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2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12192000" cy="6858000"/>
  <p:notesSz cx="6858000" cy="9144000"/>
  <p:embeddedFontLst>
    <p:embeddedFont>
      <p:font typeface="Calibri" panose="020F0502020204030204" pitchFamily="34" charset="0"/>
      <p:regular r:id="rId26"/>
      <p:bold r:id="rId27"/>
      <p:italic r:id="rId28"/>
      <p:boldItalic r:id="rId29"/>
    </p:embeddedFont>
    <p:embeddedFont>
      <p:font typeface="Montserrat" panose="02000505000000020004" pitchFamily="2" charset="0"/>
      <p:regular r:id="rId30"/>
      <p:bold r:id="rId31"/>
      <p:italic r:id="rId32"/>
      <p:boldItalic r:id="rId33"/>
    </p:embeddedFont>
    <p:embeddedFont>
      <p:font typeface="Open Sans" panose="020B0606030504020204" pitchFamily="34" charset="0"/>
      <p:regular r:id="rId34"/>
      <p:bold r:id="rId35"/>
      <p:italic r:id="rId36"/>
      <p:boldItalic r:id="rId37"/>
    </p:embeddedFont>
    <p:embeddedFont>
      <p:font typeface="Open Sans SemiBold" panose="020B0706030804020204" pitchFamily="34" charset="0"/>
      <p:bold r:id="rId38"/>
      <p:boldItalic r:id="rId39"/>
    </p:embeddedFont>
    <p:embeddedFont>
      <p:font typeface="PT Sans" panose="020B0503020203020204" pitchFamily="34" charset="0"/>
      <p:regular r:id="rId40"/>
      <p:bold r:id="rId41"/>
      <p:italic r:id="rId42"/>
      <p:boldItalic r:id="rId43"/>
    </p:embeddedFont>
  </p:embeddedFont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panose="020B0604020202020204" pitchFamily="34" charset="0"/>
        <a:ea typeface="+mn-ea"/>
        <a:cs typeface="Arial" panose="020B0604020202020204" pitchFamily="34" charset="0"/>
        <a:sym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panose="020B0604020202020204" pitchFamily="34" charset="0"/>
        <a:ea typeface="+mn-ea"/>
        <a:cs typeface="Arial" panose="020B0604020202020204" pitchFamily="34" charset="0"/>
        <a:sym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panose="020B0604020202020204" pitchFamily="34" charset="0"/>
        <a:ea typeface="+mn-ea"/>
        <a:cs typeface="Arial" panose="020B0604020202020204" pitchFamily="34" charset="0"/>
        <a:sym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panose="020B0604020202020204" pitchFamily="34" charset="0"/>
        <a:ea typeface="+mn-ea"/>
        <a:cs typeface="Arial" panose="020B0604020202020204" pitchFamily="34" charset="0"/>
        <a:sym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panose="020B0604020202020204" pitchFamily="34" charset="0"/>
        <a:ea typeface="+mn-ea"/>
        <a:cs typeface="Arial" panose="020B0604020202020204" pitchFamily="34" charset="0"/>
        <a:sym typeface="Arial" panose="020B0604020202020204" pitchFamily="34" charset="0"/>
      </a:defRPr>
    </a:lvl5pPr>
    <a:lvl6pPr marL="2286000" algn="l" defTabSz="914400" rtl="0" eaLnBrk="1" latinLnBrk="0" hangingPunct="1">
      <a:defRPr sz="1400" kern="1200">
        <a:solidFill>
          <a:srgbClr val="000000"/>
        </a:solidFill>
        <a:latin typeface="Arial" panose="020B0604020202020204" pitchFamily="34" charset="0"/>
        <a:ea typeface="+mn-ea"/>
        <a:cs typeface="Arial" panose="020B0604020202020204" pitchFamily="34" charset="0"/>
        <a:sym typeface="Arial" panose="020B0604020202020204" pitchFamily="34" charset="0"/>
      </a:defRPr>
    </a:lvl6pPr>
    <a:lvl7pPr marL="2743200" algn="l" defTabSz="914400" rtl="0" eaLnBrk="1" latinLnBrk="0" hangingPunct="1">
      <a:defRPr sz="1400" kern="1200">
        <a:solidFill>
          <a:srgbClr val="000000"/>
        </a:solidFill>
        <a:latin typeface="Arial" panose="020B0604020202020204" pitchFamily="34" charset="0"/>
        <a:ea typeface="+mn-ea"/>
        <a:cs typeface="Arial" panose="020B0604020202020204" pitchFamily="34" charset="0"/>
        <a:sym typeface="Arial" panose="020B0604020202020204" pitchFamily="34" charset="0"/>
      </a:defRPr>
    </a:lvl7pPr>
    <a:lvl8pPr marL="3200400" algn="l" defTabSz="914400" rtl="0" eaLnBrk="1" latinLnBrk="0" hangingPunct="1">
      <a:defRPr sz="1400" kern="1200">
        <a:solidFill>
          <a:srgbClr val="000000"/>
        </a:solidFill>
        <a:latin typeface="Arial" panose="020B0604020202020204" pitchFamily="34" charset="0"/>
        <a:ea typeface="+mn-ea"/>
        <a:cs typeface="Arial" panose="020B0604020202020204" pitchFamily="34" charset="0"/>
        <a:sym typeface="Arial" panose="020B0604020202020204" pitchFamily="34" charset="0"/>
      </a:defRPr>
    </a:lvl8pPr>
    <a:lvl9pPr marL="3657600" algn="l" defTabSz="914400" rtl="0" eaLnBrk="1" latinLnBrk="0" hangingPunct="1">
      <a:defRPr sz="1400" kern="1200">
        <a:solidFill>
          <a:srgbClr val="000000"/>
        </a:solidFill>
        <a:latin typeface="Arial" panose="020B0604020202020204" pitchFamily="34" charset="0"/>
        <a:ea typeface="+mn-ea"/>
        <a:cs typeface="Arial" panose="020B0604020202020204" pitchFamily="34" charset="0"/>
        <a:sym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114" y="4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1.fntdata"/><Relationship Id="rId39" Type="http://schemas.openxmlformats.org/officeDocument/2006/relationships/font" Target="fonts/font14.fntdata"/><Relationship Id="rId21" Type="http://schemas.openxmlformats.org/officeDocument/2006/relationships/slide" Target="slides/slide20.xml"/><Relationship Id="rId34" Type="http://schemas.openxmlformats.org/officeDocument/2006/relationships/font" Target="fonts/font9.fntdata"/><Relationship Id="rId42" Type="http://schemas.openxmlformats.org/officeDocument/2006/relationships/font" Target="fonts/font17.fntdata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7.fntdata"/><Relationship Id="rId37" Type="http://schemas.openxmlformats.org/officeDocument/2006/relationships/font" Target="fonts/font12.fntdata"/><Relationship Id="rId40" Type="http://schemas.openxmlformats.org/officeDocument/2006/relationships/font" Target="fonts/font15.fntdata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3.fntdata"/><Relationship Id="rId36" Type="http://schemas.openxmlformats.org/officeDocument/2006/relationships/font" Target="fonts/font11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6.fntdata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35" Type="http://schemas.openxmlformats.org/officeDocument/2006/relationships/font" Target="fonts/font10.fntdata"/><Relationship Id="rId43" Type="http://schemas.openxmlformats.org/officeDocument/2006/relationships/font" Target="fonts/font18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33" Type="http://schemas.openxmlformats.org/officeDocument/2006/relationships/font" Target="fonts/font8.fntdata"/><Relationship Id="rId38" Type="http://schemas.openxmlformats.org/officeDocument/2006/relationships/font" Target="fonts/font13.fntdata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font" Target="fonts/font16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Google Shape;3;n">
            <a:extLst>
              <a:ext uri="{FF2B5EF4-FFF2-40B4-BE49-F238E27FC236}">
                <a16:creationId xmlns:a16="http://schemas.microsoft.com/office/drawing/2014/main" id="{7D6AAA2D-3E52-4A19-84EB-C3ECFD655C8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custGeom>
            <a:avLst/>
            <a:gdLst>
              <a:gd name="T0" fmla="*/ 0 w 120000"/>
              <a:gd name="T1" fmla="*/ 0 h 120000"/>
              <a:gd name="T2" fmla="*/ 4572000 w 120000"/>
              <a:gd name="T3" fmla="*/ 0 h 120000"/>
              <a:gd name="T4" fmla="*/ 4572000 w 120000"/>
              <a:gd name="T5" fmla="*/ 3429000 h 120000"/>
              <a:gd name="T6" fmla="*/ 0 w 120000"/>
              <a:gd name="T7" fmla="*/ 3429000 h 120000"/>
              <a:gd name="T8" fmla="*/ 0 w 120000"/>
              <a:gd name="T9" fmla="*/ 0 h 12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Google Shape;4;n">
            <a:extLst>
              <a:ext uri="{FF2B5EF4-FFF2-40B4-BE49-F238E27FC236}">
                <a16:creationId xmlns:a16="http://schemas.microsoft.com/office/drawing/2014/main" id="{62621D2E-982C-4525-93BC-02ADB3C8428D}"/>
              </a:ext>
            </a:extLst>
          </p:cNvPr>
          <p:cNvSpPr txBox="1"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5" tIns="91425" rIns="91425" bIns="91425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altLang="en-US">
              <a:sym typeface="Arial" panose="020B0604020202020204" pitchFamily="34" charset="0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L="457200" indent="-298450" algn="l" rtl="0" eaLnBrk="0" fontAlgn="base" hangingPunct="0">
      <a:spcBef>
        <a:spcPct val="0"/>
      </a:spcBef>
      <a:spcAft>
        <a:spcPct val="0"/>
      </a:spcAft>
      <a:buClr>
        <a:srgbClr val="000000"/>
      </a:buClr>
      <a:buFont typeface="Arial" panose="020B0604020202020204" pitchFamily="34" charset="0"/>
      <a:defRPr sz="1400">
        <a:solidFill>
          <a:srgbClr val="000000"/>
        </a:solidFill>
        <a:latin typeface="Arial"/>
        <a:ea typeface="Arial"/>
        <a:cs typeface="Arial"/>
        <a:sym typeface="Arial" panose="020B0604020202020204" pitchFamily="34" charset="0"/>
      </a:defRPr>
    </a:lvl1pPr>
    <a:lvl2pPr marL="914400" lvl="1" indent="-298450" algn="l" rtl="0" eaLnBrk="0" fontAlgn="base" hangingPunct="0">
      <a:spcBef>
        <a:spcPct val="0"/>
      </a:spcBef>
      <a:spcAft>
        <a:spcPct val="0"/>
      </a:spcAft>
      <a:buClr>
        <a:srgbClr val="000000"/>
      </a:buClr>
      <a:buFont typeface="Arial" panose="020B0604020202020204" pitchFamily="34" charset="0"/>
      <a:defRPr sz="1400">
        <a:solidFill>
          <a:srgbClr val="000000"/>
        </a:solidFill>
        <a:latin typeface="Arial"/>
        <a:ea typeface="Arial"/>
        <a:cs typeface="Arial"/>
        <a:sym typeface="Arial" panose="020B0604020202020204" pitchFamily="34" charset="0"/>
      </a:defRPr>
    </a:lvl2pPr>
    <a:lvl3pPr marL="1371600" lvl="2" indent="-298450" algn="l" rtl="0" eaLnBrk="0" fontAlgn="base" hangingPunct="0">
      <a:spcBef>
        <a:spcPct val="0"/>
      </a:spcBef>
      <a:spcAft>
        <a:spcPct val="0"/>
      </a:spcAft>
      <a:buClr>
        <a:srgbClr val="000000"/>
      </a:buClr>
      <a:buFont typeface="Arial" panose="020B0604020202020204" pitchFamily="34" charset="0"/>
      <a:defRPr sz="1400">
        <a:solidFill>
          <a:srgbClr val="000000"/>
        </a:solidFill>
        <a:latin typeface="Arial"/>
        <a:ea typeface="Arial"/>
        <a:cs typeface="Arial"/>
        <a:sym typeface="Arial" panose="020B0604020202020204" pitchFamily="34" charset="0"/>
      </a:defRPr>
    </a:lvl3pPr>
    <a:lvl4pPr marL="1828800" lvl="3" indent="-298450" algn="l" rtl="0" eaLnBrk="0" fontAlgn="base" hangingPunct="0">
      <a:spcBef>
        <a:spcPct val="0"/>
      </a:spcBef>
      <a:spcAft>
        <a:spcPct val="0"/>
      </a:spcAft>
      <a:buClr>
        <a:srgbClr val="000000"/>
      </a:buClr>
      <a:buFont typeface="Arial" panose="020B0604020202020204" pitchFamily="34" charset="0"/>
      <a:defRPr sz="1400">
        <a:solidFill>
          <a:srgbClr val="000000"/>
        </a:solidFill>
        <a:latin typeface="Arial"/>
        <a:ea typeface="Arial"/>
        <a:cs typeface="Arial"/>
        <a:sym typeface="Arial" panose="020B0604020202020204" pitchFamily="34" charset="0"/>
      </a:defRPr>
    </a:lvl4pPr>
    <a:lvl5pPr marL="2286000" lvl="4" indent="-298450" algn="l" rtl="0" eaLnBrk="0" fontAlgn="base" hangingPunct="0">
      <a:spcBef>
        <a:spcPct val="0"/>
      </a:spcBef>
      <a:spcAft>
        <a:spcPct val="0"/>
      </a:spcAft>
      <a:buClr>
        <a:srgbClr val="000000"/>
      </a:buClr>
      <a:buFont typeface="Arial" panose="020B0604020202020204" pitchFamily="34" charset="0"/>
      <a:defRPr sz="1400">
        <a:solidFill>
          <a:srgbClr val="000000"/>
        </a:solidFill>
        <a:latin typeface="Arial"/>
        <a:ea typeface="Arial"/>
        <a:cs typeface="Arial"/>
        <a:sym typeface="Arial" panose="020B0604020202020204" pitchFamily="34" charset="0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Google Shape;81;p1:notes">
            <a:extLst>
              <a:ext uri="{FF2B5EF4-FFF2-40B4-BE49-F238E27FC236}">
                <a16:creationId xmlns:a16="http://schemas.microsoft.com/office/drawing/2014/main" id="{C13ED64A-FF46-49AA-A8F0-3DD8709E7C96}"/>
              </a:ext>
            </a:extLst>
          </p:cNvPr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buSzPts val="1100"/>
            </a:pPr>
            <a:endParaRPr lang="en-US" altLang="en-US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363" name="Google Shape;82;p1:notes">
            <a:extLst>
              <a:ext uri="{FF2B5EF4-FFF2-40B4-BE49-F238E27FC236}">
                <a16:creationId xmlns:a16="http://schemas.microsoft.com/office/drawing/2014/main" id="{0ADC0E3A-EE1F-4165-8F52-A1BD70EDA2BB}"/>
              </a:ext>
            </a:extLst>
          </p:cNvPr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>
              <a:gd name="T0" fmla="*/ 0 w 120000"/>
              <a:gd name="T1" fmla="*/ 0 h 120000"/>
              <a:gd name="T2" fmla="*/ 6096000 w 120000"/>
              <a:gd name="T3" fmla="*/ 0 h 120000"/>
              <a:gd name="T4" fmla="*/ 6096000 w 120000"/>
              <a:gd name="T5" fmla="*/ 3429000 h 120000"/>
              <a:gd name="T6" fmla="*/ 0 w 120000"/>
              <a:gd name="T7" fmla="*/ 3429000 h 120000"/>
              <a:gd name="T8" fmla="*/ 0 w 120000"/>
              <a:gd name="T9" fmla="*/ 0 h 12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headEnd/>
            <a:tailEnd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Google Shape;461;p10:notes">
            <a:extLst>
              <a:ext uri="{FF2B5EF4-FFF2-40B4-BE49-F238E27FC236}">
                <a16:creationId xmlns:a16="http://schemas.microsoft.com/office/drawing/2014/main" id="{32E4F7B2-61BB-438A-9B47-5C6278C9B385}"/>
              </a:ext>
            </a:extLst>
          </p:cNvPr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buSzPts val="1100"/>
            </a:pPr>
            <a:endParaRPr lang="en-US" altLang="en-US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795" name="Google Shape;462;p10:notes">
            <a:extLst>
              <a:ext uri="{FF2B5EF4-FFF2-40B4-BE49-F238E27FC236}">
                <a16:creationId xmlns:a16="http://schemas.microsoft.com/office/drawing/2014/main" id="{59107235-0F5B-45AD-8CA7-1A12F130221E}"/>
              </a:ext>
            </a:extLst>
          </p:cNvPr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>
              <a:gd name="T0" fmla="*/ 0 w 120000"/>
              <a:gd name="T1" fmla="*/ 0 h 120000"/>
              <a:gd name="T2" fmla="*/ 6096000 w 120000"/>
              <a:gd name="T3" fmla="*/ 0 h 120000"/>
              <a:gd name="T4" fmla="*/ 6096000 w 120000"/>
              <a:gd name="T5" fmla="*/ 3429000 h 120000"/>
              <a:gd name="T6" fmla="*/ 0 w 120000"/>
              <a:gd name="T7" fmla="*/ 3429000 h 120000"/>
              <a:gd name="T8" fmla="*/ 0 w 120000"/>
              <a:gd name="T9" fmla="*/ 0 h 12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headEnd/>
            <a:tailEnd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Google Shape;513;p11:notes">
            <a:extLst>
              <a:ext uri="{FF2B5EF4-FFF2-40B4-BE49-F238E27FC236}">
                <a16:creationId xmlns:a16="http://schemas.microsoft.com/office/drawing/2014/main" id="{07065C48-EC1C-4210-AB2A-BC21D1EEDFC5}"/>
              </a:ext>
            </a:extLst>
          </p:cNvPr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buSzPts val="1100"/>
            </a:pPr>
            <a:endParaRPr lang="en-US" altLang="en-US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843" name="Google Shape;514;p11:notes">
            <a:extLst>
              <a:ext uri="{FF2B5EF4-FFF2-40B4-BE49-F238E27FC236}">
                <a16:creationId xmlns:a16="http://schemas.microsoft.com/office/drawing/2014/main" id="{EFA15955-157F-43EB-B479-88FABFC7DB77}"/>
              </a:ext>
            </a:extLst>
          </p:cNvPr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>
              <a:gd name="T0" fmla="*/ 0 w 120000"/>
              <a:gd name="T1" fmla="*/ 0 h 120000"/>
              <a:gd name="T2" fmla="*/ 6096000 w 120000"/>
              <a:gd name="T3" fmla="*/ 0 h 120000"/>
              <a:gd name="T4" fmla="*/ 6096000 w 120000"/>
              <a:gd name="T5" fmla="*/ 3429000 h 120000"/>
              <a:gd name="T6" fmla="*/ 0 w 120000"/>
              <a:gd name="T7" fmla="*/ 3429000 h 120000"/>
              <a:gd name="T8" fmla="*/ 0 w 120000"/>
              <a:gd name="T9" fmla="*/ 0 h 12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headEnd/>
            <a:tailEnd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Google Shape;563;p12:notes">
            <a:extLst>
              <a:ext uri="{FF2B5EF4-FFF2-40B4-BE49-F238E27FC236}">
                <a16:creationId xmlns:a16="http://schemas.microsoft.com/office/drawing/2014/main" id="{16E1F6D7-3929-4044-872B-0CE2D046CA64}"/>
              </a:ext>
            </a:extLst>
          </p:cNvPr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buSzPts val="1100"/>
            </a:pPr>
            <a:endParaRPr lang="en-US" altLang="en-US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891" name="Google Shape;564;p12:notes">
            <a:extLst>
              <a:ext uri="{FF2B5EF4-FFF2-40B4-BE49-F238E27FC236}">
                <a16:creationId xmlns:a16="http://schemas.microsoft.com/office/drawing/2014/main" id="{68FA70F2-5C29-43FF-9405-06F4423477C9}"/>
              </a:ext>
            </a:extLst>
          </p:cNvPr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>
              <a:gd name="T0" fmla="*/ 0 w 120000"/>
              <a:gd name="T1" fmla="*/ 0 h 120000"/>
              <a:gd name="T2" fmla="*/ 6096000 w 120000"/>
              <a:gd name="T3" fmla="*/ 0 h 120000"/>
              <a:gd name="T4" fmla="*/ 6096000 w 120000"/>
              <a:gd name="T5" fmla="*/ 3429000 h 120000"/>
              <a:gd name="T6" fmla="*/ 0 w 120000"/>
              <a:gd name="T7" fmla="*/ 3429000 h 120000"/>
              <a:gd name="T8" fmla="*/ 0 w 120000"/>
              <a:gd name="T9" fmla="*/ 0 h 12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headEnd/>
            <a:tailEnd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Google Shape;591;p13:notes">
            <a:extLst>
              <a:ext uri="{FF2B5EF4-FFF2-40B4-BE49-F238E27FC236}">
                <a16:creationId xmlns:a16="http://schemas.microsoft.com/office/drawing/2014/main" id="{B4EA167D-DC5A-41CA-BAA3-8E00A3BE4BF9}"/>
              </a:ext>
            </a:extLst>
          </p:cNvPr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buSzPts val="1100"/>
            </a:pPr>
            <a:endParaRPr lang="en-US" altLang="en-US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939" name="Google Shape;592;p13:notes">
            <a:extLst>
              <a:ext uri="{FF2B5EF4-FFF2-40B4-BE49-F238E27FC236}">
                <a16:creationId xmlns:a16="http://schemas.microsoft.com/office/drawing/2014/main" id="{29D79167-62DF-487E-AB8B-DB34C8F57A6F}"/>
              </a:ext>
            </a:extLst>
          </p:cNvPr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>
              <a:gd name="T0" fmla="*/ 0 w 120000"/>
              <a:gd name="T1" fmla="*/ 0 h 120000"/>
              <a:gd name="T2" fmla="*/ 6096000 w 120000"/>
              <a:gd name="T3" fmla="*/ 0 h 120000"/>
              <a:gd name="T4" fmla="*/ 6096000 w 120000"/>
              <a:gd name="T5" fmla="*/ 3429000 h 120000"/>
              <a:gd name="T6" fmla="*/ 0 w 120000"/>
              <a:gd name="T7" fmla="*/ 3429000 h 120000"/>
              <a:gd name="T8" fmla="*/ 0 w 120000"/>
              <a:gd name="T9" fmla="*/ 0 h 12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headEnd/>
            <a:tailEnd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Google Shape;631;p14:notes">
            <a:extLst>
              <a:ext uri="{FF2B5EF4-FFF2-40B4-BE49-F238E27FC236}">
                <a16:creationId xmlns:a16="http://schemas.microsoft.com/office/drawing/2014/main" id="{82B4401D-5E78-416E-B51A-5B477B851EC1}"/>
              </a:ext>
            </a:extLst>
          </p:cNvPr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buSzPts val="1100"/>
            </a:pPr>
            <a:endParaRPr lang="en-US" altLang="en-US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987" name="Google Shape;632;p14:notes">
            <a:extLst>
              <a:ext uri="{FF2B5EF4-FFF2-40B4-BE49-F238E27FC236}">
                <a16:creationId xmlns:a16="http://schemas.microsoft.com/office/drawing/2014/main" id="{4CA34C95-31CA-4655-9312-58EA93EE48DF}"/>
              </a:ext>
            </a:extLst>
          </p:cNvPr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>
              <a:gd name="T0" fmla="*/ 0 w 120000"/>
              <a:gd name="T1" fmla="*/ 0 h 120000"/>
              <a:gd name="T2" fmla="*/ 6096000 w 120000"/>
              <a:gd name="T3" fmla="*/ 0 h 120000"/>
              <a:gd name="T4" fmla="*/ 6096000 w 120000"/>
              <a:gd name="T5" fmla="*/ 3429000 h 120000"/>
              <a:gd name="T6" fmla="*/ 0 w 120000"/>
              <a:gd name="T7" fmla="*/ 3429000 h 120000"/>
              <a:gd name="T8" fmla="*/ 0 w 120000"/>
              <a:gd name="T9" fmla="*/ 0 h 12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headEnd/>
            <a:tailEnd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Google Shape;671;p15:notes">
            <a:extLst>
              <a:ext uri="{FF2B5EF4-FFF2-40B4-BE49-F238E27FC236}">
                <a16:creationId xmlns:a16="http://schemas.microsoft.com/office/drawing/2014/main" id="{D72C8114-789F-4C1B-86DD-ED93BE5F7978}"/>
              </a:ext>
            </a:extLst>
          </p:cNvPr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buSzPts val="1100"/>
            </a:pPr>
            <a:endParaRPr lang="en-US" altLang="en-US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035" name="Google Shape;672;p15:notes">
            <a:extLst>
              <a:ext uri="{FF2B5EF4-FFF2-40B4-BE49-F238E27FC236}">
                <a16:creationId xmlns:a16="http://schemas.microsoft.com/office/drawing/2014/main" id="{F887A42C-F554-48EB-B606-BB430BD5AAB9}"/>
              </a:ext>
            </a:extLst>
          </p:cNvPr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>
              <a:gd name="T0" fmla="*/ 0 w 120000"/>
              <a:gd name="T1" fmla="*/ 0 h 120000"/>
              <a:gd name="T2" fmla="*/ 6096000 w 120000"/>
              <a:gd name="T3" fmla="*/ 0 h 120000"/>
              <a:gd name="T4" fmla="*/ 6096000 w 120000"/>
              <a:gd name="T5" fmla="*/ 3429000 h 120000"/>
              <a:gd name="T6" fmla="*/ 0 w 120000"/>
              <a:gd name="T7" fmla="*/ 3429000 h 120000"/>
              <a:gd name="T8" fmla="*/ 0 w 120000"/>
              <a:gd name="T9" fmla="*/ 0 h 12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headEnd/>
            <a:tailEnd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Google Shape;701;p16:notes">
            <a:extLst>
              <a:ext uri="{FF2B5EF4-FFF2-40B4-BE49-F238E27FC236}">
                <a16:creationId xmlns:a16="http://schemas.microsoft.com/office/drawing/2014/main" id="{3B835873-F09C-410A-B03C-5E5066C27D4F}"/>
              </a:ext>
            </a:extLst>
          </p:cNvPr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buSzPts val="1100"/>
            </a:pPr>
            <a:endParaRPr lang="en-US" altLang="en-US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083" name="Google Shape;702;p16:notes">
            <a:extLst>
              <a:ext uri="{FF2B5EF4-FFF2-40B4-BE49-F238E27FC236}">
                <a16:creationId xmlns:a16="http://schemas.microsoft.com/office/drawing/2014/main" id="{3C803B1B-648A-4FE2-9906-38CF796776F3}"/>
              </a:ext>
            </a:extLst>
          </p:cNvPr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>
              <a:gd name="T0" fmla="*/ 0 w 120000"/>
              <a:gd name="T1" fmla="*/ 0 h 120000"/>
              <a:gd name="T2" fmla="*/ 6096000 w 120000"/>
              <a:gd name="T3" fmla="*/ 0 h 120000"/>
              <a:gd name="T4" fmla="*/ 6096000 w 120000"/>
              <a:gd name="T5" fmla="*/ 3429000 h 120000"/>
              <a:gd name="T6" fmla="*/ 0 w 120000"/>
              <a:gd name="T7" fmla="*/ 3429000 h 120000"/>
              <a:gd name="T8" fmla="*/ 0 w 120000"/>
              <a:gd name="T9" fmla="*/ 0 h 12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headEnd/>
            <a:tailEnd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Google Shape;732;p17:notes">
            <a:extLst>
              <a:ext uri="{FF2B5EF4-FFF2-40B4-BE49-F238E27FC236}">
                <a16:creationId xmlns:a16="http://schemas.microsoft.com/office/drawing/2014/main" id="{3D65D7AA-812D-4D8E-A3AF-B85AFC9E21A3}"/>
              </a:ext>
            </a:extLst>
          </p:cNvPr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buSzPts val="1100"/>
            </a:pPr>
            <a:endParaRPr lang="en-US" altLang="en-US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131" name="Google Shape;733;p17:notes">
            <a:extLst>
              <a:ext uri="{FF2B5EF4-FFF2-40B4-BE49-F238E27FC236}">
                <a16:creationId xmlns:a16="http://schemas.microsoft.com/office/drawing/2014/main" id="{7C7B1470-FE7C-40FB-80D7-C0BB8D146497}"/>
              </a:ext>
            </a:extLst>
          </p:cNvPr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>
              <a:gd name="T0" fmla="*/ 0 w 120000"/>
              <a:gd name="T1" fmla="*/ 0 h 120000"/>
              <a:gd name="T2" fmla="*/ 6096000 w 120000"/>
              <a:gd name="T3" fmla="*/ 0 h 120000"/>
              <a:gd name="T4" fmla="*/ 6096000 w 120000"/>
              <a:gd name="T5" fmla="*/ 3429000 h 120000"/>
              <a:gd name="T6" fmla="*/ 0 w 120000"/>
              <a:gd name="T7" fmla="*/ 3429000 h 120000"/>
              <a:gd name="T8" fmla="*/ 0 w 120000"/>
              <a:gd name="T9" fmla="*/ 0 h 12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headEnd/>
            <a:tailEnd/>
          </a:ln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Google Shape;765;p18:notes">
            <a:extLst>
              <a:ext uri="{FF2B5EF4-FFF2-40B4-BE49-F238E27FC236}">
                <a16:creationId xmlns:a16="http://schemas.microsoft.com/office/drawing/2014/main" id="{DC343816-D239-4822-8836-9E6DAD8760B7}"/>
              </a:ext>
            </a:extLst>
          </p:cNvPr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buSzPts val="1100"/>
            </a:pPr>
            <a:endParaRPr lang="en-US" altLang="en-US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179" name="Google Shape;766;p18:notes">
            <a:extLst>
              <a:ext uri="{FF2B5EF4-FFF2-40B4-BE49-F238E27FC236}">
                <a16:creationId xmlns:a16="http://schemas.microsoft.com/office/drawing/2014/main" id="{8DA2C8A5-CEEF-44D9-BB0E-BE208E90B973}"/>
              </a:ext>
            </a:extLst>
          </p:cNvPr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>
              <a:gd name="T0" fmla="*/ 0 w 120000"/>
              <a:gd name="T1" fmla="*/ 0 h 120000"/>
              <a:gd name="T2" fmla="*/ 6096000 w 120000"/>
              <a:gd name="T3" fmla="*/ 0 h 120000"/>
              <a:gd name="T4" fmla="*/ 6096000 w 120000"/>
              <a:gd name="T5" fmla="*/ 3429000 h 120000"/>
              <a:gd name="T6" fmla="*/ 0 w 120000"/>
              <a:gd name="T7" fmla="*/ 3429000 h 120000"/>
              <a:gd name="T8" fmla="*/ 0 w 120000"/>
              <a:gd name="T9" fmla="*/ 0 h 12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headEnd/>
            <a:tailEnd/>
          </a:ln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Google Shape;825;p19:notes">
            <a:extLst>
              <a:ext uri="{FF2B5EF4-FFF2-40B4-BE49-F238E27FC236}">
                <a16:creationId xmlns:a16="http://schemas.microsoft.com/office/drawing/2014/main" id="{F678C37A-214F-4C2F-9E4B-31CF82791234}"/>
              </a:ext>
            </a:extLst>
          </p:cNvPr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buSzPts val="1100"/>
            </a:pPr>
            <a:endParaRPr lang="en-US" altLang="en-US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227" name="Google Shape;826;p19:notes">
            <a:extLst>
              <a:ext uri="{FF2B5EF4-FFF2-40B4-BE49-F238E27FC236}">
                <a16:creationId xmlns:a16="http://schemas.microsoft.com/office/drawing/2014/main" id="{4A9CE55B-4820-4E53-8BE5-32116BED89DD}"/>
              </a:ext>
            </a:extLst>
          </p:cNvPr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>
              <a:gd name="T0" fmla="*/ 0 w 120000"/>
              <a:gd name="T1" fmla="*/ 0 h 120000"/>
              <a:gd name="T2" fmla="*/ 6096000 w 120000"/>
              <a:gd name="T3" fmla="*/ 0 h 120000"/>
              <a:gd name="T4" fmla="*/ 6096000 w 120000"/>
              <a:gd name="T5" fmla="*/ 3429000 h 120000"/>
              <a:gd name="T6" fmla="*/ 0 w 120000"/>
              <a:gd name="T7" fmla="*/ 3429000 h 120000"/>
              <a:gd name="T8" fmla="*/ 0 w 120000"/>
              <a:gd name="T9" fmla="*/ 0 h 12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headEnd/>
            <a:tailEnd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Google Shape;105;p2:notes">
            <a:extLst>
              <a:ext uri="{FF2B5EF4-FFF2-40B4-BE49-F238E27FC236}">
                <a16:creationId xmlns:a16="http://schemas.microsoft.com/office/drawing/2014/main" id="{8AF333B3-D615-4578-B802-A24C3CDAC387}"/>
              </a:ext>
            </a:extLst>
          </p:cNvPr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buSzPts val="1100"/>
            </a:pPr>
            <a:endParaRPr lang="en-US" altLang="en-US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411" name="Google Shape;106;p2:notes">
            <a:extLst>
              <a:ext uri="{FF2B5EF4-FFF2-40B4-BE49-F238E27FC236}">
                <a16:creationId xmlns:a16="http://schemas.microsoft.com/office/drawing/2014/main" id="{65B90410-47BB-4559-8E8E-3E9BB4996C18}"/>
              </a:ext>
            </a:extLst>
          </p:cNvPr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>
              <a:gd name="T0" fmla="*/ 0 w 120000"/>
              <a:gd name="T1" fmla="*/ 0 h 120000"/>
              <a:gd name="T2" fmla="*/ 6096000 w 120000"/>
              <a:gd name="T3" fmla="*/ 0 h 120000"/>
              <a:gd name="T4" fmla="*/ 6096000 w 120000"/>
              <a:gd name="T5" fmla="*/ 3429000 h 120000"/>
              <a:gd name="T6" fmla="*/ 0 w 120000"/>
              <a:gd name="T7" fmla="*/ 3429000 h 120000"/>
              <a:gd name="T8" fmla="*/ 0 w 120000"/>
              <a:gd name="T9" fmla="*/ 0 h 12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headEnd/>
            <a:tailEnd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Google Shape;871;p20:notes">
            <a:extLst>
              <a:ext uri="{FF2B5EF4-FFF2-40B4-BE49-F238E27FC236}">
                <a16:creationId xmlns:a16="http://schemas.microsoft.com/office/drawing/2014/main" id="{799FA526-035D-489D-BF34-92C526139C7F}"/>
              </a:ext>
            </a:extLst>
          </p:cNvPr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buSzPts val="1100"/>
            </a:pPr>
            <a:endParaRPr lang="en-US" altLang="en-US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275" name="Google Shape;872;p20:notes">
            <a:extLst>
              <a:ext uri="{FF2B5EF4-FFF2-40B4-BE49-F238E27FC236}">
                <a16:creationId xmlns:a16="http://schemas.microsoft.com/office/drawing/2014/main" id="{9F85CD3F-89F9-4D4A-91B1-ED3E6044EAA7}"/>
              </a:ext>
            </a:extLst>
          </p:cNvPr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>
              <a:gd name="T0" fmla="*/ 0 w 120000"/>
              <a:gd name="T1" fmla="*/ 0 h 120000"/>
              <a:gd name="T2" fmla="*/ 6096000 w 120000"/>
              <a:gd name="T3" fmla="*/ 0 h 120000"/>
              <a:gd name="T4" fmla="*/ 6096000 w 120000"/>
              <a:gd name="T5" fmla="*/ 3429000 h 120000"/>
              <a:gd name="T6" fmla="*/ 0 w 120000"/>
              <a:gd name="T7" fmla="*/ 3429000 h 120000"/>
              <a:gd name="T8" fmla="*/ 0 w 120000"/>
              <a:gd name="T9" fmla="*/ 0 h 12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headEnd/>
            <a:tailEnd/>
          </a:ln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Google Shape;904;p21:notes">
            <a:extLst>
              <a:ext uri="{FF2B5EF4-FFF2-40B4-BE49-F238E27FC236}">
                <a16:creationId xmlns:a16="http://schemas.microsoft.com/office/drawing/2014/main" id="{1AC00557-71CC-48E0-839B-23099CFAE33D}"/>
              </a:ext>
            </a:extLst>
          </p:cNvPr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buSzPts val="1100"/>
            </a:pPr>
            <a:endParaRPr lang="en-US" altLang="en-US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323" name="Google Shape;905;p21:notes">
            <a:extLst>
              <a:ext uri="{FF2B5EF4-FFF2-40B4-BE49-F238E27FC236}">
                <a16:creationId xmlns:a16="http://schemas.microsoft.com/office/drawing/2014/main" id="{D3E98F01-85BE-4726-80FD-864D1D24639A}"/>
              </a:ext>
            </a:extLst>
          </p:cNvPr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>
              <a:gd name="T0" fmla="*/ 0 w 120000"/>
              <a:gd name="T1" fmla="*/ 0 h 120000"/>
              <a:gd name="T2" fmla="*/ 6096000 w 120000"/>
              <a:gd name="T3" fmla="*/ 0 h 120000"/>
              <a:gd name="T4" fmla="*/ 6096000 w 120000"/>
              <a:gd name="T5" fmla="*/ 3429000 h 120000"/>
              <a:gd name="T6" fmla="*/ 0 w 120000"/>
              <a:gd name="T7" fmla="*/ 3429000 h 120000"/>
              <a:gd name="T8" fmla="*/ 0 w 120000"/>
              <a:gd name="T9" fmla="*/ 0 h 12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headEnd/>
            <a:tailEnd/>
          </a:ln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Google Shape;956;p22:notes">
            <a:extLst>
              <a:ext uri="{FF2B5EF4-FFF2-40B4-BE49-F238E27FC236}">
                <a16:creationId xmlns:a16="http://schemas.microsoft.com/office/drawing/2014/main" id="{5663CBBC-EA3E-4B77-B1F1-132D3B3B0B25}"/>
              </a:ext>
            </a:extLst>
          </p:cNvPr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buSzPts val="1100"/>
            </a:pPr>
            <a:endParaRPr lang="en-US" altLang="en-US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371" name="Google Shape;957;p22:notes">
            <a:extLst>
              <a:ext uri="{FF2B5EF4-FFF2-40B4-BE49-F238E27FC236}">
                <a16:creationId xmlns:a16="http://schemas.microsoft.com/office/drawing/2014/main" id="{8DDD84E4-8E18-4941-B270-1BA294953B61}"/>
              </a:ext>
            </a:extLst>
          </p:cNvPr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>
              <a:gd name="T0" fmla="*/ 0 w 120000"/>
              <a:gd name="T1" fmla="*/ 0 h 120000"/>
              <a:gd name="T2" fmla="*/ 6096000 w 120000"/>
              <a:gd name="T3" fmla="*/ 0 h 120000"/>
              <a:gd name="T4" fmla="*/ 6096000 w 120000"/>
              <a:gd name="T5" fmla="*/ 3429000 h 120000"/>
              <a:gd name="T6" fmla="*/ 0 w 120000"/>
              <a:gd name="T7" fmla="*/ 3429000 h 120000"/>
              <a:gd name="T8" fmla="*/ 0 w 120000"/>
              <a:gd name="T9" fmla="*/ 0 h 12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headEnd/>
            <a:tailEnd/>
          </a:ln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Google Shape;996;p23:notes">
            <a:extLst>
              <a:ext uri="{FF2B5EF4-FFF2-40B4-BE49-F238E27FC236}">
                <a16:creationId xmlns:a16="http://schemas.microsoft.com/office/drawing/2014/main" id="{0172B57B-2813-4986-8C01-F563E85E9C83}"/>
              </a:ext>
            </a:extLst>
          </p:cNvPr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buSzPts val="1100"/>
            </a:pPr>
            <a:endParaRPr lang="en-US" altLang="en-US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419" name="Google Shape;997;p23:notes">
            <a:extLst>
              <a:ext uri="{FF2B5EF4-FFF2-40B4-BE49-F238E27FC236}">
                <a16:creationId xmlns:a16="http://schemas.microsoft.com/office/drawing/2014/main" id="{C20E6C63-3CBB-420F-A35D-F7B5590C05B5}"/>
              </a:ext>
            </a:extLst>
          </p:cNvPr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>
              <a:gd name="T0" fmla="*/ 0 w 120000"/>
              <a:gd name="T1" fmla="*/ 0 h 120000"/>
              <a:gd name="T2" fmla="*/ 6096000 w 120000"/>
              <a:gd name="T3" fmla="*/ 0 h 120000"/>
              <a:gd name="T4" fmla="*/ 6096000 w 120000"/>
              <a:gd name="T5" fmla="*/ 3429000 h 120000"/>
              <a:gd name="T6" fmla="*/ 0 w 120000"/>
              <a:gd name="T7" fmla="*/ 3429000 h 120000"/>
              <a:gd name="T8" fmla="*/ 0 w 120000"/>
              <a:gd name="T9" fmla="*/ 0 h 12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headEnd/>
            <a:tailEnd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Google Shape;162;p3:notes">
            <a:extLst>
              <a:ext uri="{FF2B5EF4-FFF2-40B4-BE49-F238E27FC236}">
                <a16:creationId xmlns:a16="http://schemas.microsoft.com/office/drawing/2014/main" id="{4310DDF6-E025-487E-9850-76C2AF667191}"/>
              </a:ext>
            </a:extLst>
          </p:cNvPr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buSzPts val="1100"/>
            </a:pPr>
            <a:endParaRPr lang="en-US" altLang="en-US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459" name="Google Shape;163;p3:notes">
            <a:extLst>
              <a:ext uri="{FF2B5EF4-FFF2-40B4-BE49-F238E27FC236}">
                <a16:creationId xmlns:a16="http://schemas.microsoft.com/office/drawing/2014/main" id="{3679AEE9-E177-44DA-8D0A-A27FD596D5ED}"/>
              </a:ext>
            </a:extLst>
          </p:cNvPr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>
              <a:gd name="T0" fmla="*/ 0 w 120000"/>
              <a:gd name="T1" fmla="*/ 0 h 120000"/>
              <a:gd name="T2" fmla="*/ 6096000 w 120000"/>
              <a:gd name="T3" fmla="*/ 0 h 120000"/>
              <a:gd name="T4" fmla="*/ 6096000 w 120000"/>
              <a:gd name="T5" fmla="*/ 3429000 h 120000"/>
              <a:gd name="T6" fmla="*/ 0 w 120000"/>
              <a:gd name="T7" fmla="*/ 3429000 h 120000"/>
              <a:gd name="T8" fmla="*/ 0 w 120000"/>
              <a:gd name="T9" fmla="*/ 0 h 12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headEnd/>
            <a:tailEnd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Google Shape;187;p4:notes">
            <a:extLst>
              <a:ext uri="{FF2B5EF4-FFF2-40B4-BE49-F238E27FC236}">
                <a16:creationId xmlns:a16="http://schemas.microsoft.com/office/drawing/2014/main" id="{D8CF3E8B-40CD-4454-B123-AA63397ADB8C}"/>
              </a:ext>
            </a:extLst>
          </p:cNvPr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buSzPts val="1100"/>
            </a:pPr>
            <a:endParaRPr lang="en-US" altLang="en-US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507" name="Google Shape;188;p4:notes">
            <a:extLst>
              <a:ext uri="{FF2B5EF4-FFF2-40B4-BE49-F238E27FC236}">
                <a16:creationId xmlns:a16="http://schemas.microsoft.com/office/drawing/2014/main" id="{CA7415FF-3457-4207-991B-7776440F1866}"/>
              </a:ext>
            </a:extLst>
          </p:cNvPr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>
              <a:gd name="T0" fmla="*/ 0 w 120000"/>
              <a:gd name="T1" fmla="*/ 0 h 120000"/>
              <a:gd name="T2" fmla="*/ 6096000 w 120000"/>
              <a:gd name="T3" fmla="*/ 0 h 120000"/>
              <a:gd name="T4" fmla="*/ 6096000 w 120000"/>
              <a:gd name="T5" fmla="*/ 3429000 h 120000"/>
              <a:gd name="T6" fmla="*/ 0 w 120000"/>
              <a:gd name="T7" fmla="*/ 3429000 h 120000"/>
              <a:gd name="T8" fmla="*/ 0 w 120000"/>
              <a:gd name="T9" fmla="*/ 0 h 12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headEnd/>
            <a:tailEnd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Google Shape;244;p5:notes">
            <a:extLst>
              <a:ext uri="{FF2B5EF4-FFF2-40B4-BE49-F238E27FC236}">
                <a16:creationId xmlns:a16="http://schemas.microsoft.com/office/drawing/2014/main" id="{8A4FFA7B-F3D4-4EA6-82BC-A6F2A189F0DB}"/>
              </a:ext>
            </a:extLst>
          </p:cNvPr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buSzPts val="1100"/>
            </a:pPr>
            <a:endParaRPr lang="en-US" altLang="en-US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555" name="Google Shape;245;p5:notes">
            <a:extLst>
              <a:ext uri="{FF2B5EF4-FFF2-40B4-BE49-F238E27FC236}">
                <a16:creationId xmlns:a16="http://schemas.microsoft.com/office/drawing/2014/main" id="{9761BFFF-9793-49E9-BDFC-D0F3D2E43B9B}"/>
              </a:ext>
            </a:extLst>
          </p:cNvPr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>
              <a:gd name="T0" fmla="*/ 0 w 120000"/>
              <a:gd name="T1" fmla="*/ 0 h 120000"/>
              <a:gd name="T2" fmla="*/ 6096000 w 120000"/>
              <a:gd name="T3" fmla="*/ 0 h 120000"/>
              <a:gd name="T4" fmla="*/ 6096000 w 120000"/>
              <a:gd name="T5" fmla="*/ 3429000 h 120000"/>
              <a:gd name="T6" fmla="*/ 0 w 120000"/>
              <a:gd name="T7" fmla="*/ 3429000 h 120000"/>
              <a:gd name="T8" fmla="*/ 0 w 120000"/>
              <a:gd name="T9" fmla="*/ 0 h 12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headEnd/>
            <a:tailEnd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Google Shape;263;p6:notes">
            <a:extLst>
              <a:ext uri="{FF2B5EF4-FFF2-40B4-BE49-F238E27FC236}">
                <a16:creationId xmlns:a16="http://schemas.microsoft.com/office/drawing/2014/main" id="{EE25B4E4-1D10-4301-BF81-1023F8335C3F}"/>
              </a:ext>
            </a:extLst>
          </p:cNvPr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buSzPts val="1100"/>
            </a:pPr>
            <a:endParaRPr lang="en-US" altLang="en-US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603" name="Google Shape;264;p6:notes">
            <a:extLst>
              <a:ext uri="{FF2B5EF4-FFF2-40B4-BE49-F238E27FC236}">
                <a16:creationId xmlns:a16="http://schemas.microsoft.com/office/drawing/2014/main" id="{ECFF449C-1139-4285-92F7-4644014C1F4F}"/>
              </a:ext>
            </a:extLst>
          </p:cNvPr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>
              <a:gd name="T0" fmla="*/ 0 w 120000"/>
              <a:gd name="T1" fmla="*/ 0 h 120000"/>
              <a:gd name="T2" fmla="*/ 6096000 w 120000"/>
              <a:gd name="T3" fmla="*/ 0 h 120000"/>
              <a:gd name="T4" fmla="*/ 6096000 w 120000"/>
              <a:gd name="T5" fmla="*/ 3429000 h 120000"/>
              <a:gd name="T6" fmla="*/ 0 w 120000"/>
              <a:gd name="T7" fmla="*/ 3429000 h 120000"/>
              <a:gd name="T8" fmla="*/ 0 w 120000"/>
              <a:gd name="T9" fmla="*/ 0 h 12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headEnd/>
            <a:tailEnd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Google Shape;288;p7:notes">
            <a:extLst>
              <a:ext uri="{FF2B5EF4-FFF2-40B4-BE49-F238E27FC236}">
                <a16:creationId xmlns:a16="http://schemas.microsoft.com/office/drawing/2014/main" id="{B0680BA1-42C2-4B85-B046-8E6651941474}"/>
              </a:ext>
            </a:extLst>
          </p:cNvPr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buSzPts val="1100"/>
            </a:pPr>
            <a:endParaRPr lang="en-US" altLang="en-US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651" name="Google Shape;289;p7:notes">
            <a:extLst>
              <a:ext uri="{FF2B5EF4-FFF2-40B4-BE49-F238E27FC236}">
                <a16:creationId xmlns:a16="http://schemas.microsoft.com/office/drawing/2014/main" id="{AB4D59D7-505F-4C51-8F38-BF4EE53271C1}"/>
              </a:ext>
            </a:extLst>
          </p:cNvPr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>
              <a:gd name="T0" fmla="*/ 0 w 120000"/>
              <a:gd name="T1" fmla="*/ 0 h 120000"/>
              <a:gd name="T2" fmla="*/ 6096000 w 120000"/>
              <a:gd name="T3" fmla="*/ 0 h 120000"/>
              <a:gd name="T4" fmla="*/ 6096000 w 120000"/>
              <a:gd name="T5" fmla="*/ 3429000 h 120000"/>
              <a:gd name="T6" fmla="*/ 0 w 120000"/>
              <a:gd name="T7" fmla="*/ 3429000 h 120000"/>
              <a:gd name="T8" fmla="*/ 0 w 120000"/>
              <a:gd name="T9" fmla="*/ 0 h 12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headEnd/>
            <a:tailEnd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Google Shape;350;p8:notes">
            <a:extLst>
              <a:ext uri="{FF2B5EF4-FFF2-40B4-BE49-F238E27FC236}">
                <a16:creationId xmlns:a16="http://schemas.microsoft.com/office/drawing/2014/main" id="{A1F9D9DD-E543-44A0-9081-5E00D4ED935C}"/>
              </a:ext>
            </a:extLst>
          </p:cNvPr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buSzPts val="1100"/>
            </a:pPr>
            <a:endParaRPr lang="en-US" altLang="en-US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699" name="Google Shape;351;p8:notes">
            <a:extLst>
              <a:ext uri="{FF2B5EF4-FFF2-40B4-BE49-F238E27FC236}">
                <a16:creationId xmlns:a16="http://schemas.microsoft.com/office/drawing/2014/main" id="{4B8C75BD-468C-45D2-80B8-DD2D384B98DF}"/>
              </a:ext>
            </a:extLst>
          </p:cNvPr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>
              <a:gd name="T0" fmla="*/ 0 w 120000"/>
              <a:gd name="T1" fmla="*/ 0 h 120000"/>
              <a:gd name="T2" fmla="*/ 6096000 w 120000"/>
              <a:gd name="T3" fmla="*/ 0 h 120000"/>
              <a:gd name="T4" fmla="*/ 6096000 w 120000"/>
              <a:gd name="T5" fmla="*/ 3429000 h 120000"/>
              <a:gd name="T6" fmla="*/ 0 w 120000"/>
              <a:gd name="T7" fmla="*/ 3429000 h 120000"/>
              <a:gd name="T8" fmla="*/ 0 w 120000"/>
              <a:gd name="T9" fmla="*/ 0 h 12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headEnd/>
            <a:tailEnd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Google Shape;406;p9:notes">
            <a:extLst>
              <a:ext uri="{FF2B5EF4-FFF2-40B4-BE49-F238E27FC236}">
                <a16:creationId xmlns:a16="http://schemas.microsoft.com/office/drawing/2014/main" id="{8E2BC423-AF03-469E-9385-DCE2E97429DA}"/>
              </a:ext>
            </a:extLst>
          </p:cNvPr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buSzPts val="1100"/>
            </a:pPr>
            <a:endParaRPr lang="en-US" altLang="en-US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747" name="Google Shape;407;p9:notes">
            <a:extLst>
              <a:ext uri="{FF2B5EF4-FFF2-40B4-BE49-F238E27FC236}">
                <a16:creationId xmlns:a16="http://schemas.microsoft.com/office/drawing/2014/main" id="{45413919-3CBB-493B-AF44-002D2F62DC1C}"/>
              </a:ext>
            </a:extLst>
          </p:cNvPr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>
              <a:gd name="T0" fmla="*/ 0 w 120000"/>
              <a:gd name="T1" fmla="*/ 0 h 120000"/>
              <a:gd name="T2" fmla="*/ 6096000 w 120000"/>
              <a:gd name="T3" fmla="*/ 0 h 120000"/>
              <a:gd name="T4" fmla="*/ 6096000 w 120000"/>
              <a:gd name="T5" fmla="*/ 3429000 h 120000"/>
              <a:gd name="T6" fmla="*/ 0 w 120000"/>
              <a:gd name="T7" fmla="*/ 3429000 h 120000"/>
              <a:gd name="T8" fmla="*/ 0 w 120000"/>
              <a:gd name="T9" fmla="*/ 0 h 12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headEnd/>
            <a:tailEnd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anchor="b"/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6000"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/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4" name="Google Shape;14;p2">
            <a:extLst>
              <a:ext uri="{FF2B5EF4-FFF2-40B4-BE49-F238E27FC236}">
                <a16:creationId xmlns:a16="http://schemas.microsoft.com/office/drawing/2014/main" id="{484D4117-6AF2-4DA9-981C-6D03A0DCB912}"/>
              </a:ext>
            </a:extLst>
          </p:cNvPr>
          <p:cNvSpPr txBox="1"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Google Shape;15;p2">
            <a:extLst>
              <a:ext uri="{FF2B5EF4-FFF2-40B4-BE49-F238E27FC236}">
                <a16:creationId xmlns:a16="http://schemas.microsoft.com/office/drawing/2014/main" id="{83555695-FD17-4FF5-BA6E-96959A66CAA1}"/>
              </a:ext>
            </a:extLst>
          </p:cNvPr>
          <p:cNvSpPr txBox="1"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Google Shape;16;p2">
            <a:extLst>
              <a:ext uri="{FF2B5EF4-FFF2-40B4-BE49-F238E27FC236}">
                <a16:creationId xmlns:a16="http://schemas.microsoft.com/office/drawing/2014/main" id="{C7730A44-E05C-45EC-B550-25B6DAAF4C47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DA34D31-C26A-4A90-92CF-5F00CD4A38E8}" type="slidenum">
              <a:rPr lang="en-US" altLang="en-US"/>
              <a:pPr>
                <a:defRPr/>
              </a:pPr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889345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anchor="b"/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6000"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/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4" name="Google Shape;71;p11">
            <a:extLst>
              <a:ext uri="{FF2B5EF4-FFF2-40B4-BE49-F238E27FC236}">
                <a16:creationId xmlns:a16="http://schemas.microsoft.com/office/drawing/2014/main" id="{A2753762-5CC3-4D31-AED3-DC8EA939B9A9}"/>
              </a:ext>
            </a:extLst>
          </p:cNvPr>
          <p:cNvSpPr txBox="1"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Google Shape;72;p11">
            <a:extLst>
              <a:ext uri="{FF2B5EF4-FFF2-40B4-BE49-F238E27FC236}">
                <a16:creationId xmlns:a16="http://schemas.microsoft.com/office/drawing/2014/main" id="{91661B92-9930-4D3D-8A39-4819DE8FDF98}"/>
              </a:ext>
            </a:extLst>
          </p:cNvPr>
          <p:cNvSpPr txBox="1"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Google Shape;73;p11">
            <a:extLst>
              <a:ext uri="{FF2B5EF4-FFF2-40B4-BE49-F238E27FC236}">
                <a16:creationId xmlns:a16="http://schemas.microsoft.com/office/drawing/2014/main" id="{8F0A7AE1-E9D6-4D30-A827-FB5B59B0E2E8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8C6BB9A-27FE-4EF4-87E8-AD3D68393762}" type="slidenum">
              <a:rPr lang="en-US" altLang="en-US"/>
              <a:pPr>
                <a:defRPr/>
              </a:pPr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36621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2"/>
          </a:xfrm>
          <a:prstGeom prst="rect">
            <a:avLst/>
          </a:prstGeom>
          <a:noFill/>
          <a:ln>
            <a:noFill/>
          </a:ln>
        </p:spPr>
        <p:txBody>
          <a:bodyPr spcFirstLastPara="1"/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7"/>
          </a:xfrm>
          <a:prstGeom prst="rect">
            <a:avLst/>
          </a:prstGeom>
          <a:noFill/>
          <a:ln>
            <a:noFill/>
          </a:ln>
        </p:spPr>
        <p:txBody>
          <a:bodyPr spcFirstLastPara="1"/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" name="Google Shape;77;p12">
            <a:extLst>
              <a:ext uri="{FF2B5EF4-FFF2-40B4-BE49-F238E27FC236}">
                <a16:creationId xmlns:a16="http://schemas.microsoft.com/office/drawing/2014/main" id="{33A3402D-96F0-481C-B881-C394F9CC0EA1}"/>
              </a:ext>
            </a:extLst>
          </p:cNvPr>
          <p:cNvSpPr txBox="1"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Google Shape;78;p12">
            <a:extLst>
              <a:ext uri="{FF2B5EF4-FFF2-40B4-BE49-F238E27FC236}">
                <a16:creationId xmlns:a16="http://schemas.microsoft.com/office/drawing/2014/main" id="{1E40B20B-43AC-4028-81FE-B3457035D07A}"/>
              </a:ext>
            </a:extLst>
          </p:cNvPr>
          <p:cNvSpPr txBox="1"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Google Shape;79;p12">
            <a:extLst>
              <a:ext uri="{FF2B5EF4-FFF2-40B4-BE49-F238E27FC236}">
                <a16:creationId xmlns:a16="http://schemas.microsoft.com/office/drawing/2014/main" id="{BFCE7ABC-5365-4454-BCD5-6DF0EB7DBC00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280BAA1-894C-48A9-BD70-E3345E50F881}" type="slidenum">
              <a:rPr lang="en-US" altLang="en-US"/>
              <a:pPr>
                <a:defRPr/>
              </a:pPr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127780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/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/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" name="Google Shape;20;p3">
            <a:extLst>
              <a:ext uri="{FF2B5EF4-FFF2-40B4-BE49-F238E27FC236}">
                <a16:creationId xmlns:a16="http://schemas.microsoft.com/office/drawing/2014/main" id="{D22E690D-241D-438B-AA32-32C5B60BC134}"/>
              </a:ext>
            </a:extLst>
          </p:cNvPr>
          <p:cNvSpPr txBox="1"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Google Shape;21;p3">
            <a:extLst>
              <a:ext uri="{FF2B5EF4-FFF2-40B4-BE49-F238E27FC236}">
                <a16:creationId xmlns:a16="http://schemas.microsoft.com/office/drawing/2014/main" id="{AC651135-D182-412D-B5A1-D5D14F997A3E}"/>
              </a:ext>
            </a:extLst>
          </p:cNvPr>
          <p:cNvSpPr txBox="1"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Google Shape;22;p3">
            <a:extLst>
              <a:ext uri="{FF2B5EF4-FFF2-40B4-BE49-F238E27FC236}">
                <a16:creationId xmlns:a16="http://schemas.microsoft.com/office/drawing/2014/main" id="{732B6C57-7B96-491C-ADE1-FBCCAAAC451D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51400D1-DC80-40FF-BC10-D84FF040269B}" type="slidenum">
              <a:rPr lang="en-US" altLang="en-US"/>
              <a:pPr>
                <a:defRPr/>
              </a:pPr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225892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2"/>
          </a:xfrm>
          <a:prstGeom prst="rect">
            <a:avLst/>
          </a:prstGeom>
          <a:noFill/>
          <a:ln>
            <a:noFill/>
          </a:ln>
        </p:spPr>
        <p:txBody>
          <a:bodyPr spcFirstLastPara="1"/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body" idx="1"/>
          </p:nvPr>
        </p:nvSpPr>
        <p:spPr>
          <a:xfrm rot="5400000">
            <a:off x="3920332" y="-1256506"/>
            <a:ext cx="4351337" cy="10515600"/>
          </a:xfrm>
          <a:prstGeom prst="rect">
            <a:avLst/>
          </a:prstGeom>
          <a:noFill/>
          <a:ln>
            <a:noFill/>
          </a:ln>
        </p:spPr>
        <p:txBody>
          <a:bodyPr spcFirstLastPara="1"/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" name="Google Shape;26;p4">
            <a:extLst>
              <a:ext uri="{FF2B5EF4-FFF2-40B4-BE49-F238E27FC236}">
                <a16:creationId xmlns:a16="http://schemas.microsoft.com/office/drawing/2014/main" id="{D4F53951-7DFC-4309-8913-1E2B4161F4C8}"/>
              </a:ext>
            </a:extLst>
          </p:cNvPr>
          <p:cNvSpPr txBox="1"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Google Shape;27;p4">
            <a:extLst>
              <a:ext uri="{FF2B5EF4-FFF2-40B4-BE49-F238E27FC236}">
                <a16:creationId xmlns:a16="http://schemas.microsoft.com/office/drawing/2014/main" id="{6271DBD7-CAED-4A2A-9257-0954E4972F65}"/>
              </a:ext>
            </a:extLst>
          </p:cNvPr>
          <p:cNvSpPr txBox="1"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Google Shape;28;p4">
            <a:extLst>
              <a:ext uri="{FF2B5EF4-FFF2-40B4-BE49-F238E27FC236}">
                <a16:creationId xmlns:a16="http://schemas.microsoft.com/office/drawing/2014/main" id="{C8D4AA1E-21A6-40A9-9AFE-8D1F067E93EA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13A4185-5C52-4584-BEAB-521FDA602AC1}" type="slidenum">
              <a:rPr lang="en-US" altLang="en-US"/>
              <a:pPr>
                <a:defRPr/>
              </a:pPr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726728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5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anchor="b"/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200"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5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lvl="0"/>
            <a:endParaRPr noProof="0">
              <a:sym typeface="Calibri"/>
            </a:endParaRPr>
          </a:p>
        </p:txBody>
      </p:sp>
      <p:sp>
        <p:nvSpPr>
          <p:cNvPr id="32" name="Google Shape;32;p5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/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" name="Google Shape;33;p5">
            <a:extLst>
              <a:ext uri="{FF2B5EF4-FFF2-40B4-BE49-F238E27FC236}">
                <a16:creationId xmlns:a16="http://schemas.microsoft.com/office/drawing/2014/main" id="{2E87C37A-4B96-4493-AC7E-281AA10771ED}"/>
              </a:ext>
            </a:extLst>
          </p:cNvPr>
          <p:cNvSpPr txBox="1"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Google Shape;34;p5">
            <a:extLst>
              <a:ext uri="{FF2B5EF4-FFF2-40B4-BE49-F238E27FC236}">
                <a16:creationId xmlns:a16="http://schemas.microsoft.com/office/drawing/2014/main" id="{B706DAC2-D674-4AFA-A7D1-7437A116B200}"/>
              </a:ext>
            </a:extLst>
          </p:cNvPr>
          <p:cNvSpPr txBox="1"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Google Shape;35;p5">
            <a:extLst>
              <a:ext uri="{FF2B5EF4-FFF2-40B4-BE49-F238E27FC236}">
                <a16:creationId xmlns:a16="http://schemas.microsoft.com/office/drawing/2014/main" id="{F48303B5-7745-464F-8DF2-1FDC0D0CF686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B874712-31CB-4BFF-9B14-F130D547353D}" type="slidenum">
              <a:rPr lang="en-US" altLang="en-US"/>
              <a:pPr>
                <a:defRPr/>
              </a:pPr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419993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anchor="b"/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200"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6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/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39" name="Google Shape;39;p6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/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" name="Google Shape;40;p6">
            <a:extLst>
              <a:ext uri="{FF2B5EF4-FFF2-40B4-BE49-F238E27FC236}">
                <a16:creationId xmlns:a16="http://schemas.microsoft.com/office/drawing/2014/main" id="{7402945E-5C55-4B12-B596-20F4615BE9EE}"/>
              </a:ext>
            </a:extLst>
          </p:cNvPr>
          <p:cNvSpPr txBox="1"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Google Shape;41;p6">
            <a:extLst>
              <a:ext uri="{FF2B5EF4-FFF2-40B4-BE49-F238E27FC236}">
                <a16:creationId xmlns:a16="http://schemas.microsoft.com/office/drawing/2014/main" id="{A674E233-6124-4734-9ABC-C389714FFD29}"/>
              </a:ext>
            </a:extLst>
          </p:cNvPr>
          <p:cNvSpPr txBox="1"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Google Shape;42;p6">
            <a:extLst>
              <a:ext uri="{FF2B5EF4-FFF2-40B4-BE49-F238E27FC236}">
                <a16:creationId xmlns:a16="http://schemas.microsoft.com/office/drawing/2014/main" id="{AEDFC106-16E4-4189-94E7-1ED3F6B2A063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DBB5A4E-9281-4508-8ADB-0B7BA4552F20}" type="slidenum">
              <a:rPr lang="en-US" altLang="en-US"/>
              <a:pPr>
                <a:defRPr/>
              </a:pPr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582602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44;p7">
            <a:extLst>
              <a:ext uri="{FF2B5EF4-FFF2-40B4-BE49-F238E27FC236}">
                <a16:creationId xmlns:a16="http://schemas.microsoft.com/office/drawing/2014/main" id="{C754F2E2-476A-4C4A-BA23-79311E8BE9AD}"/>
              </a:ext>
            </a:extLst>
          </p:cNvPr>
          <p:cNvSpPr txBox="1"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Google Shape;45;p7">
            <a:extLst>
              <a:ext uri="{FF2B5EF4-FFF2-40B4-BE49-F238E27FC236}">
                <a16:creationId xmlns:a16="http://schemas.microsoft.com/office/drawing/2014/main" id="{308C10E7-389F-49EE-A6B6-9F0D573F8B8F}"/>
              </a:ext>
            </a:extLst>
          </p:cNvPr>
          <p:cNvSpPr txBox="1"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Google Shape;46;p7">
            <a:extLst>
              <a:ext uri="{FF2B5EF4-FFF2-40B4-BE49-F238E27FC236}">
                <a16:creationId xmlns:a16="http://schemas.microsoft.com/office/drawing/2014/main" id="{69B5E511-2ED3-462E-A97B-61F8D0166F33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D33588B-1D6E-4928-BED0-6DEA942C4A77}" type="slidenum">
              <a:rPr lang="en-US" altLang="en-US"/>
              <a:pPr>
                <a:defRPr/>
              </a:pPr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946238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2"/>
          </a:xfrm>
          <a:prstGeom prst="rect">
            <a:avLst/>
          </a:prstGeom>
          <a:noFill/>
          <a:ln>
            <a:noFill/>
          </a:ln>
        </p:spPr>
        <p:txBody>
          <a:bodyPr spcFirstLastPara="1"/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" name="Google Shape;49;p8">
            <a:extLst>
              <a:ext uri="{FF2B5EF4-FFF2-40B4-BE49-F238E27FC236}">
                <a16:creationId xmlns:a16="http://schemas.microsoft.com/office/drawing/2014/main" id="{6B540176-F09A-45AA-9D8F-CF31AD1AE481}"/>
              </a:ext>
            </a:extLst>
          </p:cNvPr>
          <p:cNvSpPr txBox="1"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Google Shape;50;p8">
            <a:extLst>
              <a:ext uri="{FF2B5EF4-FFF2-40B4-BE49-F238E27FC236}">
                <a16:creationId xmlns:a16="http://schemas.microsoft.com/office/drawing/2014/main" id="{36087250-AB02-4088-9150-E83E65DC0656}"/>
              </a:ext>
            </a:extLst>
          </p:cNvPr>
          <p:cNvSpPr txBox="1"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Google Shape;51;p8">
            <a:extLst>
              <a:ext uri="{FF2B5EF4-FFF2-40B4-BE49-F238E27FC236}">
                <a16:creationId xmlns:a16="http://schemas.microsoft.com/office/drawing/2014/main" id="{EA73C110-8ED2-4354-86C9-DCFE0E9E0B2B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04BE03A-0A26-4799-9369-BD31CB597792}" type="slidenum">
              <a:rPr lang="en-US" altLang="en-US"/>
              <a:pPr>
                <a:defRPr/>
              </a:pPr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505777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9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/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9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anchor="b"/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5" name="Google Shape;55;p9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/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anchor="b"/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/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" name="Google Shape;58;p9">
            <a:extLst>
              <a:ext uri="{FF2B5EF4-FFF2-40B4-BE49-F238E27FC236}">
                <a16:creationId xmlns:a16="http://schemas.microsoft.com/office/drawing/2014/main" id="{1064D5D4-D9E2-44EC-8BD2-5613A6D3D639}"/>
              </a:ext>
            </a:extLst>
          </p:cNvPr>
          <p:cNvSpPr txBox="1"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Google Shape;59;p9">
            <a:extLst>
              <a:ext uri="{FF2B5EF4-FFF2-40B4-BE49-F238E27FC236}">
                <a16:creationId xmlns:a16="http://schemas.microsoft.com/office/drawing/2014/main" id="{F95B5ECE-998F-4EA0-BC96-5C7BB1266560}"/>
              </a:ext>
            </a:extLst>
          </p:cNvPr>
          <p:cNvSpPr txBox="1"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Google Shape;60;p9">
            <a:extLst>
              <a:ext uri="{FF2B5EF4-FFF2-40B4-BE49-F238E27FC236}">
                <a16:creationId xmlns:a16="http://schemas.microsoft.com/office/drawing/2014/main" id="{1FB1AB22-F893-4212-9C1A-09933A76D023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7B19C70-F957-42D8-AFA4-3BD9072C4E26}" type="slidenum">
              <a:rPr lang="en-US" altLang="en-US"/>
              <a:pPr>
                <a:defRPr/>
              </a:pPr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23704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2"/>
          </a:xfrm>
          <a:prstGeom prst="rect">
            <a:avLst/>
          </a:prstGeom>
          <a:noFill/>
          <a:ln>
            <a:noFill/>
          </a:ln>
        </p:spPr>
        <p:txBody>
          <a:bodyPr spcFirstLastPara="1"/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/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4" name="Google Shape;64;p10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/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" name="Google Shape;65;p10">
            <a:extLst>
              <a:ext uri="{FF2B5EF4-FFF2-40B4-BE49-F238E27FC236}">
                <a16:creationId xmlns:a16="http://schemas.microsoft.com/office/drawing/2014/main" id="{298C63C0-BAC0-4304-A689-C881D6DF4848}"/>
              </a:ext>
            </a:extLst>
          </p:cNvPr>
          <p:cNvSpPr txBox="1"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Google Shape;66;p10">
            <a:extLst>
              <a:ext uri="{FF2B5EF4-FFF2-40B4-BE49-F238E27FC236}">
                <a16:creationId xmlns:a16="http://schemas.microsoft.com/office/drawing/2014/main" id="{27E68510-3B9F-481B-941B-7E339192CD6D}"/>
              </a:ext>
            </a:extLst>
          </p:cNvPr>
          <p:cNvSpPr txBox="1"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Google Shape;67;p10">
            <a:extLst>
              <a:ext uri="{FF2B5EF4-FFF2-40B4-BE49-F238E27FC236}">
                <a16:creationId xmlns:a16="http://schemas.microsoft.com/office/drawing/2014/main" id="{8B3C60B9-920F-4509-96A9-57CD2F668C5C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121118D-0068-4626-978B-F71F57B2CBF5}" type="slidenum">
              <a:rPr lang="en-US" altLang="en-US"/>
              <a:pPr>
                <a:defRPr/>
              </a:pPr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659037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Google Shape;6;p1">
            <a:extLst>
              <a:ext uri="{FF2B5EF4-FFF2-40B4-BE49-F238E27FC236}">
                <a16:creationId xmlns:a16="http://schemas.microsoft.com/office/drawing/2014/main" id="{39D869E1-9942-44D7-A42F-BBB52EC03907}"/>
              </a:ext>
            </a:extLst>
          </p:cNvPr>
          <p:cNvSpPr txBox="1"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5" tIns="45700" rIns="91425" bIns="4570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US" altLang="en-US">
              <a:sym typeface="Arial" panose="020B0604020202020204" pitchFamily="34" charset="0"/>
            </a:endParaRPr>
          </a:p>
        </p:txBody>
      </p:sp>
      <p:sp>
        <p:nvSpPr>
          <p:cNvPr id="1027" name="Google Shape;7;p1">
            <a:extLst>
              <a:ext uri="{FF2B5EF4-FFF2-40B4-BE49-F238E27FC236}">
                <a16:creationId xmlns:a16="http://schemas.microsoft.com/office/drawing/2014/main" id="{0D4C8DFF-2AC7-4BB7-9DDF-C1F27A518528}"/>
              </a:ext>
            </a:extLst>
          </p:cNvPr>
          <p:cNvSpPr txBox="1"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5" tIns="45700" rIns="91425" bIns="4570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altLang="en-US">
              <a:sym typeface="Arial" panose="020B0604020202020204" pitchFamily="34" charset="0"/>
            </a:endParaRPr>
          </a:p>
        </p:txBody>
      </p:sp>
      <p:sp>
        <p:nvSpPr>
          <p:cNvPr id="1028" name="Google Shape;8;p1">
            <a:extLst>
              <a:ext uri="{FF2B5EF4-FFF2-40B4-BE49-F238E27FC236}">
                <a16:creationId xmlns:a16="http://schemas.microsoft.com/office/drawing/2014/main" id="{29EAF63F-7739-4D89-A14B-5542A8FDACF3}"/>
              </a:ext>
            </a:extLst>
          </p:cNvPr>
          <p:cNvSpPr txBox="1">
            <a:spLocks noGrp="1"/>
          </p:cNvSpPr>
          <p:nvPr>
            <p:ph type="dt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25" tIns="45700" rIns="91425" bIns="45700" numCol="1" anchor="ctr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SzPts val="1400"/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29" name="Google Shape;9;p1">
            <a:extLst>
              <a:ext uri="{FF2B5EF4-FFF2-40B4-BE49-F238E27FC236}">
                <a16:creationId xmlns:a16="http://schemas.microsoft.com/office/drawing/2014/main" id="{48519DBB-DBC5-4765-AE65-A48063F7C8E4}"/>
              </a:ext>
            </a:extLst>
          </p:cNvPr>
          <p:cNvSpPr txBox="1">
            <a:spLocks noGrp="1"/>
          </p:cNvSpPr>
          <p:nvPr>
            <p:ph type="ft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25" tIns="45700" rIns="91425" bIns="45700" numCol="1" anchor="ctr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SzPts val="1400"/>
              <a:buFont typeface="Arial" panose="020B0604020202020204" pitchFamily="34" charset="0"/>
              <a:buNone/>
              <a:defRPr sz="1800"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30" name="Google Shape;10;p1">
            <a:extLst>
              <a:ext uri="{FF2B5EF4-FFF2-40B4-BE49-F238E27FC236}">
                <a16:creationId xmlns:a16="http://schemas.microsoft.com/office/drawing/2014/main" id="{4A9540BD-D9CF-4B46-9860-233F623D907E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25" tIns="45700" rIns="91425" bIns="4570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Clr>
                <a:srgbClr val="898989"/>
              </a:buClr>
              <a:buSzPts val="1200"/>
              <a:buFont typeface="Calibri" panose="020F0502020204030204" pitchFamily="34" charset="0"/>
              <a:buNone/>
              <a:defRPr sz="1200" smtClean="0">
                <a:solidFill>
                  <a:srgbClr val="898989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</a:lstStyle>
          <a:p>
            <a:pPr>
              <a:defRPr/>
            </a:pPr>
            <a:fld id="{1AB5A695-3DA1-4074-841F-77EED7CE2B49}" type="slidenum">
              <a:rPr lang="en-US" altLang="en-US"/>
              <a:pPr>
                <a:defRPr/>
              </a:pPr>
              <a:t>‹Nº›</a:t>
            </a:fld>
            <a:endParaRPr lang="en-US" altLang="en-US" sz="14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1pPr>
      <a:lvl2pPr lvl="1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2pPr>
      <a:lvl3pPr lvl="2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3pPr>
      <a:lvl4pPr lvl="3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4pPr>
      <a:lvl5pPr lvl="4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1pPr>
      <a:lvl2pPr lvl="1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2pPr>
      <a:lvl3pPr lvl="2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3pPr>
      <a:lvl4pPr lvl="3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4pPr>
      <a:lvl5pPr lvl="4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Google Shape;84;p13">
            <a:extLst>
              <a:ext uri="{FF2B5EF4-FFF2-40B4-BE49-F238E27FC236}">
                <a16:creationId xmlns:a16="http://schemas.microsoft.com/office/drawing/2014/main" id="{66ABA909-68CE-402D-A21E-C9A38F3F37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58338" y="2206625"/>
            <a:ext cx="16922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SzPts val="1200"/>
              <a:buFont typeface="Open Sans" panose="020B0606030504020204" pitchFamily="34" charset="0"/>
              <a:buNone/>
            </a:pPr>
            <a:r>
              <a:rPr lang="en-US" altLang="en-US" sz="1200"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amet, consectetur adipiscing elit</a:t>
            </a:r>
            <a:endParaRPr lang="en-US" altLang="en-US"/>
          </a:p>
        </p:txBody>
      </p:sp>
      <p:sp>
        <p:nvSpPr>
          <p:cNvPr id="14339" name="Google Shape;85;p13">
            <a:extLst>
              <a:ext uri="{FF2B5EF4-FFF2-40B4-BE49-F238E27FC236}">
                <a16:creationId xmlns:a16="http://schemas.microsoft.com/office/drawing/2014/main" id="{3C3FE684-D3D4-4C6F-AF72-B5B2483286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56750" y="4092575"/>
            <a:ext cx="16922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SzPts val="1200"/>
              <a:buFont typeface="Open Sans" panose="020B0606030504020204" pitchFamily="34" charset="0"/>
              <a:buNone/>
            </a:pPr>
            <a:r>
              <a:rPr lang="en-US" altLang="en-US" sz="1200"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amet, consectetur adipiscing elit</a:t>
            </a:r>
            <a:endParaRPr lang="en-US" altLang="en-US"/>
          </a:p>
        </p:txBody>
      </p:sp>
      <p:sp>
        <p:nvSpPr>
          <p:cNvPr id="14340" name="Google Shape;86;p13">
            <a:extLst>
              <a:ext uri="{FF2B5EF4-FFF2-40B4-BE49-F238E27FC236}">
                <a16:creationId xmlns:a16="http://schemas.microsoft.com/office/drawing/2014/main" id="{3FEDD5D1-7DEF-45E8-BF50-37E44DC94B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7263" y="1314450"/>
            <a:ext cx="16922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r" eaLnBrk="1" hangingPunct="1">
              <a:buSzPts val="1200"/>
              <a:buFont typeface="Open Sans" panose="020B0606030504020204" pitchFamily="34" charset="0"/>
              <a:buNone/>
            </a:pPr>
            <a:r>
              <a:rPr lang="en-US" altLang="en-US" sz="1200"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amet, consectetur adipiscing elit</a:t>
            </a:r>
            <a:endParaRPr lang="en-US" altLang="en-US"/>
          </a:p>
        </p:txBody>
      </p:sp>
      <p:sp>
        <p:nvSpPr>
          <p:cNvPr id="14341" name="Google Shape;87;p13">
            <a:extLst>
              <a:ext uri="{FF2B5EF4-FFF2-40B4-BE49-F238E27FC236}">
                <a16:creationId xmlns:a16="http://schemas.microsoft.com/office/drawing/2014/main" id="{10F6B603-1FE6-4D5D-8001-C18A5BF8BD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0275" y="3198813"/>
            <a:ext cx="16922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r" eaLnBrk="1" hangingPunct="1">
              <a:buSzPts val="1200"/>
              <a:buFont typeface="Open Sans" panose="020B0606030504020204" pitchFamily="34" charset="0"/>
              <a:buNone/>
            </a:pPr>
            <a:r>
              <a:rPr lang="en-US" altLang="en-US" sz="1200"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amet, consectetur adipiscing elit</a:t>
            </a:r>
            <a:endParaRPr lang="en-US" altLang="en-US"/>
          </a:p>
        </p:txBody>
      </p:sp>
      <p:sp>
        <p:nvSpPr>
          <p:cNvPr id="14342" name="Google Shape;88;p13">
            <a:extLst>
              <a:ext uri="{FF2B5EF4-FFF2-40B4-BE49-F238E27FC236}">
                <a16:creationId xmlns:a16="http://schemas.microsoft.com/office/drawing/2014/main" id="{7175809D-21EF-4CCE-803E-90C0CF5AFF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7263" y="5124450"/>
            <a:ext cx="16922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r" eaLnBrk="1" hangingPunct="1">
              <a:buSzPts val="1200"/>
              <a:buFont typeface="Open Sans" panose="020B0606030504020204" pitchFamily="34" charset="0"/>
              <a:buNone/>
            </a:pPr>
            <a:r>
              <a:rPr lang="en-US" altLang="en-US" sz="1200"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amet, consectetur adipiscing elit</a:t>
            </a:r>
            <a:endParaRPr lang="en-US" altLang="en-US"/>
          </a:p>
        </p:txBody>
      </p:sp>
      <p:sp>
        <p:nvSpPr>
          <p:cNvPr id="14343" name="Google Shape;89;p13">
            <a:extLst>
              <a:ext uri="{FF2B5EF4-FFF2-40B4-BE49-F238E27FC236}">
                <a16:creationId xmlns:a16="http://schemas.microsoft.com/office/drawing/2014/main" id="{B91BE972-CE7E-4F80-BB80-3FAB23DE79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44063" y="3838575"/>
            <a:ext cx="1247775" cy="42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69D1DA"/>
              </a:buClr>
              <a:buSzPts val="2000"/>
              <a:buFont typeface="Open Sans SemiBold" panose="020B0706030804020204" pitchFamily="34" charset="0"/>
              <a:buNone/>
            </a:pPr>
            <a:r>
              <a:rPr lang="es-EC" altLang="en-US" sz="2000" b="1">
                <a:solidFill>
                  <a:srgbClr val="69D1DA"/>
                </a:solidFill>
                <a:latin typeface="Open Sans SemiBold" panose="020B0706030804020204" pitchFamily="34" charset="0"/>
                <a:sym typeface="Open Sans SemiBold" panose="020B0706030804020204" pitchFamily="34" charset="0"/>
              </a:rPr>
              <a:t>U</a:t>
            </a:r>
            <a:r>
              <a:rPr lang="en-US" altLang="en-US" sz="2000" b="1">
                <a:solidFill>
                  <a:srgbClr val="69D1DA"/>
                </a:solidFill>
                <a:latin typeface="Open Sans SemiBold" panose="020B0706030804020204" pitchFamily="34" charset="0"/>
                <a:sym typeface="Open Sans SemiBold" panose="020B0706030804020204" pitchFamily="34" charset="0"/>
              </a:rPr>
              <a:t>TILIDAD</a:t>
            </a:r>
            <a:endParaRPr lang="en-US" altLang="en-US"/>
          </a:p>
        </p:txBody>
      </p:sp>
      <p:sp>
        <p:nvSpPr>
          <p:cNvPr id="14344" name="Google Shape;90;p13">
            <a:extLst>
              <a:ext uri="{FF2B5EF4-FFF2-40B4-BE49-F238E27FC236}">
                <a16:creationId xmlns:a16="http://schemas.microsoft.com/office/drawing/2014/main" id="{9D66CB83-3BE7-4BFD-BF9A-3179F7D9C5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44063" y="1962150"/>
            <a:ext cx="1349375" cy="42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095380"/>
              </a:buClr>
              <a:buSzPts val="2000"/>
              <a:buFont typeface="Open Sans SemiBold" panose="020B0706030804020204" pitchFamily="34" charset="0"/>
              <a:buNone/>
            </a:pPr>
            <a:r>
              <a:rPr lang="es-EC" altLang="en-US" sz="2000" b="1">
                <a:solidFill>
                  <a:srgbClr val="095380"/>
                </a:solidFill>
                <a:latin typeface="Open Sans SemiBold" panose="020B0706030804020204" pitchFamily="34" charset="0"/>
                <a:sym typeface="Open Sans SemiBold" panose="020B0706030804020204" pitchFamily="34" charset="0"/>
              </a:rPr>
              <a:t>N</a:t>
            </a:r>
            <a:r>
              <a:rPr lang="en-US" altLang="en-US" sz="2000" b="1">
                <a:solidFill>
                  <a:srgbClr val="095380"/>
                </a:solidFill>
                <a:latin typeface="Open Sans SemiBold" panose="020B0706030804020204" pitchFamily="34" charset="0"/>
                <a:sym typeface="Open Sans SemiBold" panose="020B0706030804020204" pitchFamily="34" charset="0"/>
              </a:rPr>
              <a:t>EGOCIO</a:t>
            </a:r>
            <a:endParaRPr lang="en-US" altLang="en-US"/>
          </a:p>
        </p:txBody>
      </p:sp>
      <p:sp>
        <p:nvSpPr>
          <p:cNvPr id="14345" name="Google Shape;91;p13">
            <a:extLst>
              <a:ext uri="{FF2B5EF4-FFF2-40B4-BE49-F238E27FC236}">
                <a16:creationId xmlns:a16="http://schemas.microsoft.com/office/drawing/2014/main" id="{C76FB1CF-DAC7-4B5F-83D2-EC8CBD4204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89025" y="4821238"/>
            <a:ext cx="1628775" cy="423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8C103D"/>
              </a:buClr>
              <a:buSzPts val="2000"/>
              <a:buFont typeface="Open Sans SemiBold" panose="020B0706030804020204" pitchFamily="34" charset="0"/>
              <a:buNone/>
            </a:pPr>
            <a:r>
              <a:rPr lang="en-US" altLang="en-US" sz="2000" b="1">
                <a:solidFill>
                  <a:srgbClr val="8C103D"/>
                </a:solidFill>
                <a:latin typeface="Open Sans SemiBold" panose="020B0706030804020204" pitchFamily="34" charset="0"/>
                <a:sym typeface="Open Sans SemiBold" panose="020B0706030804020204" pitchFamily="34" charset="0"/>
              </a:rPr>
              <a:t>PLANEACIÓN</a:t>
            </a:r>
            <a:endParaRPr lang="en-US" altLang="en-US"/>
          </a:p>
        </p:txBody>
      </p:sp>
      <p:sp>
        <p:nvSpPr>
          <p:cNvPr id="14346" name="Google Shape;92;p13">
            <a:extLst>
              <a:ext uri="{FF2B5EF4-FFF2-40B4-BE49-F238E27FC236}">
                <a16:creationId xmlns:a16="http://schemas.microsoft.com/office/drawing/2014/main" id="{7CF67BAB-7681-4C2A-998A-6E511A68EC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89025" y="2657475"/>
            <a:ext cx="1608138" cy="67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912B"/>
              </a:buClr>
              <a:buSzPts val="2000"/>
              <a:buFont typeface="Open Sans SemiBold" panose="020B0706030804020204" pitchFamily="34" charset="0"/>
              <a:buNone/>
            </a:pPr>
            <a:r>
              <a:rPr lang="en-US" altLang="en-US" sz="2000" b="1">
                <a:solidFill>
                  <a:srgbClr val="FF912B"/>
                </a:solidFill>
                <a:latin typeface="Open Sans SemiBold" panose="020B0706030804020204" pitchFamily="34" charset="0"/>
                <a:sym typeface="Open Sans SemiBold" panose="020B0706030804020204" pitchFamily="34" charset="0"/>
              </a:rPr>
              <a:t>TRABAJO EN EQUIPO</a:t>
            </a:r>
            <a:endParaRPr lang="en-US" altLang="en-US"/>
          </a:p>
        </p:txBody>
      </p:sp>
      <p:sp>
        <p:nvSpPr>
          <p:cNvPr id="14347" name="Google Shape;93;p13">
            <a:extLst>
              <a:ext uri="{FF2B5EF4-FFF2-40B4-BE49-F238E27FC236}">
                <a16:creationId xmlns:a16="http://schemas.microsoft.com/office/drawing/2014/main" id="{606835FF-8390-417C-9AA0-C9C3E6610F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84375" y="1055688"/>
            <a:ext cx="728663" cy="423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5B731"/>
              </a:buClr>
              <a:buSzPts val="2000"/>
              <a:buFont typeface="Open Sans SemiBold" panose="020B0706030804020204" pitchFamily="34" charset="0"/>
              <a:buNone/>
            </a:pPr>
            <a:r>
              <a:rPr lang="en-US" altLang="en-US" sz="2000" b="1">
                <a:solidFill>
                  <a:srgbClr val="F5B731"/>
                </a:solidFill>
                <a:latin typeface="Open Sans SemiBold" panose="020B0706030804020204" pitchFamily="34" charset="0"/>
                <a:sym typeface="Open Sans SemiBold" panose="020B0706030804020204" pitchFamily="34" charset="0"/>
              </a:rPr>
              <a:t>IDEA</a:t>
            </a:r>
            <a:endParaRPr lang="en-US" altLang="en-US"/>
          </a:p>
        </p:txBody>
      </p:sp>
      <p:sp>
        <p:nvSpPr>
          <p:cNvPr id="14348" name="Google Shape;94;p13">
            <a:extLst>
              <a:ext uri="{FF2B5EF4-FFF2-40B4-BE49-F238E27FC236}">
                <a16:creationId xmlns:a16="http://schemas.microsoft.com/office/drawing/2014/main" id="{20E68C0B-4D76-45BE-9E10-CC2CE036C4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55088" y="3652838"/>
            <a:ext cx="1247775" cy="156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69D1DA"/>
              </a:buClr>
              <a:buSzPts val="8400"/>
              <a:buFont typeface="Montserrat" panose="02000505000000020004" pitchFamily="2" charset="0"/>
              <a:buNone/>
            </a:pPr>
            <a:r>
              <a:rPr lang="en-US" altLang="en-US" sz="8400">
                <a:solidFill>
                  <a:srgbClr val="69D1DA"/>
                </a:solidFill>
                <a:latin typeface="Montserrat" panose="02000505000000020004" pitchFamily="2" charset="0"/>
                <a:sym typeface="Montserrat" panose="02000505000000020004" pitchFamily="2" charset="0"/>
              </a:rPr>
              <a:t>5</a:t>
            </a:r>
            <a:endParaRPr lang="en-US" altLang="en-US"/>
          </a:p>
        </p:txBody>
      </p:sp>
      <p:sp>
        <p:nvSpPr>
          <p:cNvPr id="14349" name="Google Shape;95;p13">
            <a:extLst>
              <a:ext uri="{FF2B5EF4-FFF2-40B4-BE49-F238E27FC236}">
                <a16:creationId xmlns:a16="http://schemas.microsoft.com/office/drawing/2014/main" id="{576374D0-2317-4C93-B93A-43E0B8C65E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63025" y="1781175"/>
            <a:ext cx="1227138" cy="155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095380"/>
              </a:buClr>
              <a:buSzPts val="8300"/>
              <a:buFont typeface="Montserrat" panose="02000505000000020004" pitchFamily="2" charset="0"/>
              <a:buNone/>
            </a:pPr>
            <a:r>
              <a:rPr lang="en-US" altLang="en-US" sz="8300">
                <a:solidFill>
                  <a:srgbClr val="095380"/>
                </a:solidFill>
                <a:latin typeface="Montserrat" panose="02000505000000020004" pitchFamily="2" charset="0"/>
                <a:sym typeface="Montserrat" panose="02000505000000020004" pitchFamily="2" charset="0"/>
              </a:rPr>
              <a:t>4</a:t>
            </a:r>
            <a:endParaRPr lang="en-US" altLang="en-US"/>
          </a:p>
        </p:txBody>
      </p:sp>
      <p:sp>
        <p:nvSpPr>
          <p:cNvPr id="14350" name="Google Shape;96;p13">
            <a:extLst>
              <a:ext uri="{FF2B5EF4-FFF2-40B4-BE49-F238E27FC236}">
                <a16:creationId xmlns:a16="http://schemas.microsoft.com/office/drawing/2014/main" id="{F16FD166-B190-4CC2-B52F-31479D5DF1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16200" y="4625975"/>
            <a:ext cx="1247775" cy="1566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8C103D"/>
              </a:buClr>
              <a:buSzPts val="8400"/>
              <a:buFont typeface="Montserrat" panose="02000505000000020004" pitchFamily="2" charset="0"/>
              <a:buNone/>
            </a:pPr>
            <a:r>
              <a:rPr lang="en-US" altLang="en-US" sz="8400">
                <a:solidFill>
                  <a:srgbClr val="8C103D"/>
                </a:solidFill>
                <a:latin typeface="Montserrat" panose="02000505000000020004" pitchFamily="2" charset="0"/>
                <a:sym typeface="Montserrat" panose="02000505000000020004" pitchFamily="2" charset="0"/>
              </a:rPr>
              <a:t>3</a:t>
            </a:r>
            <a:endParaRPr lang="en-US" altLang="en-US"/>
          </a:p>
        </p:txBody>
      </p:sp>
      <p:sp>
        <p:nvSpPr>
          <p:cNvPr id="14351" name="Google Shape;97;p13">
            <a:extLst>
              <a:ext uri="{FF2B5EF4-FFF2-40B4-BE49-F238E27FC236}">
                <a16:creationId xmlns:a16="http://schemas.microsoft.com/office/drawing/2014/main" id="{C522440A-DAAC-4390-873F-2DEE34F38D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16200" y="2759075"/>
            <a:ext cx="1260475" cy="1566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912B"/>
              </a:buClr>
              <a:buSzPts val="8400"/>
              <a:buFont typeface="Montserrat" panose="02000505000000020004" pitchFamily="2" charset="0"/>
              <a:buNone/>
            </a:pPr>
            <a:r>
              <a:rPr lang="en-US" altLang="en-US" sz="8400">
                <a:solidFill>
                  <a:srgbClr val="FF912B"/>
                </a:solidFill>
                <a:latin typeface="Montserrat" panose="02000505000000020004" pitchFamily="2" charset="0"/>
                <a:sym typeface="Montserrat" panose="02000505000000020004" pitchFamily="2" charset="0"/>
              </a:rPr>
              <a:t>2</a:t>
            </a:r>
            <a:endParaRPr lang="en-US" altLang="en-US"/>
          </a:p>
        </p:txBody>
      </p:sp>
      <p:sp>
        <p:nvSpPr>
          <p:cNvPr id="14352" name="Google Shape;98;p13">
            <a:extLst>
              <a:ext uri="{FF2B5EF4-FFF2-40B4-BE49-F238E27FC236}">
                <a16:creationId xmlns:a16="http://schemas.microsoft.com/office/drawing/2014/main" id="{55303189-5A20-47C0-9D0D-B020EA2EE3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28900" y="865188"/>
            <a:ext cx="1062038" cy="1601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CC5E"/>
              </a:buClr>
              <a:buSzPts val="8500"/>
              <a:buFont typeface="Montserrat" panose="02000505000000020004" pitchFamily="2" charset="0"/>
              <a:buNone/>
            </a:pPr>
            <a:r>
              <a:rPr lang="en-US" altLang="en-US" sz="8500">
                <a:solidFill>
                  <a:srgbClr val="FFCC5E"/>
                </a:solidFill>
                <a:latin typeface="Montserrat" panose="02000505000000020004" pitchFamily="2" charset="0"/>
                <a:sym typeface="Montserrat" panose="02000505000000020004" pitchFamily="2" charset="0"/>
              </a:rPr>
              <a:t>1</a:t>
            </a:r>
            <a:endParaRPr lang="en-US" altLang="en-US"/>
          </a:p>
        </p:txBody>
      </p:sp>
      <p:sp>
        <p:nvSpPr>
          <p:cNvPr id="14353" name="Google Shape;99;p13">
            <a:extLst>
              <a:ext uri="{FF2B5EF4-FFF2-40B4-BE49-F238E27FC236}">
                <a16:creationId xmlns:a16="http://schemas.microsoft.com/office/drawing/2014/main" id="{1FF4CA9E-B0D3-4B43-ABF3-96D5B18D6729}"/>
              </a:ext>
            </a:extLst>
          </p:cNvPr>
          <p:cNvSpPr>
            <a:spLocks/>
          </p:cNvSpPr>
          <p:nvPr/>
        </p:nvSpPr>
        <p:spPr bwMode="auto">
          <a:xfrm>
            <a:off x="5151438" y="2779713"/>
            <a:ext cx="2170112" cy="1279525"/>
          </a:xfrm>
          <a:custGeom>
            <a:avLst/>
            <a:gdLst>
              <a:gd name="T0" fmla="*/ 1890916 w 513"/>
              <a:gd name="T1" fmla="*/ 720262 h 302"/>
              <a:gd name="T2" fmla="*/ 1979751 w 513"/>
              <a:gd name="T3" fmla="*/ 728736 h 302"/>
              <a:gd name="T4" fmla="*/ 2026284 w 513"/>
              <a:gd name="T5" fmla="*/ 800762 h 302"/>
              <a:gd name="T6" fmla="*/ 2161652 w 513"/>
              <a:gd name="T7" fmla="*/ 580447 h 302"/>
              <a:gd name="T8" fmla="*/ 2144731 w 513"/>
              <a:gd name="T9" fmla="*/ 529605 h 302"/>
              <a:gd name="T10" fmla="*/ 1535576 w 513"/>
              <a:gd name="T11" fmla="*/ 309289 h 302"/>
              <a:gd name="T12" fmla="*/ 833357 w 513"/>
              <a:gd name="T13" fmla="*/ 131342 h 302"/>
              <a:gd name="T14" fmla="*/ 376491 w 513"/>
              <a:gd name="T15" fmla="*/ 4237 h 302"/>
              <a:gd name="T16" fmla="*/ 329959 w 513"/>
              <a:gd name="T17" fmla="*/ 25421 h 302"/>
              <a:gd name="T18" fmla="*/ 232663 w 513"/>
              <a:gd name="T19" fmla="*/ 317763 h 302"/>
              <a:gd name="T20" fmla="*/ 207282 w 513"/>
              <a:gd name="T21" fmla="*/ 326237 h 302"/>
              <a:gd name="T22" fmla="*/ 164979 w 513"/>
              <a:gd name="T23" fmla="*/ 292342 h 302"/>
              <a:gd name="T24" fmla="*/ 156519 w 513"/>
              <a:gd name="T25" fmla="*/ 258447 h 302"/>
              <a:gd name="T26" fmla="*/ 80375 w 513"/>
              <a:gd name="T27" fmla="*/ 224552 h 302"/>
              <a:gd name="T28" fmla="*/ 16921 w 513"/>
              <a:gd name="T29" fmla="*/ 313526 h 302"/>
              <a:gd name="T30" fmla="*/ 12691 w 513"/>
              <a:gd name="T31" fmla="*/ 427921 h 302"/>
              <a:gd name="T32" fmla="*/ 93065 w 513"/>
              <a:gd name="T33" fmla="*/ 449105 h 302"/>
              <a:gd name="T34" fmla="*/ 122677 w 513"/>
              <a:gd name="T35" fmla="*/ 423684 h 302"/>
              <a:gd name="T36" fmla="*/ 173440 w 513"/>
              <a:gd name="T37" fmla="*/ 423684 h 302"/>
              <a:gd name="T38" fmla="*/ 190361 w 513"/>
              <a:gd name="T39" fmla="*/ 449105 h 302"/>
              <a:gd name="T40" fmla="*/ 84605 w 513"/>
              <a:gd name="T41" fmla="*/ 758394 h 302"/>
              <a:gd name="T42" fmla="*/ 105756 w 513"/>
              <a:gd name="T43" fmla="*/ 800762 h 302"/>
              <a:gd name="T44" fmla="*/ 469556 w 513"/>
              <a:gd name="T45" fmla="*/ 906683 h 302"/>
              <a:gd name="T46" fmla="*/ 1273302 w 513"/>
              <a:gd name="T47" fmla="*/ 1105815 h 302"/>
              <a:gd name="T48" fmla="*/ 1709016 w 513"/>
              <a:gd name="T49" fmla="*/ 1266814 h 302"/>
              <a:gd name="T50" fmla="*/ 1759779 w 513"/>
              <a:gd name="T51" fmla="*/ 1254104 h 302"/>
              <a:gd name="T52" fmla="*/ 1886686 w 513"/>
              <a:gd name="T53" fmla="*/ 1038025 h 302"/>
              <a:gd name="T54" fmla="*/ 1797851 w 513"/>
              <a:gd name="T55" fmla="*/ 1029552 h 302"/>
              <a:gd name="T56" fmla="*/ 1751318 w 513"/>
              <a:gd name="T57" fmla="*/ 957525 h 302"/>
              <a:gd name="T58" fmla="*/ 1785160 w 513"/>
              <a:gd name="T59" fmla="*/ 817710 h 302"/>
              <a:gd name="T60" fmla="*/ 1890916 w 513"/>
              <a:gd name="T61" fmla="*/ 720262 h 30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513" h="302" extrusionOk="0">
                <a:moveTo>
                  <a:pt x="447" y="170"/>
                </a:moveTo>
                <a:cubicBezTo>
                  <a:pt x="454" y="167"/>
                  <a:pt x="462" y="168"/>
                  <a:pt x="468" y="172"/>
                </a:cubicBezTo>
                <a:cubicBezTo>
                  <a:pt x="474" y="175"/>
                  <a:pt x="478" y="182"/>
                  <a:pt x="479" y="189"/>
                </a:cubicBezTo>
                <a:cubicBezTo>
                  <a:pt x="511" y="137"/>
                  <a:pt x="511" y="137"/>
                  <a:pt x="511" y="137"/>
                </a:cubicBezTo>
                <a:cubicBezTo>
                  <a:pt x="513" y="133"/>
                  <a:pt x="511" y="127"/>
                  <a:pt x="507" y="125"/>
                </a:cubicBezTo>
                <a:cubicBezTo>
                  <a:pt x="466" y="104"/>
                  <a:pt x="418" y="87"/>
                  <a:pt x="363" y="73"/>
                </a:cubicBezTo>
                <a:cubicBezTo>
                  <a:pt x="339" y="68"/>
                  <a:pt x="220" y="38"/>
                  <a:pt x="197" y="31"/>
                </a:cubicBezTo>
                <a:cubicBezTo>
                  <a:pt x="153" y="20"/>
                  <a:pt x="118" y="10"/>
                  <a:pt x="89" y="1"/>
                </a:cubicBezTo>
                <a:cubicBezTo>
                  <a:pt x="85" y="0"/>
                  <a:pt x="80" y="2"/>
                  <a:pt x="78" y="6"/>
                </a:cubicBezTo>
                <a:cubicBezTo>
                  <a:pt x="55" y="75"/>
                  <a:pt x="55" y="75"/>
                  <a:pt x="55" y="75"/>
                </a:cubicBezTo>
                <a:cubicBezTo>
                  <a:pt x="54" y="76"/>
                  <a:pt x="51" y="78"/>
                  <a:pt x="49" y="77"/>
                </a:cubicBezTo>
                <a:cubicBezTo>
                  <a:pt x="45" y="76"/>
                  <a:pt x="41" y="74"/>
                  <a:pt x="39" y="69"/>
                </a:cubicBezTo>
                <a:cubicBezTo>
                  <a:pt x="38" y="67"/>
                  <a:pt x="38" y="64"/>
                  <a:pt x="37" y="61"/>
                </a:cubicBezTo>
                <a:cubicBezTo>
                  <a:pt x="35" y="52"/>
                  <a:pt x="27" y="48"/>
                  <a:pt x="19" y="53"/>
                </a:cubicBezTo>
                <a:cubicBezTo>
                  <a:pt x="12" y="58"/>
                  <a:pt x="7" y="66"/>
                  <a:pt x="4" y="74"/>
                </a:cubicBezTo>
                <a:cubicBezTo>
                  <a:pt x="1" y="83"/>
                  <a:pt x="0" y="93"/>
                  <a:pt x="3" y="101"/>
                </a:cubicBezTo>
                <a:cubicBezTo>
                  <a:pt x="6" y="109"/>
                  <a:pt x="15" y="111"/>
                  <a:pt x="22" y="106"/>
                </a:cubicBezTo>
                <a:cubicBezTo>
                  <a:pt x="24" y="104"/>
                  <a:pt x="26" y="102"/>
                  <a:pt x="29" y="100"/>
                </a:cubicBezTo>
                <a:cubicBezTo>
                  <a:pt x="33" y="97"/>
                  <a:pt x="37" y="98"/>
                  <a:pt x="41" y="100"/>
                </a:cubicBezTo>
                <a:cubicBezTo>
                  <a:pt x="44" y="101"/>
                  <a:pt x="44" y="103"/>
                  <a:pt x="45" y="106"/>
                </a:cubicBezTo>
                <a:cubicBezTo>
                  <a:pt x="20" y="179"/>
                  <a:pt x="20" y="179"/>
                  <a:pt x="20" y="179"/>
                </a:cubicBezTo>
                <a:cubicBezTo>
                  <a:pt x="18" y="183"/>
                  <a:pt x="21" y="188"/>
                  <a:pt x="25" y="189"/>
                </a:cubicBezTo>
                <a:cubicBezTo>
                  <a:pt x="53" y="198"/>
                  <a:pt x="81" y="206"/>
                  <a:pt x="111" y="214"/>
                </a:cubicBezTo>
                <a:cubicBezTo>
                  <a:pt x="135" y="220"/>
                  <a:pt x="278" y="256"/>
                  <a:pt x="301" y="261"/>
                </a:cubicBezTo>
                <a:cubicBezTo>
                  <a:pt x="346" y="272"/>
                  <a:pt x="380" y="285"/>
                  <a:pt x="404" y="299"/>
                </a:cubicBezTo>
                <a:cubicBezTo>
                  <a:pt x="408" y="302"/>
                  <a:pt x="414" y="300"/>
                  <a:pt x="416" y="296"/>
                </a:cubicBezTo>
                <a:cubicBezTo>
                  <a:pt x="446" y="245"/>
                  <a:pt x="446" y="245"/>
                  <a:pt x="446" y="245"/>
                </a:cubicBezTo>
                <a:cubicBezTo>
                  <a:pt x="439" y="248"/>
                  <a:pt x="432" y="247"/>
                  <a:pt x="425" y="243"/>
                </a:cubicBezTo>
                <a:cubicBezTo>
                  <a:pt x="419" y="240"/>
                  <a:pt x="415" y="234"/>
                  <a:pt x="414" y="226"/>
                </a:cubicBezTo>
                <a:cubicBezTo>
                  <a:pt x="412" y="216"/>
                  <a:pt x="415" y="204"/>
                  <a:pt x="422" y="193"/>
                </a:cubicBezTo>
                <a:cubicBezTo>
                  <a:pt x="428" y="182"/>
                  <a:pt x="437" y="173"/>
                  <a:pt x="447" y="170"/>
                </a:cubicBezTo>
                <a:close/>
              </a:path>
            </a:pathLst>
          </a:custGeom>
          <a:solidFill>
            <a:srgbClr val="8C10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14354" name="Google Shape;100;p13">
            <a:extLst>
              <a:ext uri="{FF2B5EF4-FFF2-40B4-BE49-F238E27FC236}">
                <a16:creationId xmlns:a16="http://schemas.microsoft.com/office/drawing/2014/main" id="{78A10B94-F148-45DF-BFA9-F60410761E02}"/>
              </a:ext>
            </a:extLst>
          </p:cNvPr>
          <p:cNvSpPr>
            <a:spLocks/>
          </p:cNvSpPr>
          <p:nvPr/>
        </p:nvSpPr>
        <p:spPr bwMode="auto">
          <a:xfrm>
            <a:off x="5695950" y="590550"/>
            <a:ext cx="2057400" cy="1930400"/>
          </a:xfrm>
          <a:custGeom>
            <a:avLst/>
            <a:gdLst>
              <a:gd name="T0" fmla="*/ 0 w 486"/>
              <a:gd name="T1" fmla="*/ 897467 h 456"/>
              <a:gd name="T2" fmla="*/ 76200 w 486"/>
              <a:gd name="T3" fmla="*/ 859367 h 456"/>
              <a:gd name="T4" fmla="*/ 156633 w 486"/>
              <a:gd name="T5" fmla="*/ 897467 h 456"/>
              <a:gd name="T6" fmla="*/ 198967 w 486"/>
              <a:gd name="T7" fmla="*/ 1037167 h 456"/>
              <a:gd name="T8" fmla="*/ 156633 w 486"/>
              <a:gd name="T9" fmla="*/ 1172633 h 456"/>
              <a:gd name="T10" fmla="*/ 76200 w 486"/>
              <a:gd name="T11" fmla="*/ 1210733 h 456"/>
              <a:gd name="T12" fmla="*/ 0 w 486"/>
              <a:gd name="T13" fmla="*/ 1172633 h 456"/>
              <a:gd name="T14" fmla="*/ 0 w 486"/>
              <a:gd name="T15" fmla="*/ 1401233 h 456"/>
              <a:gd name="T16" fmla="*/ 38100 w 486"/>
              <a:gd name="T17" fmla="*/ 1439333 h 456"/>
              <a:gd name="T18" fmla="*/ 351367 w 486"/>
              <a:gd name="T19" fmla="*/ 1422400 h 456"/>
              <a:gd name="T20" fmla="*/ 1358900 w 486"/>
              <a:gd name="T21" fmla="*/ 1799167 h 456"/>
              <a:gd name="T22" fmla="*/ 1845733 w 486"/>
              <a:gd name="T23" fmla="*/ 1765300 h 456"/>
              <a:gd name="T24" fmla="*/ 2057400 w 486"/>
              <a:gd name="T25" fmla="*/ 1413933 h 456"/>
              <a:gd name="T26" fmla="*/ 804333 w 486"/>
              <a:gd name="T27" fmla="*/ 656167 h 456"/>
              <a:gd name="T28" fmla="*/ 804333 w 486"/>
              <a:gd name="T29" fmla="*/ 207433 h 456"/>
              <a:gd name="T30" fmla="*/ 550333 w 486"/>
              <a:gd name="T31" fmla="*/ 0 h 456"/>
              <a:gd name="T32" fmla="*/ 254000 w 486"/>
              <a:gd name="T33" fmla="*/ 0 h 456"/>
              <a:gd name="T34" fmla="*/ 0 w 486"/>
              <a:gd name="T35" fmla="*/ 207433 h 456"/>
              <a:gd name="T36" fmla="*/ 0 w 486"/>
              <a:gd name="T37" fmla="*/ 626533 h 456"/>
              <a:gd name="T38" fmla="*/ 0 w 486"/>
              <a:gd name="T39" fmla="*/ 626533 h 456"/>
              <a:gd name="T40" fmla="*/ 0 w 486"/>
              <a:gd name="T41" fmla="*/ 897467 h 45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486" h="456" extrusionOk="0">
                <a:moveTo>
                  <a:pt x="0" y="212"/>
                </a:moveTo>
                <a:cubicBezTo>
                  <a:pt x="4" y="206"/>
                  <a:pt x="11" y="203"/>
                  <a:pt x="18" y="203"/>
                </a:cubicBezTo>
                <a:cubicBezTo>
                  <a:pt x="26" y="203"/>
                  <a:pt x="32" y="206"/>
                  <a:pt x="37" y="212"/>
                </a:cubicBezTo>
                <a:cubicBezTo>
                  <a:pt x="44" y="220"/>
                  <a:pt x="48" y="232"/>
                  <a:pt x="47" y="245"/>
                </a:cubicBezTo>
                <a:cubicBezTo>
                  <a:pt x="48" y="258"/>
                  <a:pt x="44" y="269"/>
                  <a:pt x="37" y="277"/>
                </a:cubicBezTo>
                <a:cubicBezTo>
                  <a:pt x="32" y="283"/>
                  <a:pt x="26" y="286"/>
                  <a:pt x="18" y="286"/>
                </a:cubicBezTo>
                <a:cubicBezTo>
                  <a:pt x="11" y="286"/>
                  <a:pt x="4" y="283"/>
                  <a:pt x="0" y="277"/>
                </a:cubicBezTo>
                <a:cubicBezTo>
                  <a:pt x="0" y="331"/>
                  <a:pt x="0" y="331"/>
                  <a:pt x="0" y="331"/>
                </a:cubicBezTo>
                <a:cubicBezTo>
                  <a:pt x="0" y="336"/>
                  <a:pt x="4" y="340"/>
                  <a:pt x="9" y="340"/>
                </a:cubicBezTo>
                <a:cubicBezTo>
                  <a:pt x="31" y="337"/>
                  <a:pt x="55" y="336"/>
                  <a:pt x="83" y="336"/>
                </a:cubicBezTo>
                <a:cubicBezTo>
                  <a:pt x="202" y="336"/>
                  <a:pt x="321" y="425"/>
                  <a:pt x="321" y="425"/>
                </a:cubicBezTo>
                <a:cubicBezTo>
                  <a:pt x="368" y="456"/>
                  <a:pt x="397" y="454"/>
                  <a:pt x="436" y="417"/>
                </a:cubicBezTo>
                <a:cubicBezTo>
                  <a:pt x="436" y="417"/>
                  <a:pt x="486" y="374"/>
                  <a:pt x="486" y="334"/>
                </a:cubicBezTo>
                <a:cubicBezTo>
                  <a:pt x="486" y="273"/>
                  <a:pt x="343" y="186"/>
                  <a:pt x="190" y="155"/>
                </a:cubicBezTo>
                <a:cubicBezTo>
                  <a:pt x="190" y="49"/>
                  <a:pt x="190" y="49"/>
                  <a:pt x="190" y="49"/>
                </a:cubicBezTo>
                <a:cubicBezTo>
                  <a:pt x="190" y="22"/>
                  <a:pt x="163" y="0"/>
                  <a:pt x="130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27" y="0"/>
                  <a:pt x="0" y="22"/>
                  <a:pt x="0" y="49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lnTo>
                  <a:pt x="0" y="212"/>
                </a:lnTo>
                <a:close/>
              </a:path>
            </a:pathLst>
          </a:custGeom>
          <a:solidFill>
            <a:srgbClr val="FFCC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14355" name="Google Shape;101;p13">
            <a:extLst>
              <a:ext uri="{FF2B5EF4-FFF2-40B4-BE49-F238E27FC236}">
                <a16:creationId xmlns:a16="http://schemas.microsoft.com/office/drawing/2014/main" id="{6BA60955-1DC6-4338-90FA-80B5432DA1C8}"/>
              </a:ext>
            </a:extLst>
          </p:cNvPr>
          <p:cNvSpPr>
            <a:spLocks/>
          </p:cNvSpPr>
          <p:nvPr/>
        </p:nvSpPr>
        <p:spPr bwMode="auto">
          <a:xfrm>
            <a:off x="4156075" y="1225550"/>
            <a:ext cx="1689100" cy="2320925"/>
          </a:xfrm>
          <a:custGeom>
            <a:avLst/>
            <a:gdLst>
              <a:gd name="T0" fmla="*/ 1024467 w 399"/>
              <a:gd name="T1" fmla="*/ 2291278 h 548"/>
              <a:gd name="T2" fmla="*/ 1109133 w 399"/>
              <a:gd name="T3" fmla="*/ 2045633 h 548"/>
              <a:gd name="T4" fmla="*/ 1020233 w 399"/>
              <a:gd name="T5" fmla="*/ 2058339 h 548"/>
              <a:gd name="T6" fmla="*/ 956733 w 399"/>
              <a:gd name="T7" fmla="*/ 1999045 h 548"/>
              <a:gd name="T8" fmla="*/ 960967 w 399"/>
              <a:gd name="T9" fmla="*/ 1850811 h 548"/>
              <a:gd name="T10" fmla="*/ 1045633 w 399"/>
              <a:gd name="T11" fmla="*/ 1736458 h 548"/>
              <a:gd name="T12" fmla="*/ 1134533 w 399"/>
              <a:gd name="T13" fmla="*/ 1723753 h 548"/>
              <a:gd name="T14" fmla="*/ 1198033 w 399"/>
              <a:gd name="T15" fmla="*/ 1787282 h 548"/>
              <a:gd name="T16" fmla="*/ 1274233 w 399"/>
              <a:gd name="T17" fmla="*/ 1562813 h 548"/>
              <a:gd name="T18" fmla="*/ 1253067 w 399"/>
              <a:gd name="T19" fmla="*/ 1516225 h 548"/>
              <a:gd name="T20" fmla="*/ 927100 w 399"/>
              <a:gd name="T21" fmla="*/ 1215521 h 548"/>
              <a:gd name="T22" fmla="*/ 1452033 w 399"/>
              <a:gd name="T23" fmla="*/ 821641 h 548"/>
              <a:gd name="T24" fmla="*/ 1481667 w 399"/>
              <a:gd name="T25" fmla="*/ 787759 h 548"/>
              <a:gd name="T26" fmla="*/ 1481667 w 399"/>
              <a:gd name="T27" fmla="*/ 470114 h 548"/>
              <a:gd name="T28" fmla="*/ 1502833 w 399"/>
              <a:gd name="T29" fmla="*/ 453173 h 548"/>
              <a:gd name="T30" fmla="*/ 1553633 w 399"/>
              <a:gd name="T31" fmla="*/ 470114 h 548"/>
              <a:gd name="T32" fmla="*/ 1570567 w 399"/>
              <a:gd name="T33" fmla="*/ 499761 h 548"/>
              <a:gd name="T34" fmla="*/ 1655233 w 399"/>
              <a:gd name="T35" fmla="*/ 508232 h 548"/>
              <a:gd name="T36" fmla="*/ 1689100 w 399"/>
              <a:gd name="T37" fmla="*/ 402350 h 548"/>
              <a:gd name="T38" fmla="*/ 1655233 w 399"/>
              <a:gd name="T39" fmla="*/ 292233 h 548"/>
              <a:gd name="T40" fmla="*/ 1570567 w 399"/>
              <a:gd name="T41" fmla="*/ 300704 h 548"/>
              <a:gd name="T42" fmla="*/ 1553633 w 399"/>
              <a:gd name="T43" fmla="*/ 330351 h 548"/>
              <a:gd name="T44" fmla="*/ 1502833 w 399"/>
              <a:gd name="T45" fmla="*/ 351527 h 548"/>
              <a:gd name="T46" fmla="*/ 1481667 w 399"/>
              <a:gd name="T47" fmla="*/ 330351 h 548"/>
              <a:gd name="T48" fmla="*/ 1481667 w 399"/>
              <a:gd name="T49" fmla="*/ 38117 h 548"/>
              <a:gd name="T50" fmla="*/ 1443567 w 399"/>
              <a:gd name="T51" fmla="*/ 4235 h 548"/>
              <a:gd name="T52" fmla="*/ 0 w 399"/>
              <a:gd name="T53" fmla="*/ 1236697 h 548"/>
              <a:gd name="T54" fmla="*/ 977900 w 399"/>
              <a:gd name="T55" fmla="*/ 2312454 h 548"/>
              <a:gd name="T56" fmla="*/ 1024467 w 399"/>
              <a:gd name="T57" fmla="*/ 2291278 h 548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399" h="548" extrusionOk="0">
                <a:moveTo>
                  <a:pt x="242" y="541"/>
                </a:moveTo>
                <a:cubicBezTo>
                  <a:pt x="262" y="483"/>
                  <a:pt x="262" y="483"/>
                  <a:pt x="262" y="483"/>
                </a:cubicBezTo>
                <a:cubicBezTo>
                  <a:pt x="255" y="488"/>
                  <a:pt x="248" y="489"/>
                  <a:pt x="241" y="486"/>
                </a:cubicBezTo>
                <a:cubicBezTo>
                  <a:pt x="234" y="484"/>
                  <a:pt x="229" y="479"/>
                  <a:pt x="226" y="472"/>
                </a:cubicBezTo>
                <a:cubicBezTo>
                  <a:pt x="222" y="462"/>
                  <a:pt x="223" y="450"/>
                  <a:pt x="227" y="437"/>
                </a:cubicBezTo>
                <a:cubicBezTo>
                  <a:pt x="231" y="425"/>
                  <a:pt x="238" y="415"/>
                  <a:pt x="247" y="410"/>
                </a:cubicBezTo>
                <a:cubicBezTo>
                  <a:pt x="254" y="406"/>
                  <a:pt x="261" y="405"/>
                  <a:pt x="268" y="407"/>
                </a:cubicBezTo>
                <a:cubicBezTo>
                  <a:pt x="275" y="409"/>
                  <a:pt x="280" y="415"/>
                  <a:pt x="283" y="422"/>
                </a:cubicBezTo>
                <a:cubicBezTo>
                  <a:pt x="301" y="369"/>
                  <a:pt x="301" y="369"/>
                  <a:pt x="301" y="369"/>
                </a:cubicBezTo>
                <a:cubicBezTo>
                  <a:pt x="302" y="364"/>
                  <a:pt x="300" y="359"/>
                  <a:pt x="296" y="358"/>
                </a:cubicBezTo>
                <a:cubicBezTo>
                  <a:pt x="238" y="335"/>
                  <a:pt x="219" y="315"/>
                  <a:pt x="219" y="287"/>
                </a:cubicBezTo>
                <a:cubicBezTo>
                  <a:pt x="219" y="250"/>
                  <a:pt x="254" y="211"/>
                  <a:pt x="343" y="194"/>
                </a:cubicBezTo>
                <a:cubicBezTo>
                  <a:pt x="347" y="193"/>
                  <a:pt x="350" y="190"/>
                  <a:pt x="350" y="186"/>
                </a:cubicBezTo>
                <a:cubicBezTo>
                  <a:pt x="350" y="111"/>
                  <a:pt x="350" y="111"/>
                  <a:pt x="350" y="111"/>
                </a:cubicBezTo>
                <a:cubicBezTo>
                  <a:pt x="351" y="109"/>
                  <a:pt x="353" y="107"/>
                  <a:pt x="355" y="107"/>
                </a:cubicBezTo>
                <a:cubicBezTo>
                  <a:pt x="360" y="106"/>
                  <a:pt x="364" y="107"/>
                  <a:pt x="367" y="111"/>
                </a:cubicBezTo>
                <a:cubicBezTo>
                  <a:pt x="369" y="113"/>
                  <a:pt x="370" y="116"/>
                  <a:pt x="371" y="118"/>
                </a:cubicBezTo>
                <a:cubicBezTo>
                  <a:pt x="376" y="126"/>
                  <a:pt x="385" y="127"/>
                  <a:pt x="391" y="120"/>
                </a:cubicBezTo>
                <a:cubicBezTo>
                  <a:pt x="397" y="113"/>
                  <a:pt x="399" y="104"/>
                  <a:pt x="399" y="95"/>
                </a:cubicBezTo>
                <a:cubicBezTo>
                  <a:pt x="399" y="86"/>
                  <a:pt x="397" y="76"/>
                  <a:pt x="391" y="69"/>
                </a:cubicBezTo>
                <a:cubicBezTo>
                  <a:pt x="385" y="63"/>
                  <a:pt x="376" y="63"/>
                  <a:pt x="371" y="71"/>
                </a:cubicBezTo>
                <a:cubicBezTo>
                  <a:pt x="370" y="73"/>
                  <a:pt x="369" y="76"/>
                  <a:pt x="367" y="78"/>
                </a:cubicBezTo>
                <a:cubicBezTo>
                  <a:pt x="364" y="83"/>
                  <a:pt x="360" y="83"/>
                  <a:pt x="355" y="83"/>
                </a:cubicBezTo>
                <a:cubicBezTo>
                  <a:pt x="353" y="82"/>
                  <a:pt x="351" y="80"/>
                  <a:pt x="350" y="78"/>
                </a:cubicBezTo>
                <a:cubicBezTo>
                  <a:pt x="350" y="9"/>
                  <a:pt x="350" y="9"/>
                  <a:pt x="350" y="9"/>
                </a:cubicBezTo>
                <a:cubicBezTo>
                  <a:pt x="350" y="4"/>
                  <a:pt x="346" y="0"/>
                  <a:pt x="341" y="1"/>
                </a:cubicBezTo>
                <a:cubicBezTo>
                  <a:pt x="117" y="30"/>
                  <a:pt x="0" y="150"/>
                  <a:pt x="0" y="292"/>
                </a:cubicBezTo>
                <a:cubicBezTo>
                  <a:pt x="0" y="428"/>
                  <a:pt x="100" y="499"/>
                  <a:pt x="231" y="546"/>
                </a:cubicBezTo>
                <a:cubicBezTo>
                  <a:pt x="236" y="548"/>
                  <a:pt x="240" y="546"/>
                  <a:pt x="242" y="541"/>
                </a:cubicBezTo>
                <a:close/>
              </a:path>
            </a:pathLst>
          </a:custGeom>
          <a:solidFill>
            <a:srgbClr val="FF912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14356" name="Google Shape;102;p13">
            <a:extLst>
              <a:ext uri="{FF2B5EF4-FFF2-40B4-BE49-F238E27FC236}">
                <a16:creationId xmlns:a16="http://schemas.microsoft.com/office/drawing/2014/main" id="{5AB5CD33-6EBA-48B4-8652-E73D8A5CB1EB}"/>
              </a:ext>
            </a:extLst>
          </p:cNvPr>
          <p:cNvSpPr>
            <a:spLocks/>
          </p:cNvSpPr>
          <p:nvPr/>
        </p:nvSpPr>
        <p:spPr bwMode="auto">
          <a:xfrm>
            <a:off x="4300538" y="4300538"/>
            <a:ext cx="2406650" cy="1970087"/>
          </a:xfrm>
          <a:custGeom>
            <a:avLst/>
            <a:gdLst>
              <a:gd name="T0" fmla="*/ 2199399 w 569"/>
              <a:gd name="T1" fmla="*/ 1559123 h 465"/>
              <a:gd name="T2" fmla="*/ 2199399 w 569"/>
              <a:gd name="T3" fmla="*/ 987162 h 465"/>
              <a:gd name="T4" fmla="*/ 2220547 w 569"/>
              <a:gd name="T5" fmla="*/ 970215 h 465"/>
              <a:gd name="T6" fmla="*/ 2271302 w 569"/>
              <a:gd name="T7" fmla="*/ 987162 h 465"/>
              <a:gd name="T8" fmla="*/ 2292450 w 569"/>
              <a:gd name="T9" fmla="*/ 1021056 h 465"/>
              <a:gd name="T10" fmla="*/ 2372813 w 569"/>
              <a:gd name="T11" fmla="*/ 1025293 h 465"/>
              <a:gd name="T12" fmla="*/ 2406650 w 569"/>
              <a:gd name="T13" fmla="*/ 919374 h 465"/>
              <a:gd name="T14" fmla="*/ 2372813 w 569"/>
              <a:gd name="T15" fmla="*/ 813455 h 465"/>
              <a:gd name="T16" fmla="*/ 2292450 w 569"/>
              <a:gd name="T17" fmla="*/ 821929 h 465"/>
              <a:gd name="T18" fmla="*/ 2271302 w 569"/>
              <a:gd name="T19" fmla="*/ 851586 h 465"/>
              <a:gd name="T20" fmla="*/ 2220547 w 569"/>
              <a:gd name="T21" fmla="*/ 868533 h 465"/>
              <a:gd name="T22" fmla="*/ 2199399 w 569"/>
              <a:gd name="T23" fmla="*/ 851586 h 465"/>
              <a:gd name="T24" fmla="*/ 2199399 w 569"/>
              <a:gd name="T25" fmla="*/ 563487 h 465"/>
              <a:gd name="T26" fmla="*/ 2161332 w 569"/>
              <a:gd name="T27" fmla="*/ 525357 h 465"/>
              <a:gd name="T28" fmla="*/ 1844111 w 569"/>
              <a:gd name="T29" fmla="*/ 546540 h 465"/>
              <a:gd name="T30" fmla="*/ 651360 w 569"/>
              <a:gd name="T31" fmla="*/ 122866 h 465"/>
              <a:gd name="T32" fmla="*/ 126888 w 569"/>
              <a:gd name="T33" fmla="*/ 216074 h 465"/>
              <a:gd name="T34" fmla="*/ 0 w 569"/>
              <a:gd name="T35" fmla="*/ 550777 h 465"/>
              <a:gd name="T36" fmla="*/ 1395772 w 569"/>
              <a:gd name="T37" fmla="*/ 1309155 h 465"/>
              <a:gd name="T38" fmla="*/ 1395772 w 569"/>
              <a:gd name="T39" fmla="*/ 1762486 h 465"/>
              <a:gd name="T40" fmla="*/ 1649549 w 569"/>
              <a:gd name="T41" fmla="*/ 1970087 h 465"/>
              <a:gd name="T42" fmla="*/ 1945622 w 569"/>
              <a:gd name="T43" fmla="*/ 1970087 h 465"/>
              <a:gd name="T44" fmla="*/ 2199399 w 569"/>
              <a:gd name="T45" fmla="*/ 1762486 h 465"/>
              <a:gd name="T46" fmla="*/ 2199399 w 569"/>
              <a:gd name="T47" fmla="*/ 1559123 h 465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569" h="465" extrusionOk="0">
                <a:moveTo>
                  <a:pt x="520" y="368"/>
                </a:moveTo>
                <a:cubicBezTo>
                  <a:pt x="520" y="233"/>
                  <a:pt x="520" y="233"/>
                  <a:pt x="520" y="233"/>
                </a:cubicBezTo>
                <a:cubicBezTo>
                  <a:pt x="521" y="231"/>
                  <a:pt x="523" y="229"/>
                  <a:pt x="525" y="229"/>
                </a:cubicBezTo>
                <a:cubicBezTo>
                  <a:pt x="530" y="229"/>
                  <a:pt x="534" y="229"/>
                  <a:pt x="537" y="233"/>
                </a:cubicBezTo>
                <a:cubicBezTo>
                  <a:pt x="539" y="236"/>
                  <a:pt x="540" y="238"/>
                  <a:pt x="542" y="241"/>
                </a:cubicBezTo>
                <a:cubicBezTo>
                  <a:pt x="546" y="248"/>
                  <a:pt x="556" y="249"/>
                  <a:pt x="561" y="242"/>
                </a:cubicBezTo>
                <a:cubicBezTo>
                  <a:pt x="567" y="236"/>
                  <a:pt x="569" y="226"/>
                  <a:pt x="569" y="217"/>
                </a:cubicBezTo>
                <a:cubicBezTo>
                  <a:pt x="569" y="208"/>
                  <a:pt x="567" y="199"/>
                  <a:pt x="561" y="192"/>
                </a:cubicBezTo>
                <a:cubicBezTo>
                  <a:pt x="556" y="185"/>
                  <a:pt x="546" y="186"/>
                  <a:pt x="542" y="194"/>
                </a:cubicBezTo>
                <a:cubicBezTo>
                  <a:pt x="540" y="196"/>
                  <a:pt x="539" y="199"/>
                  <a:pt x="537" y="201"/>
                </a:cubicBezTo>
                <a:cubicBezTo>
                  <a:pt x="534" y="205"/>
                  <a:pt x="530" y="205"/>
                  <a:pt x="525" y="205"/>
                </a:cubicBezTo>
                <a:cubicBezTo>
                  <a:pt x="523" y="205"/>
                  <a:pt x="521" y="203"/>
                  <a:pt x="520" y="201"/>
                </a:cubicBezTo>
                <a:cubicBezTo>
                  <a:pt x="520" y="133"/>
                  <a:pt x="520" y="133"/>
                  <a:pt x="520" y="133"/>
                </a:cubicBezTo>
                <a:cubicBezTo>
                  <a:pt x="520" y="128"/>
                  <a:pt x="516" y="124"/>
                  <a:pt x="511" y="124"/>
                </a:cubicBezTo>
                <a:cubicBezTo>
                  <a:pt x="489" y="127"/>
                  <a:pt x="464" y="129"/>
                  <a:pt x="436" y="129"/>
                </a:cubicBezTo>
                <a:cubicBezTo>
                  <a:pt x="317" y="129"/>
                  <a:pt x="154" y="29"/>
                  <a:pt x="154" y="29"/>
                </a:cubicBezTo>
                <a:cubicBezTo>
                  <a:pt x="110" y="0"/>
                  <a:pt x="67" y="8"/>
                  <a:pt x="30" y="51"/>
                </a:cubicBezTo>
                <a:cubicBezTo>
                  <a:pt x="30" y="51"/>
                  <a:pt x="0" y="88"/>
                  <a:pt x="0" y="130"/>
                </a:cubicBezTo>
                <a:cubicBezTo>
                  <a:pt x="0" y="194"/>
                  <a:pt x="169" y="278"/>
                  <a:pt x="330" y="309"/>
                </a:cubicBezTo>
                <a:cubicBezTo>
                  <a:pt x="330" y="416"/>
                  <a:pt x="330" y="416"/>
                  <a:pt x="330" y="416"/>
                </a:cubicBezTo>
                <a:cubicBezTo>
                  <a:pt x="330" y="443"/>
                  <a:pt x="357" y="465"/>
                  <a:pt x="390" y="465"/>
                </a:cubicBezTo>
                <a:cubicBezTo>
                  <a:pt x="460" y="465"/>
                  <a:pt x="460" y="465"/>
                  <a:pt x="460" y="465"/>
                </a:cubicBezTo>
                <a:cubicBezTo>
                  <a:pt x="493" y="465"/>
                  <a:pt x="520" y="443"/>
                  <a:pt x="520" y="416"/>
                </a:cubicBezTo>
                <a:cubicBezTo>
                  <a:pt x="520" y="368"/>
                  <a:pt x="520" y="368"/>
                  <a:pt x="520" y="368"/>
                </a:cubicBezTo>
                <a:close/>
              </a:path>
            </a:pathLst>
          </a:custGeom>
          <a:solidFill>
            <a:srgbClr val="69D1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14357" name="Google Shape;103;p13">
            <a:extLst>
              <a:ext uri="{FF2B5EF4-FFF2-40B4-BE49-F238E27FC236}">
                <a16:creationId xmlns:a16="http://schemas.microsoft.com/office/drawing/2014/main" id="{603E9C0D-CBEA-434E-B4C4-5817FCDE735E}"/>
              </a:ext>
            </a:extLst>
          </p:cNvPr>
          <p:cNvSpPr>
            <a:spLocks/>
          </p:cNvSpPr>
          <p:nvPr/>
        </p:nvSpPr>
        <p:spPr bwMode="auto">
          <a:xfrm>
            <a:off x="6559550" y="3360738"/>
            <a:ext cx="1481138" cy="2265362"/>
          </a:xfrm>
          <a:custGeom>
            <a:avLst/>
            <a:gdLst>
              <a:gd name="T0" fmla="*/ 850596 w 350"/>
              <a:gd name="T1" fmla="*/ 12703 h 535"/>
              <a:gd name="T2" fmla="*/ 804046 w 350"/>
              <a:gd name="T3" fmla="*/ 25406 h 535"/>
              <a:gd name="T4" fmla="*/ 634773 w 350"/>
              <a:gd name="T5" fmla="*/ 309105 h 535"/>
              <a:gd name="T6" fmla="*/ 605151 w 350"/>
              <a:gd name="T7" fmla="*/ 313340 h 535"/>
              <a:gd name="T8" fmla="*/ 571296 w 350"/>
              <a:gd name="T9" fmla="*/ 270997 h 535"/>
              <a:gd name="T10" fmla="*/ 571296 w 350"/>
              <a:gd name="T11" fmla="*/ 237122 h 535"/>
              <a:gd name="T12" fmla="*/ 503587 w 350"/>
              <a:gd name="T13" fmla="*/ 186310 h 535"/>
              <a:gd name="T14" fmla="*/ 423182 w 350"/>
              <a:gd name="T15" fmla="*/ 262528 h 535"/>
              <a:gd name="T16" fmla="*/ 393560 w 350"/>
              <a:gd name="T17" fmla="*/ 372620 h 535"/>
              <a:gd name="T18" fmla="*/ 469732 w 350"/>
              <a:gd name="T19" fmla="*/ 410729 h 535"/>
              <a:gd name="T20" fmla="*/ 503587 w 350"/>
              <a:gd name="T21" fmla="*/ 389558 h 535"/>
              <a:gd name="T22" fmla="*/ 554369 w 350"/>
              <a:gd name="T23" fmla="*/ 402261 h 535"/>
              <a:gd name="T24" fmla="*/ 562832 w 350"/>
              <a:gd name="T25" fmla="*/ 427666 h 535"/>
              <a:gd name="T26" fmla="*/ 397791 w 350"/>
              <a:gd name="T27" fmla="*/ 711366 h 535"/>
              <a:gd name="T28" fmla="*/ 406255 w 350"/>
              <a:gd name="T29" fmla="*/ 757944 h 535"/>
              <a:gd name="T30" fmla="*/ 554369 w 350"/>
              <a:gd name="T31" fmla="*/ 1016237 h 535"/>
              <a:gd name="T32" fmla="*/ 29623 w 350"/>
              <a:gd name="T33" fmla="*/ 1448138 h 535"/>
              <a:gd name="T34" fmla="*/ 0 w 350"/>
              <a:gd name="T35" fmla="*/ 1482013 h 535"/>
              <a:gd name="T36" fmla="*/ 0 w 350"/>
              <a:gd name="T37" fmla="*/ 1723369 h 535"/>
              <a:gd name="T38" fmla="*/ 80405 w 350"/>
              <a:gd name="T39" fmla="*/ 1681026 h 535"/>
              <a:gd name="T40" fmla="*/ 156577 w 350"/>
              <a:gd name="T41" fmla="*/ 1719135 h 535"/>
              <a:gd name="T42" fmla="*/ 203127 w 350"/>
              <a:gd name="T43" fmla="*/ 1858867 h 535"/>
              <a:gd name="T44" fmla="*/ 156577 w 350"/>
              <a:gd name="T45" fmla="*/ 1998600 h 535"/>
              <a:gd name="T46" fmla="*/ 80405 w 350"/>
              <a:gd name="T47" fmla="*/ 2036709 h 535"/>
              <a:gd name="T48" fmla="*/ 0 w 350"/>
              <a:gd name="T49" fmla="*/ 1998600 h 535"/>
              <a:gd name="T50" fmla="*/ 0 w 350"/>
              <a:gd name="T51" fmla="*/ 2227253 h 535"/>
              <a:gd name="T52" fmla="*/ 38086 w 350"/>
              <a:gd name="T53" fmla="*/ 2265362 h 535"/>
              <a:gd name="T54" fmla="*/ 1481138 w 350"/>
              <a:gd name="T55" fmla="*/ 1003534 h 535"/>
              <a:gd name="T56" fmla="*/ 850596 w 350"/>
              <a:gd name="T57" fmla="*/ 12703 h 535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350" h="535" extrusionOk="0">
                <a:moveTo>
                  <a:pt x="201" y="3"/>
                </a:moveTo>
                <a:cubicBezTo>
                  <a:pt x="197" y="0"/>
                  <a:pt x="192" y="2"/>
                  <a:pt x="190" y="6"/>
                </a:cubicBezTo>
                <a:cubicBezTo>
                  <a:pt x="150" y="73"/>
                  <a:pt x="150" y="73"/>
                  <a:pt x="150" y="73"/>
                </a:cubicBezTo>
                <a:cubicBezTo>
                  <a:pt x="148" y="74"/>
                  <a:pt x="146" y="75"/>
                  <a:pt x="143" y="74"/>
                </a:cubicBezTo>
                <a:cubicBezTo>
                  <a:pt x="139" y="72"/>
                  <a:pt x="135" y="70"/>
                  <a:pt x="135" y="64"/>
                </a:cubicBezTo>
                <a:cubicBezTo>
                  <a:pt x="135" y="62"/>
                  <a:pt x="135" y="59"/>
                  <a:pt x="135" y="56"/>
                </a:cubicBezTo>
                <a:cubicBezTo>
                  <a:pt x="135" y="47"/>
                  <a:pt x="127" y="41"/>
                  <a:pt x="119" y="44"/>
                </a:cubicBezTo>
                <a:cubicBezTo>
                  <a:pt x="111" y="47"/>
                  <a:pt x="104" y="55"/>
                  <a:pt x="100" y="62"/>
                </a:cubicBezTo>
                <a:cubicBezTo>
                  <a:pt x="95" y="70"/>
                  <a:pt x="92" y="79"/>
                  <a:pt x="93" y="88"/>
                </a:cubicBezTo>
                <a:cubicBezTo>
                  <a:pt x="95" y="96"/>
                  <a:pt x="103" y="101"/>
                  <a:pt x="111" y="97"/>
                </a:cubicBezTo>
                <a:cubicBezTo>
                  <a:pt x="114" y="95"/>
                  <a:pt x="116" y="94"/>
                  <a:pt x="119" y="92"/>
                </a:cubicBezTo>
                <a:cubicBezTo>
                  <a:pt x="123" y="90"/>
                  <a:pt x="127" y="92"/>
                  <a:pt x="131" y="95"/>
                </a:cubicBezTo>
                <a:cubicBezTo>
                  <a:pt x="133" y="96"/>
                  <a:pt x="133" y="99"/>
                  <a:pt x="133" y="101"/>
                </a:cubicBezTo>
                <a:cubicBezTo>
                  <a:pt x="94" y="168"/>
                  <a:pt x="94" y="168"/>
                  <a:pt x="94" y="168"/>
                </a:cubicBezTo>
                <a:cubicBezTo>
                  <a:pt x="91" y="171"/>
                  <a:pt x="92" y="176"/>
                  <a:pt x="96" y="179"/>
                </a:cubicBezTo>
                <a:cubicBezTo>
                  <a:pt x="123" y="201"/>
                  <a:pt x="131" y="223"/>
                  <a:pt x="131" y="240"/>
                </a:cubicBezTo>
                <a:cubicBezTo>
                  <a:pt x="131" y="283"/>
                  <a:pt x="96" y="324"/>
                  <a:pt x="7" y="342"/>
                </a:cubicBezTo>
                <a:cubicBezTo>
                  <a:pt x="3" y="342"/>
                  <a:pt x="0" y="346"/>
                  <a:pt x="0" y="350"/>
                </a:cubicBezTo>
                <a:cubicBezTo>
                  <a:pt x="0" y="407"/>
                  <a:pt x="0" y="407"/>
                  <a:pt x="0" y="407"/>
                </a:cubicBezTo>
                <a:cubicBezTo>
                  <a:pt x="4" y="401"/>
                  <a:pt x="11" y="397"/>
                  <a:pt x="19" y="397"/>
                </a:cubicBezTo>
                <a:cubicBezTo>
                  <a:pt x="26" y="397"/>
                  <a:pt x="33" y="401"/>
                  <a:pt x="37" y="406"/>
                </a:cubicBezTo>
                <a:cubicBezTo>
                  <a:pt x="44" y="415"/>
                  <a:pt x="48" y="426"/>
                  <a:pt x="48" y="439"/>
                </a:cubicBezTo>
                <a:cubicBezTo>
                  <a:pt x="48" y="452"/>
                  <a:pt x="44" y="464"/>
                  <a:pt x="37" y="472"/>
                </a:cubicBezTo>
                <a:cubicBezTo>
                  <a:pt x="33" y="478"/>
                  <a:pt x="26" y="481"/>
                  <a:pt x="19" y="481"/>
                </a:cubicBezTo>
                <a:cubicBezTo>
                  <a:pt x="11" y="481"/>
                  <a:pt x="4" y="478"/>
                  <a:pt x="0" y="472"/>
                </a:cubicBezTo>
                <a:cubicBezTo>
                  <a:pt x="0" y="526"/>
                  <a:pt x="0" y="526"/>
                  <a:pt x="0" y="526"/>
                </a:cubicBezTo>
                <a:cubicBezTo>
                  <a:pt x="0" y="531"/>
                  <a:pt x="4" y="535"/>
                  <a:pt x="9" y="535"/>
                </a:cubicBezTo>
                <a:cubicBezTo>
                  <a:pt x="245" y="503"/>
                  <a:pt x="350" y="374"/>
                  <a:pt x="350" y="237"/>
                </a:cubicBezTo>
                <a:cubicBezTo>
                  <a:pt x="350" y="143"/>
                  <a:pt x="301" y="62"/>
                  <a:pt x="201" y="3"/>
                </a:cubicBezTo>
                <a:close/>
              </a:path>
            </a:pathLst>
          </a:custGeom>
          <a:solidFill>
            <a:srgbClr val="0953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Google Shape;464;p22">
            <a:extLst>
              <a:ext uri="{FF2B5EF4-FFF2-40B4-BE49-F238E27FC236}">
                <a16:creationId xmlns:a16="http://schemas.microsoft.com/office/drawing/2014/main" id="{EACBA153-B087-4796-974B-C2B2A173AE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91650" y="1068388"/>
            <a:ext cx="16922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SzPts val="1200"/>
              <a:buFont typeface="Open Sans" panose="020B0606030504020204" pitchFamily="34" charset="0"/>
              <a:buNone/>
            </a:pPr>
            <a:r>
              <a:rPr lang="en-US" altLang="en-US" sz="1200"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amet, consetur adipin nnscing elit</a:t>
            </a:r>
            <a:endParaRPr lang="en-US" altLang="en-US"/>
          </a:p>
        </p:txBody>
      </p:sp>
      <p:sp>
        <p:nvSpPr>
          <p:cNvPr id="32771" name="Google Shape;465;p22">
            <a:extLst>
              <a:ext uri="{FF2B5EF4-FFF2-40B4-BE49-F238E27FC236}">
                <a16:creationId xmlns:a16="http://schemas.microsoft.com/office/drawing/2014/main" id="{2BEEC784-43D8-4D59-BD29-3F082A3DC7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8" y="-3175"/>
            <a:ext cx="12188825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/>
            <a:endParaRPr lang="en-US" altLang="en-US" sz="1800"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32772" name="Google Shape;466;p22">
            <a:extLst>
              <a:ext uri="{FF2B5EF4-FFF2-40B4-BE49-F238E27FC236}">
                <a16:creationId xmlns:a16="http://schemas.microsoft.com/office/drawing/2014/main" id="{A49BB16F-EA94-48D4-96A2-BD55ADDA6C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82138" y="5053013"/>
            <a:ext cx="1436687" cy="48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CC2331"/>
              </a:buClr>
              <a:buSzPts val="2200"/>
              <a:buFont typeface="Open Sans SemiBold" panose="020B0706030804020204" pitchFamily="34" charset="0"/>
              <a:buNone/>
            </a:pPr>
            <a:r>
              <a:rPr lang="en-US" altLang="en-US" sz="2200" b="1">
                <a:solidFill>
                  <a:srgbClr val="CC2331"/>
                </a:solidFill>
                <a:latin typeface="Open Sans SemiBold" panose="020B0706030804020204" pitchFamily="34" charset="0"/>
                <a:sym typeface="Open Sans SemiBold" panose="020B0706030804020204" pitchFamily="34" charset="0"/>
              </a:rPr>
              <a:t>STARTUP</a:t>
            </a:r>
            <a:endParaRPr lang="en-US" altLang="en-US"/>
          </a:p>
        </p:txBody>
      </p:sp>
      <p:sp>
        <p:nvSpPr>
          <p:cNvPr id="32773" name="Google Shape;467;p22">
            <a:extLst>
              <a:ext uri="{FF2B5EF4-FFF2-40B4-BE49-F238E27FC236}">
                <a16:creationId xmlns:a16="http://schemas.microsoft.com/office/drawing/2014/main" id="{FCE553AB-0C25-4BF5-9729-BF073D7974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82138" y="2887663"/>
            <a:ext cx="1544637" cy="48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A7902"/>
              </a:buClr>
              <a:buSzPts val="2200"/>
              <a:buFont typeface="Open Sans SemiBold" panose="020B0706030804020204" pitchFamily="34" charset="0"/>
              <a:buNone/>
            </a:pPr>
            <a:r>
              <a:rPr lang="en-US" altLang="en-US" sz="2200" b="1">
                <a:solidFill>
                  <a:srgbClr val="FA7902"/>
                </a:solidFill>
                <a:latin typeface="Open Sans SemiBold" panose="020B0706030804020204" pitchFamily="34" charset="0"/>
                <a:sym typeface="Open Sans SemiBold" panose="020B0706030804020204" pitchFamily="34" charset="0"/>
              </a:rPr>
              <a:t>NEGOCIO</a:t>
            </a:r>
            <a:endParaRPr lang="en-US" altLang="en-US"/>
          </a:p>
        </p:txBody>
      </p:sp>
      <p:sp>
        <p:nvSpPr>
          <p:cNvPr id="32774" name="Google Shape;468;p22">
            <a:extLst>
              <a:ext uri="{FF2B5EF4-FFF2-40B4-BE49-F238E27FC236}">
                <a16:creationId xmlns:a16="http://schemas.microsoft.com/office/drawing/2014/main" id="{2B915246-B7EA-476C-A335-A02C83B56E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82138" y="727075"/>
            <a:ext cx="1403350" cy="487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AB320"/>
              </a:buClr>
              <a:buSzPts val="2200"/>
              <a:buFont typeface="Open Sans SemiBold" panose="020B0706030804020204" pitchFamily="34" charset="0"/>
              <a:buNone/>
            </a:pPr>
            <a:r>
              <a:rPr lang="en-US" altLang="en-US" sz="2200" b="1">
                <a:solidFill>
                  <a:srgbClr val="FAB320"/>
                </a:solidFill>
                <a:latin typeface="Open Sans SemiBold" panose="020B0706030804020204" pitchFamily="34" charset="0"/>
                <a:sym typeface="Open Sans SemiBold" panose="020B0706030804020204" pitchFamily="34" charset="0"/>
              </a:rPr>
              <a:t>ÉXITO</a:t>
            </a:r>
            <a:endParaRPr lang="en-US" altLang="en-US"/>
          </a:p>
        </p:txBody>
      </p:sp>
      <p:sp>
        <p:nvSpPr>
          <p:cNvPr id="32775" name="Google Shape;469;p22">
            <a:extLst>
              <a:ext uri="{FF2B5EF4-FFF2-40B4-BE49-F238E27FC236}">
                <a16:creationId xmlns:a16="http://schemas.microsoft.com/office/drawing/2014/main" id="{6E01AE7C-77F7-46D3-B86B-9EBC5A8133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2350" y="5053013"/>
            <a:ext cx="1906588" cy="48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0A98CF"/>
              </a:buClr>
              <a:buSzPts val="2200"/>
              <a:buFont typeface="Open Sans SemiBold" panose="020B0706030804020204" pitchFamily="34" charset="0"/>
              <a:buNone/>
            </a:pPr>
            <a:r>
              <a:rPr lang="en-US" altLang="en-US" sz="2200" b="1">
                <a:solidFill>
                  <a:srgbClr val="0A98CF"/>
                </a:solidFill>
                <a:latin typeface="Open Sans SemiBold" panose="020B0706030804020204" pitchFamily="34" charset="0"/>
                <a:sym typeface="Open Sans SemiBold" panose="020B0706030804020204" pitchFamily="34" charset="0"/>
              </a:rPr>
              <a:t>PLANEACIÓN</a:t>
            </a:r>
            <a:endParaRPr lang="en-US" altLang="en-US"/>
          </a:p>
        </p:txBody>
      </p:sp>
      <p:sp>
        <p:nvSpPr>
          <p:cNvPr id="32776" name="Google Shape;470;p22">
            <a:extLst>
              <a:ext uri="{FF2B5EF4-FFF2-40B4-BE49-F238E27FC236}">
                <a16:creationId xmlns:a16="http://schemas.microsoft.com/office/drawing/2014/main" id="{55A327FF-FCA8-4E8A-ACF1-A4A842EFE5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2313" y="2887663"/>
            <a:ext cx="2206625" cy="48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2CC6D2"/>
              </a:buClr>
              <a:buSzPts val="2200"/>
              <a:buFont typeface="Open Sans SemiBold" panose="020B0706030804020204" pitchFamily="34" charset="0"/>
              <a:buNone/>
            </a:pPr>
            <a:r>
              <a:rPr lang="en-US" altLang="en-US" sz="2200" b="1">
                <a:solidFill>
                  <a:srgbClr val="2CC6D2"/>
                </a:solidFill>
                <a:latin typeface="Open Sans SemiBold" panose="020B0706030804020204" pitchFamily="34" charset="0"/>
                <a:sym typeface="Open Sans SemiBold" panose="020B0706030804020204" pitchFamily="34" charset="0"/>
              </a:rPr>
              <a:t>INVESTIGACIÓN</a:t>
            </a:r>
            <a:endParaRPr lang="en-US" altLang="en-US"/>
          </a:p>
        </p:txBody>
      </p:sp>
      <p:sp>
        <p:nvSpPr>
          <p:cNvPr id="32777" name="Google Shape;471;p22">
            <a:extLst>
              <a:ext uri="{FF2B5EF4-FFF2-40B4-BE49-F238E27FC236}">
                <a16:creationId xmlns:a16="http://schemas.microsoft.com/office/drawing/2014/main" id="{2BC4E628-E877-4160-AC13-4E07D3E84B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0738" y="709613"/>
            <a:ext cx="833437" cy="48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58D19F"/>
              </a:buClr>
              <a:buSzPts val="2200"/>
              <a:buFont typeface="Open Sans SemiBold" panose="020B0706030804020204" pitchFamily="34" charset="0"/>
              <a:buNone/>
            </a:pPr>
            <a:r>
              <a:rPr lang="en-US" altLang="en-US" sz="2200" b="1">
                <a:solidFill>
                  <a:srgbClr val="58D19F"/>
                </a:solidFill>
                <a:latin typeface="Open Sans SemiBold" panose="020B0706030804020204" pitchFamily="34" charset="0"/>
                <a:sym typeface="Open Sans SemiBold" panose="020B0706030804020204" pitchFamily="34" charset="0"/>
              </a:rPr>
              <a:t>IDEA</a:t>
            </a:r>
            <a:endParaRPr lang="en-US" altLang="en-US"/>
          </a:p>
        </p:txBody>
      </p:sp>
      <p:sp>
        <p:nvSpPr>
          <p:cNvPr id="32778" name="Google Shape;472;p22">
            <a:extLst>
              <a:ext uri="{FF2B5EF4-FFF2-40B4-BE49-F238E27FC236}">
                <a16:creationId xmlns:a16="http://schemas.microsoft.com/office/drawing/2014/main" id="{2A9ECC39-3F42-4045-A971-AB3DC73BBD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86800" y="4824413"/>
            <a:ext cx="1446213" cy="183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E24956"/>
              </a:buClr>
              <a:buSzPts val="9700"/>
              <a:buFont typeface="Montserrat" panose="02000505000000020004" pitchFamily="2" charset="0"/>
              <a:buNone/>
            </a:pPr>
            <a:r>
              <a:rPr lang="en-US" altLang="en-US" sz="9700">
                <a:solidFill>
                  <a:srgbClr val="E24956"/>
                </a:solidFill>
                <a:latin typeface="Montserrat" panose="02000505000000020004" pitchFamily="2" charset="0"/>
                <a:sym typeface="Montserrat" panose="02000505000000020004" pitchFamily="2" charset="0"/>
              </a:rPr>
              <a:t>4</a:t>
            </a:r>
            <a:endParaRPr lang="en-US" altLang="en-US"/>
          </a:p>
        </p:txBody>
      </p:sp>
      <p:sp>
        <p:nvSpPr>
          <p:cNvPr id="32779" name="Google Shape;473;p22">
            <a:extLst>
              <a:ext uri="{FF2B5EF4-FFF2-40B4-BE49-F238E27FC236}">
                <a16:creationId xmlns:a16="http://schemas.microsoft.com/office/drawing/2014/main" id="{88EAF182-4831-41BE-A1FD-ADCD974FCC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94738" y="2659063"/>
            <a:ext cx="1427162" cy="178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912B"/>
              </a:buClr>
              <a:buSzPts val="9600"/>
              <a:buFont typeface="Montserrat" panose="02000505000000020004" pitchFamily="2" charset="0"/>
              <a:buNone/>
            </a:pPr>
            <a:r>
              <a:rPr lang="en-US" altLang="en-US" sz="9600">
                <a:solidFill>
                  <a:srgbClr val="FF912B"/>
                </a:solidFill>
                <a:latin typeface="Montserrat" panose="02000505000000020004" pitchFamily="2" charset="0"/>
                <a:sym typeface="Montserrat" panose="02000505000000020004" pitchFamily="2" charset="0"/>
              </a:rPr>
              <a:t>5</a:t>
            </a:r>
            <a:endParaRPr lang="en-US" altLang="en-US"/>
          </a:p>
        </p:txBody>
      </p:sp>
      <p:sp>
        <p:nvSpPr>
          <p:cNvPr id="32780" name="Google Shape;474;p22">
            <a:extLst>
              <a:ext uri="{FF2B5EF4-FFF2-40B4-BE49-F238E27FC236}">
                <a16:creationId xmlns:a16="http://schemas.microsoft.com/office/drawing/2014/main" id="{E007D74F-AA30-40E6-B8A5-04137C2C54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58225" y="500063"/>
            <a:ext cx="1474788" cy="178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CA59"/>
              </a:buClr>
              <a:buSzPts val="9600"/>
              <a:buFont typeface="Montserrat" panose="02000505000000020004" pitchFamily="2" charset="0"/>
              <a:buNone/>
            </a:pPr>
            <a:r>
              <a:rPr lang="en-US" altLang="en-US" sz="9600">
                <a:solidFill>
                  <a:srgbClr val="FFCA59"/>
                </a:solidFill>
                <a:latin typeface="Montserrat" panose="02000505000000020004" pitchFamily="2" charset="0"/>
                <a:sym typeface="Montserrat" panose="02000505000000020004" pitchFamily="2" charset="0"/>
              </a:rPr>
              <a:t>6</a:t>
            </a:r>
            <a:endParaRPr lang="en-US" altLang="en-US"/>
          </a:p>
        </p:txBody>
      </p:sp>
      <p:sp>
        <p:nvSpPr>
          <p:cNvPr id="32781" name="Google Shape;475;p22">
            <a:extLst>
              <a:ext uri="{FF2B5EF4-FFF2-40B4-BE49-F238E27FC236}">
                <a16:creationId xmlns:a16="http://schemas.microsoft.com/office/drawing/2014/main" id="{9418DB24-76B9-4179-90A2-FC05854F27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97175" y="4829175"/>
            <a:ext cx="1422400" cy="178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0A98CF"/>
              </a:buClr>
              <a:buSzPts val="9600"/>
              <a:buFont typeface="Montserrat" panose="02000505000000020004" pitchFamily="2" charset="0"/>
              <a:buNone/>
            </a:pPr>
            <a:r>
              <a:rPr lang="en-US" altLang="en-US" sz="9600">
                <a:solidFill>
                  <a:srgbClr val="0A98CF"/>
                </a:solidFill>
                <a:latin typeface="Montserrat" panose="02000505000000020004" pitchFamily="2" charset="0"/>
                <a:sym typeface="Montserrat" panose="02000505000000020004" pitchFamily="2" charset="0"/>
              </a:rPr>
              <a:t>3</a:t>
            </a:r>
            <a:endParaRPr lang="en-US" altLang="en-US"/>
          </a:p>
        </p:txBody>
      </p:sp>
      <p:sp>
        <p:nvSpPr>
          <p:cNvPr id="32782" name="Google Shape;476;p22">
            <a:extLst>
              <a:ext uri="{FF2B5EF4-FFF2-40B4-BE49-F238E27FC236}">
                <a16:creationId xmlns:a16="http://schemas.microsoft.com/office/drawing/2014/main" id="{8C0D0945-129F-480A-82DF-3F1BD4567C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97175" y="2659063"/>
            <a:ext cx="1470025" cy="183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64D1DA"/>
              </a:buClr>
              <a:buSzPts val="9700"/>
              <a:buFont typeface="Montserrat" panose="02000505000000020004" pitchFamily="2" charset="0"/>
              <a:buNone/>
            </a:pPr>
            <a:r>
              <a:rPr lang="en-US" altLang="en-US" sz="9700">
                <a:solidFill>
                  <a:srgbClr val="64D1DA"/>
                </a:solidFill>
                <a:latin typeface="Montserrat" panose="02000505000000020004" pitchFamily="2" charset="0"/>
                <a:sym typeface="Montserrat" panose="02000505000000020004" pitchFamily="2" charset="0"/>
              </a:rPr>
              <a:t>2</a:t>
            </a:r>
            <a:endParaRPr lang="en-US" altLang="en-US"/>
          </a:p>
        </p:txBody>
      </p:sp>
      <p:sp>
        <p:nvSpPr>
          <p:cNvPr id="32783" name="Google Shape;477;p22">
            <a:extLst>
              <a:ext uri="{FF2B5EF4-FFF2-40B4-BE49-F238E27FC236}">
                <a16:creationId xmlns:a16="http://schemas.microsoft.com/office/drawing/2014/main" id="{9CE9F976-B3A9-4AE2-8125-BC89771223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49563" y="466725"/>
            <a:ext cx="1220787" cy="184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69DAAB"/>
              </a:buClr>
              <a:buSzPts val="9900"/>
              <a:buFont typeface="Montserrat" panose="02000505000000020004" pitchFamily="2" charset="0"/>
              <a:buNone/>
            </a:pPr>
            <a:r>
              <a:rPr lang="en-US" altLang="en-US" sz="9900">
                <a:solidFill>
                  <a:srgbClr val="69DAAB"/>
                </a:solidFill>
                <a:latin typeface="Montserrat" panose="02000505000000020004" pitchFamily="2" charset="0"/>
                <a:sym typeface="Montserrat" panose="02000505000000020004" pitchFamily="2" charset="0"/>
              </a:rPr>
              <a:t>1</a:t>
            </a:r>
            <a:endParaRPr lang="en-US" altLang="en-US"/>
          </a:p>
        </p:txBody>
      </p:sp>
      <p:sp>
        <p:nvSpPr>
          <p:cNvPr id="32784" name="Google Shape;478;p22">
            <a:extLst>
              <a:ext uri="{FF2B5EF4-FFF2-40B4-BE49-F238E27FC236}">
                <a16:creationId xmlns:a16="http://schemas.microsoft.com/office/drawing/2014/main" id="{4E6D4F92-2980-4868-B31C-74B2473D00A0}"/>
              </a:ext>
            </a:extLst>
          </p:cNvPr>
          <p:cNvSpPr>
            <a:spLocks/>
          </p:cNvSpPr>
          <p:nvPr/>
        </p:nvSpPr>
        <p:spPr bwMode="auto">
          <a:xfrm>
            <a:off x="5465763" y="5151438"/>
            <a:ext cx="1277937" cy="379412"/>
          </a:xfrm>
          <a:custGeom>
            <a:avLst/>
            <a:gdLst>
              <a:gd name="T0" fmla="*/ 0 w 273"/>
              <a:gd name="T1" fmla="*/ 374728 h 81"/>
              <a:gd name="T2" fmla="*/ 14043 w 273"/>
              <a:gd name="T3" fmla="*/ 379412 h 81"/>
              <a:gd name="T4" fmla="*/ 636628 w 273"/>
              <a:gd name="T5" fmla="*/ 379412 h 81"/>
              <a:gd name="T6" fmla="*/ 1259213 w 273"/>
              <a:gd name="T7" fmla="*/ 379412 h 81"/>
              <a:gd name="T8" fmla="*/ 1277937 w 273"/>
              <a:gd name="T9" fmla="*/ 374728 h 81"/>
              <a:gd name="T10" fmla="*/ 636628 w 273"/>
              <a:gd name="T11" fmla="*/ 0 h 81"/>
              <a:gd name="T12" fmla="*/ 0 w 273"/>
              <a:gd name="T13" fmla="*/ 374728 h 8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73" h="81" extrusionOk="0">
                <a:moveTo>
                  <a:pt x="0" y="80"/>
                </a:moveTo>
                <a:cubicBezTo>
                  <a:pt x="1" y="80"/>
                  <a:pt x="2" y="81"/>
                  <a:pt x="3" y="81"/>
                </a:cubicBezTo>
                <a:cubicBezTo>
                  <a:pt x="136" y="81"/>
                  <a:pt x="136" y="81"/>
                  <a:pt x="136" y="81"/>
                </a:cubicBezTo>
                <a:cubicBezTo>
                  <a:pt x="269" y="81"/>
                  <a:pt x="269" y="81"/>
                  <a:pt x="269" y="81"/>
                </a:cubicBezTo>
                <a:cubicBezTo>
                  <a:pt x="270" y="81"/>
                  <a:pt x="272" y="80"/>
                  <a:pt x="273" y="80"/>
                </a:cubicBezTo>
                <a:cubicBezTo>
                  <a:pt x="136" y="0"/>
                  <a:pt x="136" y="0"/>
                  <a:pt x="136" y="0"/>
                </a:cubicBezTo>
                <a:lnTo>
                  <a:pt x="0" y="80"/>
                </a:lnTo>
                <a:close/>
              </a:path>
            </a:pathLst>
          </a:custGeom>
          <a:solidFill>
            <a:srgbClr val="0652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32785" name="Google Shape;479;p22">
            <a:extLst>
              <a:ext uri="{FF2B5EF4-FFF2-40B4-BE49-F238E27FC236}">
                <a16:creationId xmlns:a16="http://schemas.microsoft.com/office/drawing/2014/main" id="{E4102DD5-EE44-4D54-962B-7819188A09AF}"/>
              </a:ext>
            </a:extLst>
          </p:cNvPr>
          <p:cNvSpPr>
            <a:spLocks/>
          </p:cNvSpPr>
          <p:nvPr/>
        </p:nvSpPr>
        <p:spPr bwMode="auto">
          <a:xfrm>
            <a:off x="6102350" y="5151438"/>
            <a:ext cx="809625" cy="374650"/>
          </a:xfrm>
          <a:custGeom>
            <a:avLst/>
            <a:gdLst>
              <a:gd name="T0" fmla="*/ 622428 w 173"/>
              <a:gd name="T1" fmla="*/ 0 h 80"/>
              <a:gd name="T2" fmla="*/ 0 w 173"/>
              <a:gd name="T3" fmla="*/ 0 h 80"/>
              <a:gd name="T4" fmla="*/ 641148 w 173"/>
              <a:gd name="T5" fmla="*/ 374650 h 80"/>
              <a:gd name="T6" fmla="*/ 809625 w 173"/>
              <a:gd name="T7" fmla="*/ 187325 h 80"/>
              <a:gd name="T8" fmla="*/ 622428 w 173"/>
              <a:gd name="T9" fmla="*/ 0 h 8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3" h="80" extrusionOk="0">
                <a:moveTo>
                  <a:pt x="133" y="0"/>
                </a:moveTo>
                <a:cubicBezTo>
                  <a:pt x="0" y="0"/>
                  <a:pt x="0" y="0"/>
                  <a:pt x="0" y="0"/>
                </a:cubicBezTo>
                <a:cubicBezTo>
                  <a:pt x="137" y="80"/>
                  <a:pt x="137" y="80"/>
                  <a:pt x="137" y="80"/>
                </a:cubicBezTo>
                <a:cubicBezTo>
                  <a:pt x="157" y="78"/>
                  <a:pt x="173" y="61"/>
                  <a:pt x="173" y="40"/>
                </a:cubicBezTo>
                <a:cubicBezTo>
                  <a:pt x="173" y="18"/>
                  <a:pt x="155" y="0"/>
                  <a:pt x="133" y="0"/>
                </a:cubicBezTo>
                <a:close/>
              </a:path>
            </a:pathLst>
          </a:custGeom>
          <a:solidFill>
            <a:srgbClr val="0A43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32786" name="Google Shape;480;p22">
            <a:extLst>
              <a:ext uri="{FF2B5EF4-FFF2-40B4-BE49-F238E27FC236}">
                <a16:creationId xmlns:a16="http://schemas.microsoft.com/office/drawing/2014/main" id="{3F6FB861-08A9-42CF-9703-BD6E2BB539EC}"/>
              </a:ext>
            </a:extLst>
          </p:cNvPr>
          <p:cNvSpPr>
            <a:spLocks/>
          </p:cNvSpPr>
          <p:nvPr/>
        </p:nvSpPr>
        <p:spPr bwMode="auto">
          <a:xfrm>
            <a:off x="5292725" y="5151438"/>
            <a:ext cx="809625" cy="374650"/>
          </a:xfrm>
          <a:custGeom>
            <a:avLst/>
            <a:gdLst>
              <a:gd name="T0" fmla="*/ 187197 w 173"/>
              <a:gd name="T1" fmla="*/ 0 h 80"/>
              <a:gd name="T2" fmla="*/ 0 w 173"/>
              <a:gd name="T3" fmla="*/ 187325 h 80"/>
              <a:gd name="T4" fmla="*/ 173157 w 173"/>
              <a:gd name="T5" fmla="*/ 374650 h 80"/>
              <a:gd name="T6" fmla="*/ 809625 w 173"/>
              <a:gd name="T7" fmla="*/ 0 h 80"/>
              <a:gd name="T8" fmla="*/ 187197 w 173"/>
              <a:gd name="T9" fmla="*/ 0 h 8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3" h="80" extrusionOk="0">
                <a:moveTo>
                  <a:pt x="40" y="0"/>
                </a:moveTo>
                <a:cubicBezTo>
                  <a:pt x="18" y="0"/>
                  <a:pt x="0" y="18"/>
                  <a:pt x="0" y="40"/>
                </a:cubicBezTo>
                <a:cubicBezTo>
                  <a:pt x="0" y="62"/>
                  <a:pt x="17" y="79"/>
                  <a:pt x="37" y="80"/>
                </a:cubicBezTo>
                <a:cubicBezTo>
                  <a:pt x="173" y="0"/>
                  <a:pt x="173" y="0"/>
                  <a:pt x="173" y="0"/>
                </a:cubicBezTo>
                <a:lnTo>
                  <a:pt x="40" y="0"/>
                </a:lnTo>
                <a:close/>
              </a:path>
            </a:pathLst>
          </a:custGeom>
          <a:solidFill>
            <a:srgbClr val="2070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32787" name="Google Shape;481;p22">
            <a:extLst>
              <a:ext uri="{FF2B5EF4-FFF2-40B4-BE49-F238E27FC236}">
                <a16:creationId xmlns:a16="http://schemas.microsoft.com/office/drawing/2014/main" id="{54736D83-C66F-48DF-A247-562813E3884F}"/>
              </a:ext>
            </a:extLst>
          </p:cNvPr>
          <p:cNvSpPr>
            <a:spLocks/>
          </p:cNvSpPr>
          <p:nvPr/>
        </p:nvSpPr>
        <p:spPr bwMode="auto">
          <a:xfrm>
            <a:off x="4519613" y="2921000"/>
            <a:ext cx="744537" cy="604838"/>
          </a:xfrm>
          <a:custGeom>
            <a:avLst/>
            <a:gdLst>
              <a:gd name="T0" fmla="*/ 0 w 159"/>
              <a:gd name="T1" fmla="*/ 0 h 129"/>
              <a:gd name="T2" fmla="*/ 121748 w 159"/>
              <a:gd name="T3" fmla="*/ 295386 h 129"/>
              <a:gd name="T4" fmla="*/ 276275 w 159"/>
              <a:gd name="T5" fmla="*/ 604838 h 129"/>
              <a:gd name="T6" fmla="*/ 744537 w 159"/>
              <a:gd name="T7" fmla="*/ 604838 h 129"/>
              <a:gd name="T8" fmla="*/ 0 w 159"/>
              <a:gd name="T9" fmla="*/ 0 h 12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9" h="129" extrusionOk="0">
                <a:moveTo>
                  <a:pt x="0" y="0"/>
                </a:moveTo>
                <a:cubicBezTo>
                  <a:pt x="7" y="21"/>
                  <a:pt x="15" y="42"/>
                  <a:pt x="26" y="63"/>
                </a:cubicBezTo>
                <a:cubicBezTo>
                  <a:pt x="37" y="87"/>
                  <a:pt x="48" y="108"/>
                  <a:pt x="59" y="129"/>
                </a:cubicBezTo>
                <a:cubicBezTo>
                  <a:pt x="159" y="129"/>
                  <a:pt x="159" y="129"/>
                  <a:pt x="159" y="129"/>
                </a:cubicBezTo>
                <a:lnTo>
                  <a:pt x="0" y="0"/>
                </a:lnTo>
                <a:close/>
              </a:path>
            </a:pathLst>
          </a:custGeom>
          <a:solidFill>
            <a:srgbClr val="2CC6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32788" name="Google Shape;482;p22">
            <a:extLst>
              <a:ext uri="{FF2B5EF4-FFF2-40B4-BE49-F238E27FC236}">
                <a16:creationId xmlns:a16="http://schemas.microsoft.com/office/drawing/2014/main" id="{B9EF70C5-78EA-4CB5-B694-EA66DEE01064}"/>
              </a:ext>
            </a:extLst>
          </p:cNvPr>
          <p:cNvSpPr>
            <a:spLocks/>
          </p:cNvSpPr>
          <p:nvPr/>
        </p:nvSpPr>
        <p:spPr bwMode="auto">
          <a:xfrm>
            <a:off x="4519613" y="2119313"/>
            <a:ext cx="744537" cy="1406525"/>
          </a:xfrm>
          <a:custGeom>
            <a:avLst/>
            <a:gdLst>
              <a:gd name="T0" fmla="*/ 655567 w 159"/>
              <a:gd name="T1" fmla="*/ 1242430 h 300"/>
              <a:gd name="T2" fmla="*/ 491675 w 159"/>
              <a:gd name="T3" fmla="*/ 918930 h 300"/>
              <a:gd name="T4" fmla="*/ 341831 w 159"/>
              <a:gd name="T5" fmla="*/ 0 h 300"/>
              <a:gd name="T6" fmla="*/ 0 w 159"/>
              <a:gd name="T7" fmla="*/ 801719 h 300"/>
              <a:gd name="T8" fmla="*/ 0 w 159"/>
              <a:gd name="T9" fmla="*/ 801719 h 300"/>
              <a:gd name="T10" fmla="*/ 744537 w 159"/>
              <a:gd name="T11" fmla="*/ 1406525 h 300"/>
              <a:gd name="T12" fmla="*/ 655567 w 159"/>
              <a:gd name="T13" fmla="*/ 1242430 h 3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59" h="300" extrusionOk="0">
                <a:moveTo>
                  <a:pt x="140" y="265"/>
                </a:moveTo>
                <a:cubicBezTo>
                  <a:pt x="129" y="243"/>
                  <a:pt x="116" y="220"/>
                  <a:pt x="105" y="196"/>
                </a:cubicBezTo>
                <a:cubicBezTo>
                  <a:pt x="69" y="123"/>
                  <a:pt x="59" y="61"/>
                  <a:pt x="73" y="0"/>
                </a:cubicBezTo>
                <a:cubicBezTo>
                  <a:pt x="0" y="171"/>
                  <a:pt x="0" y="171"/>
                  <a:pt x="0" y="171"/>
                </a:cubicBezTo>
                <a:cubicBezTo>
                  <a:pt x="0" y="171"/>
                  <a:pt x="0" y="171"/>
                  <a:pt x="0" y="171"/>
                </a:cubicBezTo>
                <a:cubicBezTo>
                  <a:pt x="159" y="300"/>
                  <a:pt x="159" y="300"/>
                  <a:pt x="159" y="300"/>
                </a:cubicBezTo>
                <a:cubicBezTo>
                  <a:pt x="153" y="288"/>
                  <a:pt x="146" y="277"/>
                  <a:pt x="140" y="265"/>
                </a:cubicBezTo>
                <a:close/>
              </a:path>
            </a:pathLst>
          </a:custGeom>
          <a:solidFill>
            <a:srgbClr val="64D1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32789" name="Google Shape;483;p22">
            <a:extLst>
              <a:ext uri="{FF2B5EF4-FFF2-40B4-BE49-F238E27FC236}">
                <a16:creationId xmlns:a16="http://schemas.microsoft.com/office/drawing/2014/main" id="{0EB87081-2F41-4C2D-AE83-C75D87FE249A}"/>
              </a:ext>
            </a:extLst>
          </p:cNvPr>
          <p:cNvSpPr>
            <a:spLocks/>
          </p:cNvSpPr>
          <p:nvPr/>
        </p:nvSpPr>
        <p:spPr bwMode="auto">
          <a:xfrm>
            <a:off x="4398963" y="2119313"/>
            <a:ext cx="463550" cy="801687"/>
          </a:xfrm>
          <a:custGeom>
            <a:avLst/>
            <a:gdLst>
              <a:gd name="T0" fmla="*/ 42141 w 99"/>
              <a:gd name="T1" fmla="*/ 0 h 171"/>
              <a:gd name="T2" fmla="*/ 121740 w 99"/>
              <a:gd name="T3" fmla="*/ 801687 h 171"/>
              <a:gd name="T4" fmla="*/ 463550 w 99"/>
              <a:gd name="T5" fmla="*/ 0 h 171"/>
              <a:gd name="T6" fmla="*/ 42141 w 99"/>
              <a:gd name="T7" fmla="*/ 0 h 171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99" h="171" extrusionOk="0">
                <a:moveTo>
                  <a:pt x="9" y="0"/>
                </a:moveTo>
                <a:cubicBezTo>
                  <a:pt x="0" y="55"/>
                  <a:pt x="6" y="112"/>
                  <a:pt x="26" y="171"/>
                </a:cubicBezTo>
                <a:cubicBezTo>
                  <a:pt x="99" y="0"/>
                  <a:pt x="99" y="0"/>
                  <a:pt x="99" y="0"/>
                </a:cubicBezTo>
                <a:lnTo>
                  <a:pt x="9" y="0"/>
                </a:lnTo>
                <a:close/>
              </a:path>
            </a:pathLst>
          </a:custGeom>
          <a:solidFill>
            <a:srgbClr val="91E5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32790" name="Google Shape;484;p22">
            <a:extLst>
              <a:ext uri="{FF2B5EF4-FFF2-40B4-BE49-F238E27FC236}">
                <a16:creationId xmlns:a16="http://schemas.microsoft.com/office/drawing/2014/main" id="{2A59ED9D-0287-4631-8A70-FA14FA0B5D7E}"/>
              </a:ext>
            </a:extLst>
          </p:cNvPr>
          <p:cNvSpPr>
            <a:spLocks/>
          </p:cNvSpPr>
          <p:nvPr/>
        </p:nvSpPr>
        <p:spPr bwMode="auto">
          <a:xfrm>
            <a:off x="4852988" y="3629025"/>
            <a:ext cx="463550" cy="977900"/>
          </a:xfrm>
          <a:custGeom>
            <a:avLst/>
            <a:gdLst>
              <a:gd name="T0" fmla="*/ 463550 w 99"/>
              <a:gd name="T1" fmla="*/ 0 h 209"/>
              <a:gd name="T2" fmla="*/ 0 w 99"/>
              <a:gd name="T3" fmla="*/ 0 h 209"/>
              <a:gd name="T4" fmla="*/ 224752 w 99"/>
              <a:gd name="T5" fmla="*/ 467895 h 209"/>
              <a:gd name="T6" fmla="*/ 318398 w 99"/>
              <a:gd name="T7" fmla="*/ 860926 h 209"/>
              <a:gd name="T8" fmla="*/ 341810 w 99"/>
              <a:gd name="T9" fmla="*/ 977900 h 209"/>
              <a:gd name="T10" fmla="*/ 463550 w 99"/>
              <a:gd name="T11" fmla="*/ 0 h 20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99" h="209" extrusionOk="0">
                <a:moveTo>
                  <a:pt x="99" y="0"/>
                </a:moveTo>
                <a:cubicBezTo>
                  <a:pt x="0" y="0"/>
                  <a:pt x="0" y="0"/>
                  <a:pt x="0" y="0"/>
                </a:cubicBezTo>
                <a:cubicBezTo>
                  <a:pt x="17" y="33"/>
                  <a:pt x="33" y="64"/>
                  <a:pt x="48" y="100"/>
                </a:cubicBezTo>
                <a:cubicBezTo>
                  <a:pt x="57" y="122"/>
                  <a:pt x="63" y="155"/>
                  <a:pt x="68" y="184"/>
                </a:cubicBezTo>
                <a:cubicBezTo>
                  <a:pt x="70" y="193"/>
                  <a:pt x="71" y="201"/>
                  <a:pt x="73" y="209"/>
                </a:cubicBezTo>
                <a:cubicBezTo>
                  <a:pt x="99" y="0"/>
                  <a:pt x="99" y="0"/>
                  <a:pt x="99" y="0"/>
                </a:cubicBezTo>
              </a:path>
            </a:pathLst>
          </a:custGeom>
          <a:solidFill>
            <a:srgbClr val="0A98C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32791" name="Google Shape;485;p22">
            <a:extLst>
              <a:ext uri="{FF2B5EF4-FFF2-40B4-BE49-F238E27FC236}">
                <a16:creationId xmlns:a16="http://schemas.microsoft.com/office/drawing/2014/main" id="{95DCD2E7-1312-4E4B-81CB-A7D2F565C8C9}"/>
              </a:ext>
            </a:extLst>
          </p:cNvPr>
          <p:cNvSpPr>
            <a:spLocks/>
          </p:cNvSpPr>
          <p:nvPr/>
        </p:nvSpPr>
        <p:spPr bwMode="auto">
          <a:xfrm>
            <a:off x="5194300" y="4606925"/>
            <a:ext cx="857250" cy="417513"/>
          </a:xfrm>
          <a:custGeom>
            <a:avLst/>
            <a:gdLst>
              <a:gd name="T0" fmla="*/ 9369 w 183"/>
              <a:gd name="T1" fmla="*/ 56294 h 89"/>
              <a:gd name="T2" fmla="*/ 459074 w 183"/>
              <a:gd name="T3" fmla="*/ 417513 h 89"/>
              <a:gd name="T4" fmla="*/ 566816 w 183"/>
              <a:gd name="T5" fmla="*/ 417513 h 89"/>
              <a:gd name="T6" fmla="*/ 857250 w 183"/>
              <a:gd name="T7" fmla="*/ 417513 h 89"/>
              <a:gd name="T8" fmla="*/ 857250 w 183"/>
              <a:gd name="T9" fmla="*/ 4691 h 89"/>
              <a:gd name="T10" fmla="*/ 566816 w 183"/>
              <a:gd name="T11" fmla="*/ 4691 h 89"/>
              <a:gd name="T12" fmla="*/ 463758 w 183"/>
              <a:gd name="T13" fmla="*/ 4691 h 89"/>
              <a:gd name="T14" fmla="*/ 421598 w 183"/>
              <a:gd name="T15" fmla="*/ 0 h 89"/>
              <a:gd name="T16" fmla="*/ 0 w 183"/>
              <a:gd name="T17" fmla="*/ 0 h 89"/>
              <a:gd name="T18" fmla="*/ 9369 w 183"/>
              <a:gd name="T19" fmla="*/ 56294 h 89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83" h="89" extrusionOk="0">
                <a:moveTo>
                  <a:pt x="2" y="12"/>
                </a:moveTo>
                <a:cubicBezTo>
                  <a:pt x="13" y="65"/>
                  <a:pt x="43" y="88"/>
                  <a:pt x="98" y="89"/>
                </a:cubicBezTo>
                <a:cubicBezTo>
                  <a:pt x="106" y="89"/>
                  <a:pt x="113" y="89"/>
                  <a:pt x="121" y="89"/>
                </a:cubicBezTo>
                <a:cubicBezTo>
                  <a:pt x="183" y="89"/>
                  <a:pt x="183" y="89"/>
                  <a:pt x="183" y="89"/>
                </a:cubicBezTo>
                <a:cubicBezTo>
                  <a:pt x="183" y="1"/>
                  <a:pt x="183" y="1"/>
                  <a:pt x="183" y="1"/>
                </a:cubicBezTo>
                <a:cubicBezTo>
                  <a:pt x="121" y="1"/>
                  <a:pt x="121" y="1"/>
                  <a:pt x="121" y="1"/>
                </a:cubicBezTo>
                <a:cubicBezTo>
                  <a:pt x="114" y="1"/>
                  <a:pt x="106" y="1"/>
                  <a:pt x="99" y="1"/>
                </a:cubicBezTo>
                <a:cubicBezTo>
                  <a:pt x="95" y="1"/>
                  <a:pt x="92" y="1"/>
                  <a:pt x="90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4"/>
                  <a:pt x="1" y="8"/>
                  <a:pt x="2" y="12"/>
                </a:cubicBezTo>
                <a:close/>
              </a:path>
            </a:pathLst>
          </a:custGeom>
          <a:solidFill>
            <a:srgbClr val="68CB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32792" name="Google Shape;486;p22">
            <a:extLst>
              <a:ext uri="{FF2B5EF4-FFF2-40B4-BE49-F238E27FC236}">
                <a16:creationId xmlns:a16="http://schemas.microsoft.com/office/drawing/2014/main" id="{A58240E6-9CE6-4A1C-8A4B-883A70D3F258}"/>
              </a:ext>
            </a:extLst>
          </p:cNvPr>
          <p:cNvSpPr>
            <a:spLocks/>
          </p:cNvSpPr>
          <p:nvPr/>
        </p:nvSpPr>
        <p:spPr bwMode="auto">
          <a:xfrm>
            <a:off x="5194300" y="3629025"/>
            <a:ext cx="420688" cy="977900"/>
          </a:xfrm>
          <a:custGeom>
            <a:avLst/>
            <a:gdLst>
              <a:gd name="T0" fmla="*/ 0 w 90"/>
              <a:gd name="T1" fmla="*/ 977900 h 209"/>
              <a:gd name="T2" fmla="*/ 420688 w 90"/>
              <a:gd name="T3" fmla="*/ 977900 h 209"/>
              <a:gd name="T4" fmla="*/ 411339 w 90"/>
              <a:gd name="T5" fmla="*/ 949826 h 209"/>
              <a:gd name="T6" fmla="*/ 383294 w 90"/>
              <a:gd name="T7" fmla="*/ 790742 h 209"/>
              <a:gd name="T8" fmla="*/ 261761 w 90"/>
              <a:gd name="T9" fmla="*/ 308811 h 209"/>
              <a:gd name="T10" fmla="*/ 121532 w 90"/>
              <a:gd name="T11" fmla="*/ 0 h 209"/>
              <a:gd name="T12" fmla="*/ 0 w 90"/>
              <a:gd name="T13" fmla="*/ 977900 h 209"/>
              <a:gd name="T14" fmla="*/ 0 w 90"/>
              <a:gd name="T15" fmla="*/ 977900 h 209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90" h="209" extrusionOk="0">
                <a:moveTo>
                  <a:pt x="0" y="209"/>
                </a:moveTo>
                <a:cubicBezTo>
                  <a:pt x="90" y="209"/>
                  <a:pt x="90" y="209"/>
                  <a:pt x="90" y="209"/>
                </a:cubicBezTo>
                <a:cubicBezTo>
                  <a:pt x="89" y="208"/>
                  <a:pt x="89" y="206"/>
                  <a:pt x="88" y="203"/>
                </a:cubicBezTo>
                <a:cubicBezTo>
                  <a:pt x="86" y="192"/>
                  <a:pt x="84" y="181"/>
                  <a:pt x="82" y="169"/>
                </a:cubicBezTo>
                <a:cubicBezTo>
                  <a:pt x="76" y="136"/>
                  <a:pt x="69" y="98"/>
                  <a:pt x="56" y="66"/>
                </a:cubicBezTo>
                <a:cubicBezTo>
                  <a:pt x="47" y="43"/>
                  <a:pt x="36" y="21"/>
                  <a:pt x="26" y="0"/>
                </a:cubicBezTo>
                <a:cubicBezTo>
                  <a:pt x="0" y="209"/>
                  <a:pt x="0" y="209"/>
                  <a:pt x="0" y="209"/>
                </a:cubicBezTo>
                <a:cubicBezTo>
                  <a:pt x="0" y="209"/>
                  <a:pt x="0" y="209"/>
                  <a:pt x="0" y="209"/>
                </a:cubicBezTo>
              </a:path>
            </a:pathLst>
          </a:custGeom>
          <a:solidFill>
            <a:srgbClr val="34B2E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32793" name="Google Shape;487;p22">
            <a:extLst>
              <a:ext uri="{FF2B5EF4-FFF2-40B4-BE49-F238E27FC236}">
                <a16:creationId xmlns:a16="http://schemas.microsoft.com/office/drawing/2014/main" id="{515DD391-BEB9-40FD-9E45-288B301E18E1}"/>
              </a:ext>
            </a:extLst>
          </p:cNvPr>
          <p:cNvSpPr>
            <a:spLocks/>
          </p:cNvSpPr>
          <p:nvPr/>
        </p:nvSpPr>
        <p:spPr bwMode="auto">
          <a:xfrm>
            <a:off x="4459288" y="1168400"/>
            <a:ext cx="585787" cy="847725"/>
          </a:xfrm>
          <a:custGeom>
            <a:avLst/>
            <a:gdLst>
              <a:gd name="T0" fmla="*/ 585787 w 125"/>
              <a:gd name="T1" fmla="*/ 0 h 181"/>
              <a:gd name="T2" fmla="*/ 4686 w 125"/>
              <a:gd name="T3" fmla="*/ 833674 h 181"/>
              <a:gd name="T4" fmla="*/ 0 w 125"/>
              <a:gd name="T5" fmla="*/ 847725 h 181"/>
              <a:gd name="T6" fmla="*/ 431139 w 125"/>
              <a:gd name="T7" fmla="*/ 847725 h 181"/>
              <a:gd name="T8" fmla="*/ 585787 w 125"/>
              <a:gd name="T9" fmla="*/ 0 h 18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5" h="181" extrusionOk="0">
                <a:moveTo>
                  <a:pt x="125" y="0"/>
                </a:moveTo>
                <a:cubicBezTo>
                  <a:pt x="60" y="48"/>
                  <a:pt x="16" y="114"/>
                  <a:pt x="1" y="178"/>
                </a:cubicBezTo>
                <a:cubicBezTo>
                  <a:pt x="1" y="179"/>
                  <a:pt x="1" y="180"/>
                  <a:pt x="0" y="181"/>
                </a:cubicBezTo>
                <a:cubicBezTo>
                  <a:pt x="92" y="181"/>
                  <a:pt x="92" y="181"/>
                  <a:pt x="92" y="181"/>
                </a:cubicBezTo>
                <a:lnTo>
                  <a:pt x="125" y="0"/>
                </a:lnTo>
                <a:close/>
              </a:path>
            </a:pathLst>
          </a:custGeom>
          <a:solidFill>
            <a:srgbClr val="58D1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32794" name="Google Shape;488;p22">
            <a:extLst>
              <a:ext uri="{FF2B5EF4-FFF2-40B4-BE49-F238E27FC236}">
                <a16:creationId xmlns:a16="http://schemas.microsoft.com/office/drawing/2014/main" id="{FEA5D877-4E6C-4AE2-815B-B77802CF8F81}"/>
              </a:ext>
            </a:extLst>
          </p:cNvPr>
          <p:cNvSpPr>
            <a:spLocks/>
          </p:cNvSpPr>
          <p:nvPr/>
        </p:nvSpPr>
        <p:spPr bwMode="auto">
          <a:xfrm>
            <a:off x="5045075" y="822325"/>
            <a:ext cx="1006475" cy="411163"/>
          </a:xfrm>
          <a:custGeom>
            <a:avLst/>
            <a:gdLst>
              <a:gd name="T0" fmla="*/ 1006475 w 215"/>
              <a:gd name="T1" fmla="*/ 0 h 88"/>
              <a:gd name="T2" fmla="*/ 0 w 215"/>
              <a:gd name="T3" fmla="*/ 345751 h 88"/>
              <a:gd name="T4" fmla="*/ 1006475 w 215"/>
              <a:gd name="T5" fmla="*/ 411163 h 88"/>
              <a:gd name="T6" fmla="*/ 1006475 w 215"/>
              <a:gd name="T7" fmla="*/ 0 h 8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5" h="88" extrusionOk="0">
                <a:moveTo>
                  <a:pt x="215" y="0"/>
                </a:moveTo>
                <a:cubicBezTo>
                  <a:pt x="130" y="2"/>
                  <a:pt x="57" y="31"/>
                  <a:pt x="0" y="74"/>
                </a:cubicBezTo>
                <a:cubicBezTo>
                  <a:pt x="215" y="88"/>
                  <a:pt x="215" y="88"/>
                  <a:pt x="215" y="88"/>
                </a:cubicBezTo>
                <a:lnTo>
                  <a:pt x="215" y="0"/>
                </a:lnTo>
                <a:close/>
              </a:path>
            </a:pathLst>
          </a:custGeom>
          <a:solidFill>
            <a:srgbClr val="7EE6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32795" name="Google Shape;489;p22">
            <a:extLst>
              <a:ext uri="{FF2B5EF4-FFF2-40B4-BE49-F238E27FC236}">
                <a16:creationId xmlns:a16="http://schemas.microsoft.com/office/drawing/2014/main" id="{401A3C6D-CB7C-4C19-95DB-AEC096E084EB}"/>
              </a:ext>
            </a:extLst>
          </p:cNvPr>
          <p:cNvSpPr>
            <a:spLocks/>
          </p:cNvSpPr>
          <p:nvPr/>
        </p:nvSpPr>
        <p:spPr bwMode="auto">
          <a:xfrm>
            <a:off x="4889500" y="1168400"/>
            <a:ext cx="1162050" cy="847725"/>
          </a:xfrm>
          <a:custGeom>
            <a:avLst/>
            <a:gdLst>
              <a:gd name="T0" fmla="*/ 1162050 w 248"/>
              <a:gd name="T1" fmla="*/ 65570 h 181"/>
              <a:gd name="T2" fmla="*/ 154628 w 248"/>
              <a:gd name="T3" fmla="*/ 0 h 181"/>
              <a:gd name="T4" fmla="*/ 154628 w 248"/>
              <a:gd name="T5" fmla="*/ 0 h 181"/>
              <a:gd name="T6" fmla="*/ 0 w 248"/>
              <a:gd name="T7" fmla="*/ 847725 h 181"/>
              <a:gd name="T8" fmla="*/ 1162050 w 248"/>
              <a:gd name="T9" fmla="*/ 65570 h 18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48" h="181" extrusionOk="0">
                <a:moveTo>
                  <a:pt x="248" y="14"/>
                </a:moveTo>
                <a:cubicBezTo>
                  <a:pt x="33" y="0"/>
                  <a:pt x="33" y="0"/>
                  <a:pt x="33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0" y="181"/>
                  <a:pt x="0" y="181"/>
                  <a:pt x="0" y="181"/>
                </a:cubicBezTo>
                <a:cubicBezTo>
                  <a:pt x="29" y="99"/>
                  <a:pt x="124" y="19"/>
                  <a:pt x="248" y="14"/>
                </a:cubicBezTo>
                <a:close/>
              </a:path>
            </a:pathLst>
          </a:custGeom>
          <a:solidFill>
            <a:srgbClr val="69DA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32796" name="Google Shape;490;p22">
            <a:extLst>
              <a:ext uri="{FF2B5EF4-FFF2-40B4-BE49-F238E27FC236}">
                <a16:creationId xmlns:a16="http://schemas.microsoft.com/office/drawing/2014/main" id="{79D40591-8CE5-4756-8A01-49DECD6EB176}"/>
              </a:ext>
            </a:extLst>
          </p:cNvPr>
          <p:cNvSpPr>
            <a:spLocks/>
          </p:cNvSpPr>
          <p:nvPr/>
        </p:nvSpPr>
        <p:spPr bwMode="auto">
          <a:xfrm>
            <a:off x="6940550" y="2119313"/>
            <a:ext cx="766763" cy="1406525"/>
          </a:xfrm>
          <a:custGeom>
            <a:avLst/>
            <a:gdLst>
              <a:gd name="T0" fmla="*/ 402083 w 164"/>
              <a:gd name="T1" fmla="*/ 0 h 300"/>
              <a:gd name="T2" fmla="*/ 252471 w 164"/>
              <a:gd name="T3" fmla="*/ 918930 h 300"/>
              <a:gd name="T4" fmla="*/ 88832 w 164"/>
              <a:gd name="T5" fmla="*/ 1242430 h 300"/>
              <a:gd name="T6" fmla="*/ 0 w 164"/>
              <a:gd name="T7" fmla="*/ 1406525 h 300"/>
              <a:gd name="T8" fmla="*/ 766763 w 164"/>
              <a:gd name="T9" fmla="*/ 740770 h 300"/>
              <a:gd name="T10" fmla="*/ 766763 w 164"/>
              <a:gd name="T11" fmla="*/ 740770 h 300"/>
              <a:gd name="T12" fmla="*/ 402083 w 164"/>
              <a:gd name="T13" fmla="*/ 0 h 3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64" h="300" extrusionOk="0">
                <a:moveTo>
                  <a:pt x="86" y="0"/>
                </a:moveTo>
                <a:cubicBezTo>
                  <a:pt x="100" y="61"/>
                  <a:pt x="90" y="123"/>
                  <a:pt x="54" y="196"/>
                </a:cubicBezTo>
                <a:cubicBezTo>
                  <a:pt x="43" y="220"/>
                  <a:pt x="31" y="243"/>
                  <a:pt x="19" y="265"/>
                </a:cubicBezTo>
                <a:cubicBezTo>
                  <a:pt x="13" y="277"/>
                  <a:pt x="7" y="288"/>
                  <a:pt x="0" y="300"/>
                </a:cubicBezTo>
                <a:cubicBezTo>
                  <a:pt x="164" y="158"/>
                  <a:pt x="164" y="158"/>
                  <a:pt x="164" y="158"/>
                </a:cubicBezTo>
                <a:cubicBezTo>
                  <a:pt x="164" y="158"/>
                  <a:pt x="164" y="158"/>
                  <a:pt x="164" y="158"/>
                </a:cubicBezTo>
                <a:lnTo>
                  <a:pt x="86" y="0"/>
                </a:lnTo>
                <a:close/>
              </a:path>
            </a:pathLst>
          </a:custGeom>
          <a:solidFill>
            <a:srgbClr val="FF912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32797" name="Google Shape;491;p22">
            <a:extLst>
              <a:ext uri="{FF2B5EF4-FFF2-40B4-BE49-F238E27FC236}">
                <a16:creationId xmlns:a16="http://schemas.microsoft.com/office/drawing/2014/main" id="{8799290D-FAB6-4B87-A713-5EC153E9812F}"/>
              </a:ext>
            </a:extLst>
          </p:cNvPr>
          <p:cNvSpPr>
            <a:spLocks/>
          </p:cNvSpPr>
          <p:nvPr/>
        </p:nvSpPr>
        <p:spPr bwMode="auto">
          <a:xfrm>
            <a:off x="6940550" y="2860675"/>
            <a:ext cx="766763" cy="665163"/>
          </a:xfrm>
          <a:custGeom>
            <a:avLst/>
            <a:gdLst>
              <a:gd name="T0" fmla="*/ 467538 w 164"/>
              <a:gd name="T1" fmla="*/ 665163 h 142"/>
              <a:gd name="T2" fmla="*/ 621826 w 164"/>
              <a:gd name="T3" fmla="*/ 356003 h 142"/>
              <a:gd name="T4" fmla="*/ 766763 w 164"/>
              <a:gd name="T5" fmla="*/ 0 h 142"/>
              <a:gd name="T6" fmla="*/ 0 w 164"/>
              <a:gd name="T7" fmla="*/ 665163 h 142"/>
              <a:gd name="T8" fmla="*/ 467538 w 164"/>
              <a:gd name="T9" fmla="*/ 665163 h 14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64" h="142" extrusionOk="0">
                <a:moveTo>
                  <a:pt x="100" y="142"/>
                </a:moveTo>
                <a:cubicBezTo>
                  <a:pt x="111" y="121"/>
                  <a:pt x="122" y="100"/>
                  <a:pt x="133" y="76"/>
                </a:cubicBezTo>
                <a:cubicBezTo>
                  <a:pt x="146" y="50"/>
                  <a:pt x="156" y="25"/>
                  <a:pt x="164" y="0"/>
                </a:cubicBezTo>
                <a:cubicBezTo>
                  <a:pt x="0" y="142"/>
                  <a:pt x="0" y="142"/>
                  <a:pt x="0" y="142"/>
                </a:cubicBezTo>
                <a:lnTo>
                  <a:pt x="100" y="142"/>
                </a:lnTo>
                <a:close/>
              </a:path>
            </a:pathLst>
          </a:custGeom>
          <a:solidFill>
            <a:srgbClr val="FA790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32798" name="Google Shape;492;p22">
            <a:extLst>
              <a:ext uri="{FF2B5EF4-FFF2-40B4-BE49-F238E27FC236}">
                <a16:creationId xmlns:a16="http://schemas.microsoft.com/office/drawing/2014/main" id="{2D7EBCB9-4713-4F8D-8567-F8A4BF0CDA7C}"/>
              </a:ext>
            </a:extLst>
          </p:cNvPr>
          <p:cNvSpPr>
            <a:spLocks/>
          </p:cNvSpPr>
          <p:nvPr/>
        </p:nvSpPr>
        <p:spPr bwMode="auto">
          <a:xfrm>
            <a:off x="7342188" y="2119313"/>
            <a:ext cx="458787" cy="741362"/>
          </a:xfrm>
          <a:custGeom>
            <a:avLst/>
            <a:gdLst>
              <a:gd name="T0" fmla="*/ 421335 w 98"/>
              <a:gd name="T1" fmla="*/ 0 h 158"/>
              <a:gd name="T2" fmla="*/ 0 w 98"/>
              <a:gd name="T3" fmla="*/ 0 h 158"/>
              <a:gd name="T4" fmla="*/ 365157 w 98"/>
              <a:gd name="T5" fmla="*/ 741362 h 158"/>
              <a:gd name="T6" fmla="*/ 421335 w 98"/>
              <a:gd name="T7" fmla="*/ 0 h 15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98" h="158" extrusionOk="0">
                <a:moveTo>
                  <a:pt x="90" y="0"/>
                </a:moveTo>
                <a:cubicBezTo>
                  <a:pt x="0" y="0"/>
                  <a:pt x="0" y="0"/>
                  <a:pt x="0" y="0"/>
                </a:cubicBezTo>
                <a:cubicBezTo>
                  <a:pt x="78" y="158"/>
                  <a:pt x="78" y="158"/>
                  <a:pt x="78" y="158"/>
                </a:cubicBezTo>
                <a:cubicBezTo>
                  <a:pt x="94" y="103"/>
                  <a:pt x="98" y="51"/>
                  <a:pt x="90" y="0"/>
                </a:cubicBezTo>
                <a:close/>
              </a:path>
            </a:pathLst>
          </a:custGeom>
          <a:solidFill>
            <a:srgbClr val="FFA7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32799" name="Google Shape;493;p22">
            <a:extLst>
              <a:ext uri="{FF2B5EF4-FFF2-40B4-BE49-F238E27FC236}">
                <a16:creationId xmlns:a16="http://schemas.microsoft.com/office/drawing/2014/main" id="{7CF6CDFC-2631-4902-9947-32FADBE930D0}"/>
              </a:ext>
            </a:extLst>
          </p:cNvPr>
          <p:cNvSpPr>
            <a:spLocks/>
          </p:cNvSpPr>
          <p:nvPr/>
        </p:nvSpPr>
        <p:spPr bwMode="auto">
          <a:xfrm>
            <a:off x="7159625" y="1168400"/>
            <a:ext cx="585788" cy="847725"/>
          </a:xfrm>
          <a:custGeom>
            <a:avLst/>
            <a:gdLst>
              <a:gd name="T0" fmla="*/ 585788 w 125"/>
              <a:gd name="T1" fmla="*/ 847725 h 181"/>
              <a:gd name="T2" fmla="*/ 581102 w 125"/>
              <a:gd name="T3" fmla="*/ 833674 h 181"/>
              <a:gd name="T4" fmla="*/ 0 w 125"/>
              <a:gd name="T5" fmla="*/ 0 h 181"/>
              <a:gd name="T6" fmla="*/ 154648 w 125"/>
              <a:gd name="T7" fmla="*/ 847725 h 181"/>
              <a:gd name="T8" fmla="*/ 585788 w 125"/>
              <a:gd name="T9" fmla="*/ 847725 h 18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5" h="181" extrusionOk="0">
                <a:moveTo>
                  <a:pt x="125" y="181"/>
                </a:moveTo>
                <a:cubicBezTo>
                  <a:pt x="124" y="180"/>
                  <a:pt x="124" y="179"/>
                  <a:pt x="124" y="178"/>
                </a:cubicBezTo>
                <a:cubicBezTo>
                  <a:pt x="109" y="114"/>
                  <a:pt x="65" y="48"/>
                  <a:pt x="0" y="0"/>
                </a:cubicBezTo>
                <a:cubicBezTo>
                  <a:pt x="33" y="181"/>
                  <a:pt x="33" y="181"/>
                  <a:pt x="33" y="181"/>
                </a:cubicBezTo>
                <a:lnTo>
                  <a:pt x="125" y="181"/>
                </a:lnTo>
                <a:close/>
              </a:path>
            </a:pathLst>
          </a:custGeom>
          <a:solidFill>
            <a:srgbClr val="FAB3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32800" name="Google Shape;494;p22">
            <a:extLst>
              <a:ext uri="{FF2B5EF4-FFF2-40B4-BE49-F238E27FC236}">
                <a16:creationId xmlns:a16="http://schemas.microsoft.com/office/drawing/2014/main" id="{6D035958-929E-4E33-80AC-E1E36BB45595}"/>
              </a:ext>
            </a:extLst>
          </p:cNvPr>
          <p:cNvSpPr>
            <a:spLocks/>
          </p:cNvSpPr>
          <p:nvPr/>
        </p:nvSpPr>
        <p:spPr bwMode="auto">
          <a:xfrm>
            <a:off x="6153150" y="1168400"/>
            <a:ext cx="1162050" cy="847725"/>
          </a:xfrm>
          <a:custGeom>
            <a:avLst/>
            <a:gdLst>
              <a:gd name="T0" fmla="*/ 1162050 w 248"/>
              <a:gd name="T1" fmla="*/ 847725 h 181"/>
              <a:gd name="T2" fmla="*/ 1007422 w 248"/>
              <a:gd name="T3" fmla="*/ 0 h 181"/>
              <a:gd name="T4" fmla="*/ 0 w 248"/>
              <a:gd name="T5" fmla="*/ 65570 h 181"/>
              <a:gd name="T6" fmla="*/ 1162050 w 248"/>
              <a:gd name="T7" fmla="*/ 847725 h 181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48" h="181" extrusionOk="0">
                <a:moveTo>
                  <a:pt x="248" y="181"/>
                </a:moveTo>
                <a:cubicBezTo>
                  <a:pt x="215" y="0"/>
                  <a:pt x="215" y="0"/>
                  <a:pt x="215" y="0"/>
                </a:cubicBezTo>
                <a:cubicBezTo>
                  <a:pt x="0" y="14"/>
                  <a:pt x="0" y="14"/>
                  <a:pt x="0" y="14"/>
                </a:cubicBezTo>
                <a:cubicBezTo>
                  <a:pt x="124" y="18"/>
                  <a:pt x="219" y="98"/>
                  <a:pt x="248" y="181"/>
                </a:cubicBezTo>
                <a:close/>
              </a:path>
            </a:pathLst>
          </a:custGeom>
          <a:solidFill>
            <a:srgbClr val="FFCA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32801" name="Google Shape;495;p22">
            <a:extLst>
              <a:ext uri="{FF2B5EF4-FFF2-40B4-BE49-F238E27FC236}">
                <a16:creationId xmlns:a16="http://schemas.microsoft.com/office/drawing/2014/main" id="{52CF31EE-FAD5-4605-AA42-7086673A4CE4}"/>
              </a:ext>
            </a:extLst>
          </p:cNvPr>
          <p:cNvSpPr>
            <a:spLocks/>
          </p:cNvSpPr>
          <p:nvPr/>
        </p:nvSpPr>
        <p:spPr bwMode="auto">
          <a:xfrm>
            <a:off x="6153150" y="822325"/>
            <a:ext cx="1006475" cy="411163"/>
          </a:xfrm>
          <a:custGeom>
            <a:avLst/>
            <a:gdLst>
              <a:gd name="T0" fmla="*/ 0 w 215"/>
              <a:gd name="T1" fmla="*/ 0 h 88"/>
              <a:gd name="T2" fmla="*/ 0 w 215"/>
              <a:gd name="T3" fmla="*/ 411163 h 88"/>
              <a:gd name="T4" fmla="*/ 1006475 w 215"/>
              <a:gd name="T5" fmla="*/ 345751 h 88"/>
              <a:gd name="T6" fmla="*/ 0 w 215"/>
              <a:gd name="T7" fmla="*/ 0 h 8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5" h="88" extrusionOk="0">
                <a:moveTo>
                  <a:pt x="0" y="0"/>
                </a:moveTo>
                <a:cubicBezTo>
                  <a:pt x="0" y="88"/>
                  <a:pt x="0" y="88"/>
                  <a:pt x="0" y="88"/>
                </a:cubicBezTo>
                <a:cubicBezTo>
                  <a:pt x="215" y="74"/>
                  <a:pt x="215" y="74"/>
                  <a:pt x="215" y="74"/>
                </a:cubicBezTo>
                <a:cubicBezTo>
                  <a:pt x="158" y="31"/>
                  <a:pt x="85" y="2"/>
                  <a:pt x="0" y="0"/>
                </a:cubicBezTo>
                <a:close/>
              </a:path>
            </a:pathLst>
          </a:custGeom>
          <a:solidFill>
            <a:srgbClr val="FFDA8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32802" name="Google Shape;496;p22">
            <a:extLst>
              <a:ext uri="{FF2B5EF4-FFF2-40B4-BE49-F238E27FC236}">
                <a16:creationId xmlns:a16="http://schemas.microsoft.com/office/drawing/2014/main" id="{E00DD9C8-E93D-402E-8E67-527F56901EF5}"/>
              </a:ext>
            </a:extLst>
          </p:cNvPr>
          <p:cNvSpPr>
            <a:spLocks/>
          </p:cNvSpPr>
          <p:nvPr/>
        </p:nvSpPr>
        <p:spPr bwMode="auto">
          <a:xfrm>
            <a:off x="6589713" y="3629025"/>
            <a:ext cx="420687" cy="977900"/>
          </a:xfrm>
          <a:custGeom>
            <a:avLst/>
            <a:gdLst>
              <a:gd name="T0" fmla="*/ 158926 w 90"/>
              <a:gd name="T1" fmla="*/ 308811 h 209"/>
              <a:gd name="T2" fmla="*/ 37394 w 90"/>
              <a:gd name="T3" fmla="*/ 790742 h 209"/>
              <a:gd name="T4" fmla="*/ 9349 w 90"/>
              <a:gd name="T5" fmla="*/ 949826 h 209"/>
              <a:gd name="T6" fmla="*/ 0 w 90"/>
              <a:gd name="T7" fmla="*/ 977900 h 209"/>
              <a:gd name="T8" fmla="*/ 420687 w 90"/>
              <a:gd name="T9" fmla="*/ 977900 h 209"/>
              <a:gd name="T10" fmla="*/ 420687 w 90"/>
              <a:gd name="T11" fmla="*/ 977900 h 209"/>
              <a:gd name="T12" fmla="*/ 299155 w 90"/>
              <a:gd name="T13" fmla="*/ 0 h 209"/>
              <a:gd name="T14" fmla="*/ 158926 w 90"/>
              <a:gd name="T15" fmla="*/ 308811 h 209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90" h="209" extrusionOk="0">
                <a:moveTo>
                  <a:pt x="34" y="66"/>
                </a:moveTo>
                <a:cubicBezTo>
                  <a:pt x="21" y="98"/>
                  <a:pt x="14" y="136"/>
                  <a:pt x="8" y="169"/>
                </a:cubicBezTo>
                <a:cubicBezTo>
                  <a:pt x="6" y="181"/>
                  <a:pt x="4" y="192"/>
                  <a:pt x="2" y="203"/>
                </a:cubicBezTo>
                <a:cubicBezTo>
                  <a:pt x="2" y="206"/>
                  <a:pt x="1" y="208"/>
                  <a:pt x="0" y="209"/>
                </a:cubicBezTo>
                <a:cubicBezTo>
                  <a:pt x="90" y="209"/>
                  <a:pt x="90" y="209"/>
                  <a:pt x="90" y="209"/>
                </a:cubicBezTo>
                <a:cubicBezTo>
                  <a:pt x="90" y="209"/>
                  <a:pt x="90" y="209"/>
                  <a:pt x="90" y="209"/>
                </a:cubicBezTo>
                <a:cubicBezTo>
                  <a:pt x="64" y="0"/>
                  <a:pt x="64" y="0"/>
                  <a:pt x="64" y="0"/>
                </a:cubicBezTo>
                <a:cubicBezTo>
                  <a:pt x="54" y="21"/>
                  <a:pt x="44" y="43"/>
                  <a:pt x="34" y="66"/>
                </a:cubicBezTo>
              </a:path>
            </a:pathLst>
          </a:custGeom>
          <a:solidFill>
            <a:srgbClr val="E249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32803" name="Google Shape;497;p22">
            <a:extLst>
              <a:ext uri="{FF2B5EF4-FFF2-40B4-BE49-F238E27FC236}">
                <a16:creationId xmlns:a16="http://schemas.microsoft.com/office/drawing/2014/main" id="{5EF4DA5E-3998-4D0A-A083-42E69586ABC1}"/>
              </a:ext>
            </a:extLst>
          </p:cNvPr>
          <p:cNvSpPr>
            <a:spLocks/>
          </p:cNvSpPr>
          <p:nvPr/>
        </p:nvSpPr>
        <p:spPr bwMode="auto">
          <a:xfrm>
            <a:off x="6153150" y="4606925"/>
            <a:ext cx="857250" cy="417513"/>
          </a:xfrm>
          <a:custGeom>
            <a:avLst/>
            <a:gdLst>
              <a:gd name="T0" fmla="*/ 393492 w 183"/>
              <a:gd name="T1" fmla="*/ 4691 h 89"/>
              <a:gd name="T2" fmla="*/ 290434 w 183"/>
              <a:gd name="T3" fmla="*/ 4691 h 89"/>
              <a:gd name="T4" fmla="*/ 0 w 183"/>
              <a:gd name="T5" fmla="*/ 4691 h 89"/>
              <a:gd name="T6" fmla="*/ 0 w 183"/>
              <a:gd name="T7" fmla="*/ 417513 h 89"/>
              <a:gd name="T8" fmla="*/ 290434 w 183"/>
              <a:gd name="T9" fmla="*/ 417513 h 89"/>
              <a:gd name="T10" fmla="*/ 398176 w 183"/>
              <a:gd name="T11" fmla="*/ 417513 h 89"/>
              <a:gd name="T12" fmla="*/ 847881 w 183"/>
              <a:gd name="T13" fmla="*/ 56294 h 89"/>
              <a:gd name="T14" fmla="*/ 857250 w 183"/>
              <a:gd name="T15" fmla="*/ 0 h 89"/>
              <a:gd name="T16" fmla="*/ 435652 w 183"/>
              <a:gd name="T17" fmla="*/ 0 h 89"/>
              <a:gd name="T18" fmla="*/ 393492 w 183"/>
              <a:gd name="T19" fmla="*/ 4691 h 89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83" h="89" extrusionOk="0">
                <a:moveTo>
                  <a:pt x="84" y="1"/>
                </a:moveTo>
                <a:cubicBezTo>
                  <a:pt x="77" y="1"/>
                  <a:pt x="70" y="1"/>
                  <a:pt x="62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89"/>
                  <a:pt x="0" y="89"/>
                  <a:pt x="0" y="89"/>
                </a:cubicBezTo>
                <a:cubicBezTo>
                  <a:pt x="62" y="89"/>
                  <a:pt x="62" y="89"/>
                  <a:pt x="62" y="89"/>
                </a:cubicBezTo>
                <a:cubicBezTo>
                  <a:pt x="70" y="89"/>
                  <a:pt x="77" y="89"/>
                  <a:pt x="85" y="89"/>
                </a:cubicBezTo>
                <a:cubicBezTo>
                  <a:pt x="140" y="88"/>
                  <a:pt x="170" y="65"/>
                  <a:pt x="181" y="12"/>
                </a:cubicBezTo>
                <a:cubicBezTo>
                  <a:pt x="182" y="8"/>
                  <a:pt x="183" y="4"/>
                  <a:pt x="183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91" y="1"/>
                  <a:pt x="88" y="1"/>
                  <a:pt x="84" y="1"/>
                </a:cubicBezTo>
                <a:close/>
              </a:path>
            </a:pathLst>
          </a:custGeom>
          <a:solidFill>
            <a:srgbClr val="F06E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32804" name="Google Shape;498;p22">
            <a:extLst>
              <a:ext uri="{FF2B5EF4-FFF2-40B4-BE49-F238E27FC236}">
                <a16:creationId xmlns:a16="http://schemas.microsoft.com/office/drawing/2014/main" id="{677BF1E1-AD26-4206-8EC1-D24880920C5E}"/>
              </a:ext>
            </a:extLst>
          </p:cNvPr>
          <p:cNvSpPr>
            <a:spLocks/>
          </p:cNvSpPr>
          <p:nvPr/>
        </p:nvSpPr>
        <p:spPr bwMode="auto">
          <a:xfrm>
            <a:off x="6888163" y="3629025"/>
            <a:ext cx="463550" cy="977900"/>
          </a:xfrm>
          <a:custGeom>
            <a:avLst/>
            <a:gdLst>
              <a:gd name="T0" fmla="*/ 121740 w 99"/>
              <a:gd name="T1" fmla="*/ 977900 h 209"/>
              <a:gd name="T2" fmla="*/ 145152 w 99"/>
              <a:gd name="T3" fmla="*/ 860926 h 209"/>
              <a:gd name="T4" fmla="*/ 238798 w 99"/>
              <a:gd name="T5" fmla="*/ 467895 h 209"/>
              <a:gd name="T6" fmla="*/ 463550 w 99"/>
              <a:gd name="T7" fmla="*/ 0 h 209"/>
              <a:gd name="T8" fmla="*/ 0 w 99"/>
              <a:gd name="T9" fmla="*/ 0 h 209"/>
              <a:gd name="T10" fmla="*/ 121740 w 99"/>
              <a:gd name="T11" fmla="*/ 977900 h 20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99" h="209" extrusionOk="0">
                <a:moveTo>
                  <a:pt x="26" y="209"/>
                </a:moveTo>
                <a:cubicBezTo>
                  <a:pt x="28" y="201"/>
                  <a:pt x="29" y="193"/>
                  <a:pt x="31" y="184"/>
                </a:cubicBezTo>
                <a:cubicBezTo>
                  <a:pt x="36" y="155"/>
                  <a:pt x="42" y="122"/>
                  <a:pt x="51" y="100"/>
                </a:cubicBezTo>
                <a:cubicBezTo>
                  <a:pt x="66" y="64"/>
                  <a:pt x="82" y="33"/>
                  <a:pt x="99" y="0"/>
                </a:cubicBezTo>
                <a:cubicBezTo>
                  <a:pt x="0" y="0"/>
                  <a:pt x="0" y="0"/>
                  <a:pt x="0" y="0"/>
                </a:cubicBezTo>
                <a:cubicBezTo>
                  <a:pt x="26" y="209"/>
                  <a:pt x="26" y="209"/>
                  <a:pt x="26" y="209"/>
                </a:cubicBezTo>
              </a:path>
            </a:pathLst>
          </a:custGeom>
          <a:solidFill>
            <a:srgbClr val="CC23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32805" name="Google Shape;499;p22">
            <a:extLst>
              <a:ext uri="{FF2B5EF4-FFF2-40B4-BE49-F238E27FC236}">
                <a16:creationId xmlns:a16="http://schemas.microsoft.com/office/drawing/2014/main" id="{DE64E1EE-A961-47ED-8238-54CE82E6A18A}"/>
              </a:ext>
            </a:extLst>
          </p:cNvPr>
          <p:cNvSpPr>
            <a:spLocks/>
          </p:cNvSpPr>
          <p:nvPr/>
        </p:nvSpPr>
        <p:spPr bwMode="auto">
          <a:xfrm>
            <a:off x="6102350" y="5657850"/>
            <a:ext cx="809625" cy="374650"/>
          </a:xfrm>
          <a:custGeom>
            <a:avLst/>
            <a:gdLst>
              <a:gd name="T0" fmla="*/ 622428 w 173"/>
              <a:gd name="T1" fmla="*/ 0 h 80"/>
              <a:gd name="T2" fmla="*/ 0 w 173"/>
              <a:gd name="T3" fmla="*/ 0 h 80"/>
              <a:gd name="T4" fmla="*/ 641148 w 173"/>
              <a:gd name="T5" fmla="*/ 374650 h 80"/>
              <a:gd name="T6" fmla="*/ 809625 w 173"/>
              <a:gd name="T7" fmla="*/ 187325 h 80"/>
              <a:gd name="T8" fmla="*/ 622428 w 173"/>
              <a:gd name="T9" fmla="*/ 0 h 8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3" h="80" extrusionOk="0">
                <a:moveTo>
                  <a:pt x="133" y="0"/>
                </a:moveTo>
                <a:cubicBezTo>
                  <a:pt x="0" y="0"/>
                  <a:pt x="0" y="0"/>
                  <a:pt x="0" y="0"/>
                </a:cubicBezTo>
                <a:cubicBezTo>
                  <a:pt x="137" y="80"/>
                  <a:pt x="137" y="80"/>
                  <a:pt x="137" y="80"/>
                </a:cubicBezTo>
                <a:cubicBezTo>
                  <a:pt x="157" y="78"/>
                  <a:pt x="173" y="61"/>
                  <a:pt x="173" y="40"/>
                </a:cubicBezTo>
                <a:cubicBezTo>
                  <a:pt x="173" y="18"/>
                  <a:pt x="155" y="0"/>
                  <a:pt x="133" y="0"/>
                </a:cubicBezTo>
                <a:close/>
              </a:path>
            </a:pathLst>
          </a:custGeom>
          <a:solidFill>
            <a:srgbClr val="7801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32806" name="Google Shape;500;p22">
            <a:extLst>
              <a:ext uri="{FF2B5EF4-FFF2-40B4-BE49-F238E27FC236}">
                <a16:creationId xmlns:a16="http://schemas.microsoft.com/office/drawing/2014/main" id="{7B732CD7-2C7D-49D6-8E7C-8551B85305D7}"/>
              </a:ext>
            </a:extLst>
          </p:cNvPr>
          <p:cNvSpPr>
            <a:spLocks/>
          </p:cNvSpPr>
          <p:nvPr/>
        </p:nvSpPr>
        <p:spPr bwMode="auto">
          <a:xfrm>
            <a:off x="5292725" y="5657850"/>
            <a:ext cx="809625" cy="374650"/>
          </a:xfrm>
          <a:custGeom>
            <a:avLst/>
            <a:gdLst>
              <a:gd name="T0" fmla="*/ 187197 w 173"/>
              <a:gd name="T1" fmla="*/ 0 h 80"/>
              <a:gd name="T2" fmla="*/ 0 w 173"/>
              <a:gd name="T3" fmla="*/ 187325 h 80"/>
              <a:gd name="T4" fmla="*/ 173157 w 173"/>
              <a:gd name="T5" fmla="*/ 374650 h 80"/>
              <a:gd name="T6" fmla="*/ 809625 w 173"/>
              <a:gd name="T7" fmla="*/ 0 h 80"/>
              <a:gd name="T8" fmla="*/ 187197 w 173"/>
              <a:gd name="T9" fmla="*/ 0 h 8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3" h="80" extrusionOk="0">
                <a:moveTo>
                  <a:pt x="40" y="0"/>
                </a:moveTo>
                <a:cubicBezTo>
                  <a:pt x="18" y="0"/>
                  <a:pt x="0" y="18"/>
                  <a:pt x="0" y="40"/>
                </a:cubicBezTo>
                <a:cubicBezTo>
                  <a:pt x="0" y="62"/>
                  <a:pt x="17" y="79"/>
                  <a:pt x="37" y="80"/>
                </a:cubicBezTo>
                <a:cubicBezTo>
                  <a:pt x="173" y="0"/>
                  <a:pt x="173" y="0"/>
                  <a:pt x="173" y="0"/>
                </a:cubicBezTo>
                <a:lnTo>
                  <a:pt x="40" y="0"/>
                </a:lnTo>
                <a:close/>
              </a:path>
            </a:pathLst>
          </a:custGeom>
          <a:solidFill>
            <a:srgbClr val="A632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32807" name="Google Shape;501;p22">
            <a:extLst>
              <a:ext uri="{FF2B5EF4-FFF2-40B4-BE49-F238E27FC236}">
                <a16:creationId xmlns:a16="http://schemas.microsoft.com/office/drawing/2014/main" id="{06C90C30-EB25-4E8F-BD4C-C8F1CE9CDE82}"/>
              </a:ext>
            </a:extLst>
          </p:cNvPr>
          <p:cNvSpPr>
            <a:spLocks/>
          </p:cNvSpPr>
          <p:nvPr/>
        </p:nvSpPr>
        <p:spPr bwMode="auto">
          <a:xfrm>
            <a:off x="5465763" y="5657850"/>
            <a:ext cx="1277937" cy="374650"/>
          </a:xfrm>
          <a:custGeom>
            <a:avLst/>
            <a:gdLst>
              <a:gd name="T0" fmla="*/ 0 w 273"/>
              <a:gd name="T1" fmla="*/ 374650 h 80"/>
              <a:gd name="T2" fmla="*/ 14043 w 273"/>
              <a:gd name="T3" fmla="*/ 374650 h 80"/>
              <a:gd name="T4" fmla="*/ 636628 w 273"/>
              <a:gd name="T5" fmla="*/ 374650 h 80"/>
              <a:gd name="T6" fmla="*/ 1259213 w 273"/>
              <a:gd name="T7" fmla="*/ 374650 h 80"/>
              <a:gd name="T8" fmla="*/ 1277937 w 273"/>
              <a:gd name="T9" fmla="*/ 374650 h 80"/>
              <a:gd name="T10" fmla="*/ 636628 w 273"/>
              <a:gd name="T11" fmla="*/ 0 h 80"/>
              <a:gd name="T12" fmla="*/ 0 w 273"/>
              <a:gd name="T13" fmla="*/ 374650 h 8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73" h="80" extrusionOk="0">
                <a:moveTo>
                  <a:pt x="0" y="80"/>
                </a:moveTo>
                <a:cubicBezTo>
                  <a:pt x="1" y="80"/>
                  <a:pt x="2" y="80"/>
                  <a:pt x="3" y="80"/>
                </a:cubicBezTo>
                <a:cubicBezTo>
                  <a:pt x="136" y="80"/>
                  <a:pt x="136" y="80"/>
                  <a:pt x="136" y="80"/>
                </a:cubicBezTo>
                <a:cubicBezTo>
                  <a:pt x="269" y="80"/>
                  <a:pt x="269" y="80"/>
                  <a:pt x="269" y="80"/>
                </a:cubicBezTo>
                <a:cubicBezTo>
                  <a:pt x="270" y="80"/>
                  <a:pt x="272" y="80"/>
                  <a:pt x="273" y="80"/>
                </a:cubicBezTo>
                <a:cubicBezTo>
                  <a:pt x="136" y="0"/>
                  <a:pt x="136" y="0"/>
                  <a:pt x="136" y="0"/>
                </a:cubicBezTo>
                <a:lnTo>
                  <a:pt x="0" y="80"/>
                </a:lnTo>
                <a:close/>
              </a:path>
            </a:pathLst>
          </a:custGeom>
          <a:solidFill>
            <a:srgbClr val="8C10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32808" name="Google Shape;502;p22">
            <a:extLst>
              <a:ext uri="{FF2B5EF4-FFF2-40B4-BE49-F238E27FC236}">
                <a16:creationId xmlns:a16="http://schemas.microsoft.com/office/drawing/2014/main" id="{EB7BA7DC-5A84-4D2B-9BA4-9DDD5343FCAC}"/>
              </a:ext>
            </a:extLst>
          </p:cNvPr>
          <p:cNvSpPr>
            <a:spLocks/>
          </p:cNvSpPr>
          <p:nvPr/>
        </p:nvSpPr>
        <p:spPr bwMode="auto">
          <a:xfrm>
            <a:off x="5597525" y="4532313"/>
            <a:ext cx="17463" cy="74612"/>
          </a:xfrm>
          <a:custGeom>
            <a:avLst/>
            <a:gdLst>
              <a:gd name="T0" fmla="*/ 0 w 4"/>
              <a:gd name="T1" fmla="*/ 0 h 16"/>
              <a:gd name="T2" fmla="*/ 0 w 4"/>
              <a:gd name="T3" fmla="*/ 0 h 16"/>
              <a:gd name="T4" fmla="*/ 8732 w 4"/>
              <a:gd name="T5" fmla="*/ 46633 h 16"/>
              <a:gd name="T6" fmla="*/ 17463 w 4"/>
              <a:gd name="T7" fmla="*/ 74612 h 16"/>
              <a:gd name="T8" fmla="*/ 17463 w 4"/>
              <a:gd name="T9" fmla="*/ 74612 h 16"/>
              <a:gd name="T10" fmla="*/ 0 w 4"/>
              <a:gd name="T11" fmla="*/ 0 h 1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4" h="16" extrusionOk="0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1" y="3"/>
                  <a:pt x="1" y="6"/>
                  <a:pt x="2" y="10"/>
                </a:cubicBezTo>
                <a:cubicBezTo>
                  <a:pt x="3" y="13"/>
                  <a:pt x="3" y="15"/>
                  <a:pt x="4" y="16"/>
                </a:cubicBezTo>
                <a:cubicBezTo>
                  <a:pt x="4" y="16"/>
                  <a:pt x="4" y="16"/>
                  <a:pt x="4" y="16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84CB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32809" name="Google Shape;503;p22">
            <a:extLst>
              <a:ext uri="{FF2B5EF4-FFF2-40B4-BE49-F238E27FC236}">
                <a16:creationId xmlns:a16="http://schemas.microsoft.com/office/drawing/2014/main" id="{BD25CE11-3E76-4263-9AF6-355842AA6993}"/>
              </a:ext>
            </a:extLst>
          </p:cNvPr>
          <p:cNvSpPr>
            <a:spLocks/>
          </p:cNvSpPr>
          <p:nvPr/>
        </p:nvSpPr>
        <p:spPr bwMode="auto">
          <a:xfrm>
            <a:off x="5194300" y="4532313"/>
            <a:ext cx="420688" cy="74612"/>
          </a:xfrm>
          <a:custGeom>
            <a:avLst/>
            <a:gdLst>
              <a:gd name="T0" fmla="*/ 401991 w 90"/>
              <a:gd name="T1" fmla="*/ 0 h 16"/>
              <a:gd name="T2" fmla="*/ 0 w 90"/>
              <a:gd name="T3" fmla="*/ 74612 h 16"/>
              <a:gd name="T4" fmla="*/ 420688 w 90"/>
              <a:gd name="T5" fmla="*/ 74612 h 16"/>
              <a:gd name="T6" fmla="*/ 411339 w 90"/>
              <a:gd name="T7" fmla="*/ 46633 h 16"/>
              <a:gd name="T8" fmla="*/ 401991 w 90"/>
              <a:gd name="T9" fmla="*/ 0 h 1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0" h="16" extrusionOk="0">
                <a:moveTo>
                  <a:pt x="86" y="0"/>
                </a:moveTo>
                <a:cubicBezTo>
                  <a:pt x="0" y="16"/>
                  <a:pt x="0" y="16"/>
                  <a:pt x="0" y="16"/>
                </a:cubicBezTo>
                <a:cubicBezTo>
                  <a:pt x="90" y="16"/>
                  <a:pt x="90" y="16"/>
                  <a:pt x="90" y="16"/>
                </a:cubicBezTo>
                <a:cubicBezTo>
                  <a:pt x="89" y="15"/>
                  <a:pt x="89" y="13"/>
                  <a:pt x="88" y="10"/>
                </a:cubicBezTo>
                <a:cubicBezTo>
                  <a:pt x="87" y="6"/>
                  <a:pt x="87" y="3"/>
                  <a:pt x="86" y="0"/>
                </a:cubicBezTo>
              </a:path>
            </a:pathLst>
          </a:custGeom>
          <a:solidFill>
            <a:srgbClr val="1FA5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32810" name="Google Shape;504;p22">
            <a:extLst>
              <a:ext uri="{FF2B5EF4-FFF2-40B4-BE49-F238E27FC236}">
                <a16:creationId xmlns:a16="http://schemas.microsoft.com/office/drawing/2014/main" id="{A1CD18EF-E9C1-40CC-9768-EBA950CF08BE}"/>
              </a:ext>
            </a:extLst>
          </p:cNvPr>
          <p:cNvSpPr>
            <a:spLocks/>
          </p:cNvSpPr>
          <p:nvPr/>
        </p:nvSpPr>
        <p:spPr bwMode="auto">
          <a:xfrm>
            <a:off x="6589713" y="4532313"/>
            <a:ext cx="420687" cy="74612"/>
          </a:xfrm>
          <a:custGeom>
            <a:avLst/>
            <a:gdLst>
              <a:gd name="T0" fmla="*/ 420687 w 90"/>
              <a:gd name="T1" fmla="*/ 74612 h 16"/>
              <a:gd name="T2" fmla="*/ 420687 w 90"/>
              <a:gd name="T3" fmla="*/ 74612 h 16"/>
              <a:gd name="T4" fmla="*/ 420687 w 90"/>
              <a:gd name="T5" fmla="*/ 74612 h 16"/>
              <a:gd name="T6" fmla="*/ 18697 w 90"/>
              <a:gd name="T7" fmla="*/ 0 h 16"/>
              <a:gd name="T8" fmla="*/ 0 w 90"/>
              <a:gd name="T9" fmla="*/ 74612 h 16"/>
              <a:gd name="T10" fmla="*/ 9349 w 90"/>
              <a:gd name="T11" fmla="*/ 46633 h 16"/>
              <a:gd name="T12" fmla="*/ 18697 w 90"/>
              <a:gd name="T13" fmla="*/ 0 h 1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90" h="16" extrusionOk="0">
                <a:moveTo>
                  <a:pt x="90" y="16"/>
                </a:moveTo>
                <a:cubicBezTo>
                  <a:pt x="90" y="16"/>
                  <a:pt x="90" y="16"/>
                  <a:pt x="90" y="16"/>
                </a:cubicBezTo>
                <a:cubicBezTo>
                  <a:pt x="90" y="16"/>
                  <a:pt x="90" y="16"/>
                  <a:pt x="90" y="16"/>
                </a:cubicBezTo>
                <a:moveTo>
                  <a:pt x="4" y="0"/>
                </a:moveTo>
                <a:cubicBezTo>
                  <a:pt x="0" y="16"/>
                  <a:pt x="0" y="16"/>
                  <a:pt x="0" y="16"/>
                </a:cubicBezTo>
                <a:cubicBezTo>
                  <a:pt x="1" y="15"/>
                  <a:pt x="2" y="13"/>
                  <a:pt x="2" y="10"/>
                </a:cubicBezTo>
                <a:cubicBezTo>
                  <a:pt x="3" y="6"/>
                  <a:pt x="3" y="3"/>
                  <a:pt x="4" y="0"/>
                </a:cubicBezTo>
              </a:path>
            </a:pathLst>
          </a:custGeom>
          <a:solidFill>
            <a:srgbClr val="E591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32811" name="Google Shape;505;p22">
            <a:extLst>
              <a:ext uri="{FF2B5EF4-FFF2-40B4-BE49-F238E27FC236}">
                <a16:creationId xmlns:a16="http://schemas.microsoft.com/office/drawing/2014/main" id="{160ACCEE-B498-4AF5-AAFF-F434D8179826}"/>
              </a:ext>
            </a:extLst>
          </p:cNvPr>
          <p:cNvSpPr>
            <a:spLocks/>
          </p:cNvSpPr>
          <p:nvPr/>
        </p:nvSpPr>
        <p:spPr bwMode="auto">
          <a:xfrm>
            <a:off x="6589713" y="4532313"/>
            <a:ext cx="420687" cy="74612"/>
          </a:xfrm>
          <a:custGeom>
            <a:avLst/>
            <a:gdLst>
              <a:gd name="T0" fmla="*/ 18697 w 90"/>
              <a:gd name="T1" fmla="*/ 0 h 16"/>
              <a:gd name="T2" fmla="*/ 18697 w 90"/>
              <a:gd name="T3" fmla="*/ 0 h 16"/>
              <a:gd name="T4" fmla="*/ 9349 w 90"/>
              <a:gd name="T5" fmla="*/ 46633 h 16"/>
              <a:gd name="T6" fmla="*/ 0 w 90"/>
              <a:gd name="T7" fmla="*/ 74612 h 16"/>
              <a:gd name="T8" fmla="*/ 420687 w 90"/>
              <a:gd name="T9" fmla="*/ 74612 h 16"/>
              <a:gd name="T10" fmla="*/ 420687 w 90"/>
              <a:gd name="T11" fmla="*/ 74612 h 16"/>
              <a:gd name="T12" fmla="*/ 18697 w 90"/>
              <a:gd name="T13" fmla="*/ 0 h 1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90" h="16" extrusionOk="0"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3" y="3"/>
                  <a:pt x="3" y="6"/>
                  <a:pt x="2" y="10"/>
                </a:cubicBezTo>
                <a:cubicBezTo>
                  <a:pt x="2" y="13"/>
                  <a:pt x="1" y="15"/>
                  <a:pt x="0" y="16"/>
                </a:cubicBezTo>
                <a:cubicBezTo>
                  <a:pt x="90" y="16"/>
                  <a:pt x="90" y="16"/>
                  <a:pt x="90" y="16"/>
                </a:cubicBezTo>
                <a:cubicBezTo>
                  <a:pt x="90" y="16"/>
                  <a:pt x="90" y="16"/>
                  <a:pt x="90" y="16"/>
                </a:cubicBezTo>
                <a:cubicBezTo>
                  <a:pt x="4" y="0"/>
                  <a:pt x="4" y="0"/>
                  <a:pt x="4" y="0"/>
                </a:cubicBezTo>
              </a:path>
            </a:pathLst>
          </a:custGeom>
          <a:solidFill>
            <a:srgbClr val="D7364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32812" name="Google Shape;506;p22">
            <a:extLst>
              <a:ext uri="{FF2B5EF4-FFF2-40B4-BE49-F238E27FC236}">
                <a16:creationId xmlns:a16="http://schemas.microsoft.com/office/drawing/2014/main" id="{E480F0D7-F5DE-4C03-9729-6BABAA8494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4788" y="1901825"/>
            <a:ext cx="1649412" cy="1354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1E1E1E"/>
              </a:buClr>
              <a:buSzPts val="4400"/>
              <a:buFont typeface="Montserrat" panose="02000505000000020004" pitchFamily="2" charset="0"/>
              <a:buNone/>
            </a:pPr>
            <a:r>
              <a:rPr lang="en-US" altLang="en-US" sz="4400" b="1">
                <a:solidFill>
                  <a:srgbClr val="1E1E1E"/>
                </a:solidFill>
                <a:latin typeface="Montserrat" panose="02000505000000020004" pitchFamily="2" charset="0"/>
                <a:sym typeface="Montserrat" panose="02000505000000020004" pitchFamily="2" charset="0"/>
              </a:rPr>
              <a:t>TU</a:t>
            </a:r>
            <a:endParaRPr lang="en-US" altLang="en-US"/>
          </a:p>
          <a:p>
            <a:pPr algn="ctr" eaLnBrk="1" hangingPunct="1">
              <a:buClr>
                <a:srgbClr val="1E1E1E"/>
              </a:buClr>
              <a:buSzPts val="4400"/>
              <a:buFont typeface="Montserrat" panose="02000505000000020004" pitchFamily="2" charset="0"/>
              <a:buNone/>
            </a:pPr>
            <a:r>
              <a:rPr lang="en-US" altLang="en-US" sz="4400" b="1">
                <a:solidFill>
                  <a:srgbClr val="1E1E1E"/>
                </a:solidFill>
                <a:latin typeface="Montserrat" panose="02000505000000020004" pitchFamily="2" charset="0"/>
                <a:sym typeface="Montserrat" panose="02000505000000020004" pitchFamily="2" charset="0"/>
              </a:rPr>
              <a:t>IDEA</a:t>
            </a:r>
            <a:endParaRPr lang="en-US" altLang="en-US"/>
          </a:p>
        </p:txBody>
      </p:sp>
      <p:sp>
        <p:nvSpPr>
          <p:cNvPr id="32813" name="Google Shape;507;p22">
            <a:extLst>
              <a:ext uri="{FF2B5EF4-FFF2-40B4-BE49-F238E27FC236}">
                <a16:creationId xmlns:a16="http://schemas.microsoft.com/office/drawing/2014/main" id="{158CDD57-E7A4-45E4-B2C0-57D5AA0E6C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09113" y="3219450"/>
            <a:ext cx="16922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SzPts val="1200"/>
              <a:buFont typeface="Open Sans" panose="020B0606030504020204" pitchFamily="34" charset="0"/>
              <a:buNone/>
            </a:pPr>
            <a:r>
              <a:rPr lang="en-US" altLang="en-US" sz="1200"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amet, consetur adipin nnscing elit</a:t>
            </a:r>
            <a:endParaRPr lang="en-US" altLang="en-US"/>
          </a:p>
        </p:txBody>
      </p:sp>
      <p:sp>
        <p:nvSpPr>
          <p:cNvPr id="32814" name="Google Shape;508;p22">
            <a:extLst>
              <a:ext uri="{FF2B5EF4-FFF2-40B4-BE49-F238E27FC236}">
                <a16:creationId xmlns:a16="http://schemas.microsoft.com/office/drawing/2014/main" id="{17FF035F-CCD9-4FED-9235-946DE1D3A1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09113" y="5418138"/>
            <a:ext cx="1692275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SzPts val="1200"/>
              <a:buFont typeface="Open Sans" panose="020B0606030504020204" pitchFamily="34" charset="0"/>
              <a:buNone/>
            </a:pPr>
            <a:r>
              <a:rPr lang="en-US" altLang="en-US" sz="1200"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amet, consetur adipin nnscing elit</a:t>
            </a:r>
            <a:endParaRPr lang="en-US" altLang="en-US"/>
          </a:p>
        </p:txBody>
      </p:sp>
      <p:sp>
        <p:nvSpPr>
          <p:cNvPr id="32815" name="Google Shape;509;p22">
            <a:extLst>
              <a:ext uri="{FF2B5EF4-FFF2-40B4-BE49-F238E27FC236}">
                <a16:creationId xmlns:a16="http://schemas.microsoft.com/office/drawing/2014/main" id="{302DCA82-BE94-4197-9859-1AD34CF0A9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81088" y="5386388"/>
            <a:ext cx="16922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r" eaLnBrk="1" hangingPunct="1">
              <a:buSzPts val="1200"/>
              <a:buFont typeface="Open Sans" panose="020B0606030504020204" pitchFamily="34" charset="0"/>
              <a:buNone/>
            </a:pPr>
            <a:r>
              <a:rPr lang="en-US" altLang="en-US" sz="1200"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amet, consetur adipin nnscing elit</a:t>
            </a:r>
            <a:endParaRPr lang="en-US" altLang="en-US"/>
          </a:p>
        </p:txBody>
      </p:sp>
      <p:sp>
        <p:nvSpPr>
          <p:cNvPr id="32816" name="Google Shape;510;p22">
            <a:extLst>
              <a:ext uri="{FF2B5EF4-FFF2-40B4-BE49-F238E27FC236}">
                <a16:creationId xmlns:a16="http://schemas.microsoft.com/office/drawing/2014/main" id="{B9A8BBBD-ABFE-4E86-96C4-66568BAC3B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7275" y="3219450"/>
            <a:ext cx="16922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r" eaLnBrk="1" hangingPunct="1">
              <a:buSzPts val="1200"/>
              <a:buFont typeface="Open Sans" panose="020B0606030504020204" pitchFamily="34" charset="0"/>
              <a:buNone/>
            </a:pPr>
            <a:r>
              <a:rPr lang="en-US" altLang="en-US" sz="1200"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amet, consetur adipin nnscing elit</a:t>
            </a:r>
            <a:endParaRPr lang="en-US" altLang="en-US"/>
          </a:p>
        </p:txBody>
      </p:sp>
      <p:sp>
        <p:nvSpPr>
          <p:cNvPr id="32817" name="Google Shape;511;p22">
            <a:extLst>
              <a:ext uri="{FF2B5EF4-FFF2-40B4-BE49-F238E27FC236}">
                <a16:creationId xmlns:a16="http://schemas.microsoft.com/office/drawing/2014/main" id="{2C84D447-38BA-4F6E-BF3C-4399D4A3BE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06488" y="1039813"/>
            <a:ext cx="16922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r" eaLnBrk="1" hangingPunct="1">
              <a:buSzPts val="1200"/>
              <a:buFont typeface="Open Sans" panose="020B0606030504020204" pitchFamily="34" charset="0"/>
              <a:buNone/>
            </a:pPr>
            <a:r>
              <a:rPr lang="en-US" altLang="en-US" sz="1200"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amet, consetur adipin nnscing elit</a:t>
            </a:r>
            <a:endParaRPr lang="en-US" alt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Google Shape;516;p23">
            <a:extLst>
              <a:ext uri="{FF2B5EF4-FFF2-40B4-BE49-F238E27FC236}">
                <a16:creationId xmlns:a16="http://schemas.microsoft.com/office/drawing/2014/main" id="{074DCF91-3BD2-4633-A9C8-AE0CEE0A19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47238" y="939800"/>
            <a:ext cx="1539875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SzPts val="1100"/>
              <a:buFont typeface="Open Sans" panose="020B0606030504020204" pitchFamily="34" charset="0"/>
              <a:buNone/>
            </a:pPr>
            <a:r>
              <a:rPr lang="en-US" altLang="en-US" sz="1100"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amet, consetur adipin nnscing elit</a:t>
            </a:r>
            <a:endParaRPr lang="en-US" altLang="en-US"/>
          </a:p>
        </p:txBody>
      </p:sp>
      <p:sp>
        <p:nvSpPr>
          <p:cNvPr id="34819" name="Google Shape;517;p23">
            <a:extLst>
              <a:ext uri="{FF2B5EF4-FFF2-40B4-BE49-F238E27FC236}">
                <a16:creationId xmlns:a16="http://schemas.microsoft.com/office/drawing/2014/main" id="{7750C0FF-521A-4047-B122-1BC2070A8A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44075" y="5132388"/>
            <a:ext cx="1193800" cy="404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8C133F"/>
              </a:buClr>
              <a:buSzPts val="1800"/>
              <a:buFont typeface="Open Sans SemiBold" panose="020B0706030804020204" pitchFamily="34" charset="0"/>
              <a:buNone/>
            </a:pPr>
            <a:r>
              <a:rPr lang="en-US" altLang="en-US" sz="1800" b="1">
                <a:solidFill>
                  <a:srgbClr val="8C133F"/>
                </a:solidFill>
                <a:latin typeface="Open Sans SemiBold" panose="020B0706030804020204" pitchFamily="34" charset="0"/>
                <a:sym typeface="Open Sans SemiBold" panose="020B0706030804020204" pitchFamily="34" charset="0"/>
              </a:rPr>
              <a:t>STARTUP</a:t>
            </a:r>
            <a:endParaRPr lang="en-US" altLang="en-US"/>
          </a:p>
        </p:txBody>
      </p:sp>
      <p:sp>
        <p:nvSpPr>
          <p:cNvPr id="34820" name="Google Shape;518;p23">
            <a:extLst>
              <a:ext uri="{FF2B5EF4-FFF2-40B4-BE49-F238E27FC236}">
                <a16:creationId xmlns:a16="http://schemas.microsoft.com/office/drawing/2014/main" id="{FA5B9162-F348-475A-A1B4-36FE6D525D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44075" y="3684588"/>
            <a:ext cx="1231900" cy="404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C93240"/>
              </a:buClr>
              <a:buSzPts val="1800"/>
              <a:buFont typeface="Open Sans SemiBold" panose="020B0706030804020204" pitchFamily="34" charset="0"/>
              <a:buNone/>
            </a:pPr>
            <a:r>
              <a:rPr lang="en-US" altLang="en-US" sz="1800" b="1">
                <a:solidFill>
                  <a:srgbClr val="C93240"/>
                </a:solidFill>
                <a:latin typeface="Open Sans SemiBold" panose="020B0706030804020204" pitchFamily="34" charset="0"/>
                <a:sym typeface="Open Sans SemiBold" panose="020B0706030804020204" pitchFamily="34" charset="0"/>
              </a:rPr>
              <a:t>PROYECTO</a:t>
            </a:r>
            <a:endParaRPr lang="en-US" altLang="en-US"/>
          </a:p>
        </p:txBody>
      </p:sp>
      <p:sp>
        <p:nvSpPr>
          <p:cNvPr id="34821" name="Google Shape;519;p23">
            <a:extLst>
              <a:ext uri="{FF2B5EF4-FFF2-40B4-BE49-F238E27FC236}">
                <a16:creationId xmlns:a16="http://schemas.microsoft.com/office/drawing/2014/main" id="{B16FF892-EAF4-4080-8872-CBE0B0F50A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44075" y="2214563"/>
            <a:ext cx="1284288" cy="404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EB7815"/>
              </a:buClr>
              <a:buSzPts val="1800"/>
              <a:buFont typeface="Open Sans SemiBold" panose="020B0706030804020204" pitchFamily="34" charset="0"/>
              <a:buNone/>
            </a:pPr>
            <a:r>
              <a:rPr lang="en-US" altLang="en-US" sz="1800" b="1">
                <a:solidFill>
                  <a:srgbClr val="EB7815"/>
                </a:solidFill>
                <a:latin typeface="Open Sans SemiBold" panose="020B0706030804020204" pitchFamily="34" charset="0"/>
                <a:sym typeface="Open Sans SemiBold" panose="020B0706030804020204" pitchFamily="34" charset="0"/>
              </a:rPr>
              <a:t>NEGOCIO</a:t>
            </a:r>
            <a:endParaRPr lang="en-US" altLang="en-US"/>
          </a:p>
        </p:txBody>
      </p:sp>
      <p:sp>
        <p:nvSpPr>
          <p:cNvPr id="34822" name="Google Shape;520;p23">
            <a:extLst>
              <a:ext uri="{FF2B5EF4-FFF2-40B4-BE49-F238E27FC236}">
                <a16:creationId xmlns:a16="http://schemas.microsoft.com/office/drawing/2014/main" id="{7DDAFC26-9CC3-446C-B095-1F5676CF82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44075" y="738188"/>
            <a:ext cx="1168400" cy="404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AB82A"/>
              </a:buClr>
              <a:buSzPts val="1800"/>
              <a:buFont typeface="Open Sans SemiBold" panose="020B0706030804020204" pitchFamily="34" charset="0"/>
              <a:buNone/>
            </a:pPr>
            <a:r>
              <a:rPr lang="en-US" altLang="en-US" sz="1800" b="1">
                <a:solidFill>
                  <a:srgbClr val="FAB82A"/>
                </a:solidFill>
                <a:latin typeface="Open Sans SemiBold" panose="020B0706030804020204" pitchFamily="34" charset="0"/>
                <a:sym typeface="Open Sans SemiBold" panose="020B0706030804020204" pitchFamily="34" charset="0"/>
              </a:rPr>
              <a:t>ÉXITO</a:t>
            </a:r>
            <a:endParaRPr lang="en-US" altLang="en-US"/>
          </a:p>
        </p:txBody>
      </p:sp>
      <p:sp>
        <p:nvSpPr>
          <p:cNvPr id="34823" name="Google Shape;521;p23">
            <a:extLst>
              <a:ext uri="{FF2B5EF4-FFF2-40B4-BE49-F238E27FC236}">
                <a16:creationId xmlns:a16="http://schemas.microsoft.com/office/drawing/2014/main" id="{E38AD0C1-89DA-4BCF-A141-2B765A18F9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7263" y="4479925"/>
            <a:ext cx="1670050" cy="40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095380"/>
              </a:buClr>
              <a:buSzPts val="1800"/>
              <a:buFont typeface="Open Sans SemiBold" panose="020B0706030804020204" pitchFamily="34" charset="0"/>
              <a:buNone/>
            </a:pPr>
            <a:r>
              <a:rPr lang="en-US" altLang="en-US" sz="1800" b="1">
                <a:solidFill>
                  <a:srgbClr val="095380"/>
                </a:solidFill>
                <a:latin typeface="Open Sans SemiBold" panose="020B0706030804020204" pitchFamily="34" charset="0"/>
                <a:sym typeface="Open Sans SemiBold" panose="020B0706030804020204" pitchFamily="34" charset="0"/>
              </a:rPr>
              <a:t>PLANEACIÓN</a:t>
            </a:r>
            <a:endParaRPr lang="en-US" altLang="en-US"/>
          </a:p>
        </p:txBody>
      </p:sp>
      <p:sp>
        <p:nvSpPr>
          <p:cNvPr id="34824" name="Google Shape;522;p23">
            <a:extLst>
              <a:ext uri="{FF2B5EF4-FFF2-40B4-BE49-F238E27FC236}">
                <a16:creationId xmlns:a16="http://schemas.microsoft.com/office/drawing/2014/main" id="{8241537F-E968-4927-9C3F-03170CEB91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4700" y="2935288"/>
            <a:ext cx="1895475" cy="404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39B3E3"/>
              </a:buClr>
              <a:buSzPts val="1800"/>
              <a:buFont typeface="Open Sans SemiBold" panose="020B0706030804020204" pitchFamily="34" charset="0"/>
              <a:buNone/>
            </a:pPr>
            <a:r>
              <a:rPr lang="en-US" altLang="en-US" sz="1800" b="1">
                <a:solidFill>
                  <a:srgbClr val="39B3E3"/>
                </a:solidFill>
                <a:latin typeface="Open Sans SemiBold" panose="020B0706030804020204" pitchFamily="34" charset="0"/>
                <a:sym typeface="Open Sans SemiBold" panose="020B0706030804020204" pitchFamily="34" charset="0"/>
              </a:rPr>
              <a:t>INVESTIGACIÓN</a:t>
            </a:r>
            <a:endParaRPr lang="en-US" altLang="en-US"/>
          </a:p>
        </p:txBody>
      </p:sp>
      <p:sp>
        <p:nvSpPr>
          <p:cNvPr id="34825" name="Google Shape;523;p23">
            <a:extLst>
              <a:ext uri="{FF2B5EF4-FFF2-40B4-BE49-F238E27FC236}">
                <a16:creationId xmlns:a16="http://schemas.microsoft.com/office/drawing/2014/main" id="{FE7155E5-D49E-484D-8598-F0B910D84D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44688" y="1387475"/>
            <a:ext cx="693737" cy="40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72D4DF"/>
              </a:buClr>
              <a:buSzPts val="1800"/>
              <a:buFont typeface="Open Sans SemiBold" panose="020B0706030804020204" pitchFamily="34" charset="0"/>
              <a:buNone/>
            </a:pPr>
            <a:r>
              <a:rPr lang="en-US" altLang="en-US" sz="1800" b="1">
                <a:solidFill>
                  <a:srgbClr val="72D4DF"/>
                </a:solidFill>
                <a:latin typeface="Open Sans SemiBold" panose="020B0706030804020204" pitchFamily="34" charset="0"/>
                <a:sym typeface="Open Sans SemiBold" panose="020B0706030804020204" pitchFamily="34" charset="0"/>
              </a:rPr>
              <a:t>IDEA</a:t>
            </a:r>
            <a:endParaRPr lang="en-US" altLang="en-US"/>
          </a:p>
        </p:txBody>
      </p:sp>
      <p:sp>
        <p:nvSpPr>
          <p:cNvPr id="34826" name="Google Shape;524;p23">
            <a:extLst>
              <a:ext uri="{FF2B5EF4-FFF2-40B4-BE49-F238E27FC236}">
                <a16:creationId xmlns:a16="http://schemas.microsoft.com/office/drawing/2014/main" id="{15D3DC18-8FAD-49BA-AFF2-DD5A33850D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07488" y="4970463"/>
            <a:ext cx="1136650" cy="144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8C133F"/>
              </a:buClr>
              <a:buSzPts val="7600"/>
              <a:buFont typeface="Montserrat" panose="02000505000000020004" pitchFamily="2" charset="0"/>
              <a:buNone/>
            </a:pPr>
            <a:r>
              <a:rPr lang="en-US" altLang="en-US" sz="7600">
                <a:solidFill>
                  <a:srgbClr val="8C133F"/>
                </a:solidFill>
                <a:latin typeface="Montserrat" panose="02000505000000020004" pitchFamily="2" charset="0"/>
                <a:sym typeface="Montserrat" panose="02000505000000020004" pitchFamily="2" charset="0"/>
              </a:rPr>
              <a:t>4</a:t>
            </a:r>
            <a:endParaRPr lang="en-US" altLang="en-US"/>
          </a:p>
        </p:txBody>
      </p:sp>
      <p:sp>
        <p:nvSpPr>
          <p:cNvPr id="34827" name="Google Shape;525;p23">
            <a:extLst>
              <a:ext uri="{FF2B5EF4-FFF2-40B4-BE49-F238E27FC236}">
                <a16:creationId xmlns:a16="http://schemas.microsoft.com/office/drawing/2014/main" id="{69512C27-9F56-4107-98F2-A687CCFFBD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07488" y="3522663"/>
            <a:ext cx="1146175" cy="144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E24E5A"/>
              </a:buClr>
              <a:buSzPts val="7600"/>
              <a:buFont typeface="Montserrat" panose="02000505000000020004" pitchFamily="2" charset="0"/>
              <a:buNone/>
            </a:pPr>
            <a:r>
              <a:rPr lang="en-US" altLang="en-US" sz="7600">
                <a:solidFill>
                  <a:srgbClr val="E24E5A"/>
                </a:solidFill>
                <a:latin typeface="Montserrat" panose="02000505000000020004" pitchFamily="2" charset="0"/>
                <a:sym typeface="Montserrat" panose="02000505000000020004" pitchFamily="2" charset="0"/>
              </a:rPr>
              <a:t>5</a:t>
            </a:r>
            <a:endParaRPr lang="en-US" altLang="en-US"/>
          </a:p>
        </p:txBody>
      </p:sp>
      <p:sp>
        <p:nvSpPr>
          <p:cNvPr id="34828" name="Google Shape;526;p23">
            <a:extLst>
              <a:ext uri="{FF2B5EF4-FFF2-40B4-BE49-F238E27FC236}">
                <a16:creationId xmlns:a16="http://schemas.microsoft.com/office/drawing/2014/main" id="{583EBA47-1DCF-4826-9690-4D3E05F862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70975" y="2046288"/>
            <a:ext cx="1184275" cy="144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9430"/>
              </a:buClr>
              <a:buSzPts val="7600"/>
              <a:buFont typeface="Montserrat" panose="02000505000000020004" pitchFamily="2" charset="0"/>
              <a:buNone/>
            </a:pPr>
            <a:r>
              <a:rPr lang="en-US" altLang="en-US" sz="7600">
                <a:solidFill>
                  <a:srgbClr val="FF9430"/>
                </a:solidFill>
                <a:latin typeface="Montserrat" panose="02000505000000020004" pitchFamily="2" charset="0"/>
                <a:sym typeface="Montserrat" panose="02000505000000020004" pitchFamily="2" charset="0"/>
              </a:rPr>
              <a:t>6</a:t>
            </a:r>
            <a:endParaRPr lang="en-US" altLang="en-US"/>
          </a:p>
        </p:txBody>
      </p:sp>
      <p:sp>
        <p:nvSpPr>
          <p:cNvPr id="34829" name="Google Shape;527;p23">
            <a:extLst>
              <a:ext uri="{FF2B5EF4-FFF2-40B4-BE49-F238E27FC236}">
                <a16:creationId xmlns:a16="http://schemas.microsoft.com/office/drawing/2014/main" id="{969DE126-032F-4D70-B060-9DF0739198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97138" y="4295775"/>
            <a:ext cx="1189037" cy="1490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095380"/>
              </a:buClr>
              <a:buSzPts val="8000"/>
              <a:buFont typeface="Montserrat" panose="02000505000000020004" pitchFamily="2" charset="0"/>
              <a:buNone/>
            </a:pPr>
            <a:r>
              <a:rPr lang="en-US" altLang="en-US" sz="8000">
                <a:solidFill>
                  <a:srgbClr val="095380"/>
                </a:solidFill>
                <a:latin typeface="Montserrat" panose="02000505000000020004" pitchFamily="2" charset="0"/>
                <a:sym typeface="Montserrat" panose="02000505000000020004" pitchFamily="2" charset="0"/>
              </a:rPr>
              <a:t>3</a:t>
            </a:r>
            <a:endParaRPr lang="en-US" altLang="en-US"/>
          </a:p>
        </p:txBody>
      </p:sp>
      <p:sp>
        <p:nvSpPr>
          <p:cNvPr id="34830" name="Google Shape;528;p23">
            <a:extLst>
              <a:ext uri="{FF2B5EF4-FFF2-40B4-BE49-F238E27FC236}">
                <a16:creationId xmlns:a16="http://schemas.microsoft.com/office/drawing/2014/main" id="{834BD210-DE50-4BDB-9F5D-5D38375AA2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28888" y="2746375"/>
            <a:ext cx="1200150" cy="1490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39B3E3"/>
              </a:buClr>
              <a:buSzPts val="8000"/>
              <a:buFont typeface="Montserrat" panose="02000505000000020004" pitchFamily="2" charset="0"/>
              <a:buNone/>
            </a:pPr>
            <a:r>
              <a:rPr lang="en-US" altLang="en-US" sz="8000">
                <a:solidFill>
                  <a:srgbClr val="39B3E3"/>
                </a:solidFill>
                <a:latin typeface="Montserrat" panose="02000505000000020004" pitchFamily="2" charset="0"/>
                <a:sym typeface="Montserrat" panose="02000505000000020004" pitchFamily="2" charset="0"/>
              </a:rPr>
              <a:t>2</a:t>
            </a:r>
            <a:endParaRPr lang="en-US" altLang="en-US"/>
          </a:p>
        </p:txBody>
      </p:sp>
      <p:sp>
        <p:nvSpPr>
          <p:cNvPr id="34831" name="Google Shape;529;p23">
            <a:extLst>
              <a:ext uri="{FF2B5EF4-FFF2-40B4-BE49-F238E27FC236}">
                <a16:creationId xmlns:a16="http://schemas.microsoft.com/office/drawing/2014/main" id="{46FE7A13-AA4E-4588-BA41-7D17C2D4B9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44775" y="1198563"/>
            <a:ext cx="989013" cy="1490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69D1DA"/>
              </a:buClr>
              <a:buSzPts val="8000"/>
              <a:buFont typeface="Montserrat" panose="02000505000000020004" pitchFamily="2" charset="0"/>
              <a:buNone/>
            </a:pPr>
            <a:r>
              <a:rPr lang="en-US" altLang="en-US" sz="8000">
                <a:solidFill>
                  <a:srgbClr val="69D1DA"/>
                </a:solidFill>
                <a:latin typeface="Montserrat" panose="02000505000000020004" pitchFamily="2" charset="0"/>
                <a:sym typeface="Montserrat" panose="02000505000000020004" pitchFamily="2" charset="0"/>
              </a:rPr>
              <a:t>1</a:t>
            </a:r>
            <a:endParaRPr lang="en-US" altLang="en-US"/>
          </a:p>
        </p:txBody>
      </p:sp>
      <p:sp>
        <p:nvSpPr>
          <p:cNvPr id="34832" name="Google Shape;530;p23">
            <a:extLst>
              <a:ext uri="{FF2B5EF4-FFF2-40B4-BE49-F238E27FC236}">
                <a16:creationId xmlns:a16="http://schemas.microsoft.com/office/drawing/2014/main" id="{5042F91E-0F63-405F-B126-2E170DF91C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82088" y="576263"/>
            <a:ext cx="1131887" cy="144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CC5E"/>
              </a:buClr>
              <a:buSzPts val="7600"/>
              <a:buFont typeface="Montserrat" panose="02000505000000020004" pitchFamily="2" charset="0"/>
              <a:buNone/>
            </a:pPr>
            <a:r>
              <a:rPr lang="en-US" altLang="en-US" sz="7600">
                <a:solidFill>
                  <a:srgbClr val="FFCC5E"/>
                </a:solidFill>
                <a:latin typeface="Montserrat" panose="02000505000000020004" pitchFamily="2" charset="0"/>
                <a:sym typeface="Montserrat" panose="02000505000000020004" pitchFamily="2" charset="0"/>
              </a:rPr>
              <a:t>7</a:t>
            </a:r>
            <a:endParaRPr lang="en-US" altLang="en-US"/>
          </a:p>
        </p:txBody>
      </p:sp>
      <p:sp>
        <p:nvSpPr>
          <p:cNvPr id="34833" name="Google Shape;531;p23">
            <a:extLst>
              <a:ext uri="{FF2B5EF4-FFF2-40B4-BE49-F238E27FC236}">
                <a16:creationId xmlns:a16="http://schemas.microsoft.com/office/drawing/2014/main" id="{133237F6-DC67-4D4C-80AE-D0271EBB0E75}"/>
              </a:ext>
            </a:extLst>
          </p:cNvPr>
          <p:cNvSpPr>
            <a:spLocks/>
          </p:cNvSpPr>
          <p:nvPr/>
        </p:nvSpPr>
        <p:spPr bwMode="auto">
          <a:xfrm>
            <a:off x="5407025" y="4000500"/>
            <a:ext cx="1390650" cy="922338"/>
          </a:xfrm>
          <a:custGeom>
            <a:avLst/>
            <a:gdLst>
              <a:gd name="T0" fmla="*/ 0 w 264"/>
              <a:gd name="T1" fmla="*/ 0 h 175"/>
              <a:gd name="T2" fmla="*/ 0 w 264"/>
              <a:gd name="T3" fmla="*/ 885444 h 175"/>
              <a:gd name="T4" fmla="*/ 147493 w 264"/>
              <a:gd name="T5" fmla="*/ 917067 h 175"/>
              <a:gd name="T6" fmla="*/ 147493 w 264"/>
              <a:gd name="T7" fmla="*/ 917067 h 175"/>
              <a:gd name="T8" fmla="*/ 263381 w 264"/>
              <a:gd name="T9" fmla="*/ 917067 h 175"/>
              <a:gd name="T10" fmla="*/ 300254 w 264"/>
              <a:gd name="T11" fmla="*/ 917067 h 175"/>
              <a:gd name="T12" fmla="*/ 300254 w 264"/>
              <a:gd name="T13" fmla="*/ 917067 h 175"/>
              <a:gd name="T14" fmla="*/ 495156 w 264"/>
              <a:gd name="T15" fmla="*/ 917067 h 175"/>
              <a:gd name="T16" fmla="*/ 495156 w 264"/>
              <a:gd name="T17" fmla="*/ 917067 h 175"/>
              <a:gd name="T18" fmla="*/ 684790 w 264"/>
              <a:gd name="T19" fmla="*/ 917067 h 175"/>
              <a:gd name="T20" fmla="*/ 695325 w 264"/>
              <a:gd name="T21" fmla="*/ 917067 h 175"/>
              <a:gd name="T22" fmla="*/ 705860 w 264"/>
              <a:gd name="T23" fmla="*/ 917067 h 175"/>
              <a:gd name="T24" fmla="*/ 705860 w 264"/>
              <a:gd name="T25" fmla="*/ 917067 h 175"/>
              <a:gd name="T26" fmla="*/ 895494 w 264"/>
              <a:gd name="T27" fmla="*/ 917067 h 175"/>
              <a:gd name="T28" fmla="*/ 895494 w 264"/>
              <a:gd name="T29" fmla="*/ 917067 h 175"/>
              <a:gd name="T30" fmla="*/ 1095664 w 264"/>
              <a:gd name="T31" fmla="*/ 917067 h 175"/>
              <a:gd name="T32" fmla="*/ 1095664 w 264"/>
              <a:gd name="T33" fmla="*/ 917067 h 175"/>
              <a:gd name="T34" fmla="*/ 1216819 w 264"/>
              <a:gd name="T35" fmla="*/ 917067 h 175"/>
              <a:gd name="T36" fmla="*/ 1390650 w 264"/>
              <a:gd name="T37" fmla="*/ 890715 h 175"/>
              <a:gd name="T38" fmla="*/ 1390650 w 264"/>
              <a:gd name="T39" fmla="*/ 0 h 175"/>
              <a:gd name="T40" fmla="*/ 0 w 264"/>
              <a:gd name="T41" fmla="*/ 0 h 175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64" h="175" extrusionOk="0">
                <a:moveTo>
                  <a:pt x="0" y="0"/>
                </a:moveTo>
                <a:cubicBezTo>
                  <a:pt x="0" y="168"/>
                  <a:pt x="0" y="168"/>
                  <a:pt x="0" y="168"/>
                </a:cubicBezTo>
                <a:cubicBezTo>
                  <a:pt x="7" y="172"/>
                  <a:pt x="16" y="173"/>
                  <a:pt x="28" y="174"/>
                </a:cubicBezTo>
                <a:cubicBezTo>
                  <a:pt x="28" y="174"/>
                  <a:pt x="28" y="174"/>
                  <a:pt x="28" y="174"/>
                </a:cubicBezTo>
                <a:cubicBezTo>
                  <a:pt x="50" y="174"/>
                  <a:pt x="50" y="174"/>
                  <a:pt x="50" y="174"/>
                </a:cubicBezTo>
                <a:cubicBezTo>
                  <a:pt x="52" y="174"/>
                  <a:pt x="55" y="174"/>
                  <a:pt x="57" y="174"/>
                </a:cubicBezTo>
                <a:cubicBezTo>
                  <a:pt x="57" y="174"/>
                  <a:pt x="57" y="174"/>
                  <a:pt x="57" y="174"/>
                </a:cubicBezTo>
                <a:cubicBezTo>
                  <a:pt x="94" y="174"/>
                  <a:pt x="94" y="174"/>
                  <a:pt x="94" y="174"/>
                </a:cubicBezTo>
                <a:cubicBezTo>
                  <a:pt x="94" y="174"/>
                  <a:pt x="94" y="174"/>
                  <a:pt x="94" y="174"/>
                </a:cubicBezTo>
                <a:cubicBezTo>
                  <a:pt x="106" y="174"/>
                  <a:pt x="118" y="174"/>
                  <a:pt x="130" y="174"/>
                </a:cubicBezTo>
                <a:cubicBezTo>
                  <a:pt x="131" y="174"/>
                  <a:pt x="132" y="174"/>
                  <a:pt x="132" y="174"/>
                </a:cubicBezTo>
                <a:cubicBezTo>
                  <a:pt x="133" y="174"/>
                  <a:pt x="133" y="174"/>
                  <a:pt x="134" y="174"/>
                </a:cubicBezTo>
                <a:cubicBezTo>
                  <a:pt x="134" y="175"/>
                  <a:pt x="134" y="174"/>
                  <a:pt x="134" y="174"/>
                </a:cubicBezTo>
                <a:cubicBezTo>
                  <a:pt x="146" y="174"/>
                  <a:pt x="158" y="174"/>
                  <a:pt x="170" y="174"/>
                </a:cubicBezTo>
                <a:cubicBezTo>
                  <a:pt x="170" y="174"/>
                  <a:pt x="170" y="174"/>
                  <a:pt x="170" y="174"/>
                </a:cubicBezTo>
                <a:cubicBezTo>
                  <a:pt x="208" y="174"/>
                  <a:pt x="208" y="174"/>
                  <a:pt x="208" y="174"/>
                </a:cubicBezTo>
                <a:cubicBezTo>
                  <a:pt x="208" y="174"/>
                  <a:pt x="208" y="174"/>
                  <a:pt x="208" y="174"/>
                </a:cubicBezTo>
                <a:cubicBezTo>
                  <a:pt x="215" y="174"/>
                  <a:pt x="223" y="174"/>
                  <a:pt x="231" y="174"/>
                </a:cubicBezTo>
                <a:cubicBezTo>
                  <a:pt x="245" y="174"/>
                  <a:pt x="256" y="172"/>
                  <a:pt x="264" y="169"/>
                </a:cubicBezTo>
                <a:cubicBezTo>
                  <a:pt x="264" y="0"/>
                  <a:pt x="264" y="0"/>
                  <a:pt x="264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8C10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34834" name="Google Shape;532;p23">
            <a:extLst>
              <a:ext uri="{FF2B5EF4-FFF2-40B4-BE49-F238E27FC236}">
                <a16:creationId xmlns:a16="http://schemas.microsoft.com/office/drawing/2014/main" id="{30A93B72-7CE9-44A6-939D-1AEF00E74CB6}"/>
              </a:ext>
            </a:extLst>
          </p:cNvPr>
          <p:cNvSpPr>
            <a:spLocks/>
          </p:cNvSpPr>
          <p:nvPr/>
        </p:nvSpPr>
        <p:spPr bwMode="auto">
          <a:xfrm>
            <a:off x="5122863" y="4000500"/>
            <a:ext cx="284162" cy="884238"/>
          </a:xfrm>
          <a:custGeom>
            <a:avLst/>
            <a:gdLst>
              <a:gd name="T0" fmla="*/ 42098 w 54"/>
              <a:gd name="T1" fmla="*/ 0 h 168"/>
              <a:gd name="T2" fmla="*/ 10525 w 54"/>
              <a:gd name="T3" fmla="*/ 47370 h 168"/>
              <a:gd name="T4" fmla="*/ 10525 w 54"/>
              <a:gd name="T5" fmla="*/ 47370 h 168"/>
              <a:gd name="T6" fmla="*/ 173655 w 54"/>
              <a:gd name="T7" fmla="*/ 700022 h 168"/>
              <a:gd name="T8" fmla="*/ 284162 w 54"/>
              <a:gd name="T9" fmla="*/ 884238 h 168"/>
              <a:gd name="T10" fmla="*/ 284162 w 54"/>
              <a:gd name="T11" fmla="*/ 0 h 168"/>
              <a:gd name="T12" fmla="*/ 42098 w 54"/>
              <a:gd name="T13" fmla="*/ 0 h 16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54" h="168" extrusionOk="0">
                <a:moveTo>
                  <a:pt x="8" y="0"/>
                </a:moveTo>
                <a:cubicBezTo>
                  <a:pt x="3" y="0"/>
                  <a:pt x="0" y="4"/>
                  <a:pt x="2" y="9"/>
                </a:cubicBezTo>
                <a:cubicBezTo>
                  <a:pt x="2" y="9"/>
                  <a:pt x="2" y="9"/>
                  <a:pt x="2" y="9"/>
                </a:cubicBezTo>
                <a:cubicBezTo>
                  <a:pt x="18" y="45"/>
                  <a:pt x="24" y="95"/>
                  <a:pt x="33" y="133"/>
                </a:cubicBezTo>
                <a:cubicBezTo>
                  <a:pt x="37" y="151"/>
                  <a:pt x="42" y="162"/>
                  <a:pt x="54" y="168"/>
                </a:cubicBezTo>
                <a:cubicBezTo>
                  <a:pt x="54" y="0"/>
                  <a:pt x="54" y="0"/>
                  <a:pt x="54" y="0"/>
                </a:cubicBezTo>
                <a:lnTo>
                  <a:pt x="8" y="0"/>
                </a:lnTo>
                <a:close/>
              </a:path>
            </a:pathLst>
          </a:custGeom>
          <a:solidFill>
            <a:srgbClr val="A632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34835" name="Google Shape;533;p23">
            <a:extLst>
              <a:ext uri="{FF2B5EF4-FFF2-40B4-BE49-F238E27FC236}">
                <a16:creationId xmlns:a16="http://schemas.microsoft.com/office/drawing/2014/main" id="{9D9B3BC7-CB9B-4242-812A-61141C14D521}"/>
              </a:ext>
            </a:extLst>
          </p:cNvPr>
          <p:cNvSpPr>
            <a:spLocks/>
          </p:cNvSpPr>
          <p:nvPr/>
        </p:nvSpPr>
        <p:spPr bwMode="auto">
          <a:xfrm>
            <a:off x="6797675" y="4000500"/>
            <a:ext cx="284163" cy="890588"/>
          </a:xfrm>
          <a:custGeom>
            <a:avLst/>
            <a:gdLst>
              <a:gd name="T0" fmla="*/ 247327 w 54"/>
              <a:gd name="T1" fmla="*/ 0 h 169"/>
              <a:gd name="T2" fmla="*/ 0 w 54"/>
              <a:gd name="T3" fmla="*/ 0 h 169"/>
              <a:gd name="T4" fmla="*/ 0 w 54"/>
              <a:gd name="T5" fmla="*/ 890588 h 169"/>
              <a:gd name="T6" fmla="*/ 115770 w 54"/>
              <a:gd name="T7" fmla="*/ 700877 h 169"/>
              <a:gd name="T8" fmla="*/ 273638 w 54"/>
              <a:gd name="T9" fmla="*/ 47428 h 169"/>
              <a:gd name="T10" fmla="*/ 273638 w 54"/>
              <a:gd name="T11" fmla="*/ 47428 h 169"/>
              <a:gd name="T12" fmla="*/ 247327 w 54"/>
              <a:gd name="T13" fmla="*/ 0 h 16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54" h="169" extrusionOk="0">
                <a:moveTo>
                  <a:pt x="47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69"/>
                  <a:pt x="0" y="169"/>
                  <a:pt x="0" y="169"/>
                </a:cubicBezTo>
                <a:cubicBezTo>
                  <a:pt x="12" y="163"/>
                  <a:pt x="18" y="152"/>
                  <a:pt x="22" y="133"/>
                </a:cubicBezTo>
                <a:cubicBezTo>
                  <a:pt x="30" y="95"/>
                  <a:pt x="36" y="45"/>
                  <a:pt x="52" y="9"/>
                </a:cubicBezTo>
                <a:cubicBezTo>
                  <a:pt x="52" y="9"/>
                  <a:pt x="52" y="9"/>
                  <a:pt x="52" y="9"/>
                </a:cubicBezTo>
                <a:cubicBezTo>
                  <a:pt x="54" y="4"/>
                  <a:pt x="51" y="0"/>
                  <a:pt x="47" y="0"/>
                </a:cubicBezTo>
                <a:close/>
              </a:path>
            </a:pathLst>
          </a:custGeom>
          <a:solidFill>
            <a:srgbClr val="7801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34836" name="Google Shape;534;p23">
            <a:extLst>
              <a:ext uri="{FF2B5EF4-FFF2-40B4-BE49-F238E27FC236}">
                <a16:creationId xmlns:a16="http://schemas.microsoft.com/office/drawing/2014/main" id="{56217D87-6E70-40DF-A234-2261AA50C0AF}"/>
              </a:ext>
            </a:extLst>
          </p:cNvPr>
          <p:cNvSpPr>
            <a:spLocks/>
          </p:cNvSpPr>
          <p:nvPr/>
        </p:nvSpPr>
        <p:spPr bwMode="auto">
          <a:xfrm>
            <a:off x="6138863" y="1914525"/>
            <a:ext cx="1031875" cy="947738"/>
          </a:xfrm>
          <a:custGeom>
            <a:avLst/>
            <a:gdLst>
              <a:gd name="T0" fmla="*/ 36853 w 196"/>
              <a:gd name="T1" fmla="*/ 0 h 180"/>
              <a:gd name="T2" fmla="*/ 0 w 196"/>
              <a:gd name="T3" fmla="*/ 31591 h 180"/>
              <a:gd name="T4" fmla="*/ 0 w 196"/>
              <a:gd name="T5" fmla="*/ 916147 h 180"/>
              <a:gd name="T6" fmla="*/ 36853 w 196"/>
              <a:gd name="T7" fmla="*/ 947738 h 180"/>
              <a:gd name="T8" fmla="*/ 1031875 w 196"/>
              <a:gd name="T9" fmla="*/ 947738 h 180"/>
              <a:gd name="T10" fmla="*/ 1031875 w 196"/>
              <a:gd name="T11" fmla="*/ 0 h 180"/>
              <a:gd name="T12" fmla="*/ 36853 w 196"/>
              <a:gd name="T13" fmla="*/ 0 h 18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96" h="180" extrusionOk="0">
                <a:moveTo>
                  <a:pt x="7" y="0"/>
                </a:moveTo>
                <a:cubicBezTo>
                  <a:pt x="3" y="0"/>
                  <a:pt x="0" y="2"/>
                  <a:pt x="0" y="6"/>
                </a:cubicBezTo>
                <a:cubicBezTo>
                  <a:pt x="0" y="174"/>
                  <a:pt x="0" y="174"/>
                  <a:pt x="0" y="174"/>
                </a:cubicBezTo>
                <a:cubicBezTo>
                  <a:pt x="0" y="177"/>
                  <a:pt x="3" y="180"/>
                  <a:pt x="7" y="180"/>
                </a:cubicBezTo>
                <a:cubicBezTo>
                  <a:pt x="196" y="180"/>
                  <a:pt x="196" y="180"/>
                  <a:pt x="196" y="180"/>
                </a:cubicBezTo>
                <a:cubicBezTo>
                  <a:pt x="196" y="0"/>
                  <a:pt x="196" y="0"/>
                  <a:pt x="196" y="0"/>
                </a:cubicBezTo>
                <a:lnTo>
                  <a:pt x="7" y="0"/>
                </a:lnTo>
                <a:close/>
              </a:path>
            </a:pathLst>
          </a:custGeom>
          <a:solidFill>
            <a:srgbClr val="FD91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34837" name="Google Shape;535;p23">
            <a:extLst>
              <a:ext uri="{FF2B5EF4-FFF2-40B4-BE49-F238E27FC236}">
                <a16:creationId xmlns:a16="http://schemas.microsoft.com/office/drawing/2014/main" id="{5962D1B7-F121-4A05-9926-0055D2F53DD8}"/>
              </a:ext>
            </a:extLst>
          </p:cNvPr>
          <p:cNvSpPr>
            <a:spLocks/>
          </p:cNvSpPr>
          <p:nvPr/>
        </p:nvSpPr>
        <p:spPr bwMode="auto">
          <a:xfrm>
            <a:off x="7170738" y="1914525"/>
            <a:ext cx="679450" cy="947738"/>
          </a:xfrm>
          <a:custGeom>
            <a:avLst/>
            <a:gdLst>
              <a:gd name="T0" fmla="*/ 605711 w 129"/>
              <a:gd name="T1" fmla="*/ 21061 h 180"/>
              <a:gd name="T2" fmla="*/ 574109 w 129"/>
              <a:gd name="T3" fmla="*/ 0 h 180"/>
              <a:gd name="T4" fmla="*/ 0 w 129"/>
              <a:gd name="T5" fmla="*/ 0 h 180"/>
              <a:gd name="T6" fmla="*/ 0 w 129"/>
              <a:gd name="T7" fmla="*/ 947738 h 180"/>
              <a:gd name="T8" fmla="*/ 489836 w 129"/>
              <a:gd name="T9" fmla="*/ 947738 h 180"/>
              <a:gd name="T10" fmla="*/ 521438 w 129"/>
              <a:gd name="T11" fmla="*/ 926677 h 180"/>
              <a:gd name="T12" fmla="*/ 605711 w 129"/>
              <a:gd name="T13" fmla="*/ 21061 h 18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29" h="180" extrusionOk="0">
                <a:moveTo>
                  <a:pt x="115" y="4"/>
                </a:moveTo>
                <a:cubicBezTo>
                  <a:pt x="114" y="2"/>
                  <a:pt x="112" y="0"/>
                  <a:pt x="10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80"/>
                  <a:pt x="0" y="180"/>
                  <a:pt x="0" y="180"/>
                </a:cubicBezTo>
                <a:cubicBezTo>
                  <a:pt x="93" y="180"/>
                  <a:pt x="93" y="180"/>
                  <a:pt x="93" y="180"/>
                </a:cubicBezTo>
                <a:cubicBezTo>
                  <a:pt x="96" y="180"/>
                  <a:pt x="98" y="179"/>
                  <a:pt x="99" y="176"/>
                </a:cubicBezTo>
                <a:cubicBezTo>
                  <a:pt x="121" y="121"/>
                  <a:pt x="129" y="64"/>
                  <a:pt x="115" y="4"/>
                </a:cubicBezTo>
                <a:close/>
              </a:path>
            </a:pathLst>
          </a:custGeom>
          <a:solidFill>
            <a:srgbClr val="EB78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34838" name="Google Shape;536;p23">
            <a:extLst>
              <a:ext uri="{FF2B5EF4-FFF2-40B4-BE49-F238E27FC236}">
                <a16:creationId xmlns:a16="http://schemas.microsoft.com/office/drawing/2014/main" id="{F5422D07-F834-40D9-8172-8B62D30A5B00}"/>
              </a:ext>
            </a:extLst>
          </p:cNvPr>
          <p:cNvSpPr>
            <a:spLocks/>
          </p:cNvSpPr>
          <p:nvPr/>
        </p:nvSpPr>
        <p:spPr bwMode="auto">
          <a:xfrm>
            <a:off x="4359275" y="1914525"/>
            <a:ext cx="669925" cy="947738"/>
          </a:xfrm>
          <a:custGeom>
            <a:avLst/>
            <a:gdLst>
              <a:gd name="T0" fmla="*/ 100225 w 127"/>
              <a:gd name="T1" fmla="*/ 0 h 180"/>
              <a:gd name="T2" fmla="*/ 68575 w 127"/>
              <a:gd name="T3" fmla="*/ 21061 h 180"/>
              <a:gd name="T4" fmla="*/ 158250 w 127"/>
              <a:gd name="T5" fmla="*/ 926677 h 180"/>
              <a:gd name="T6" fmla="*/ 184625 w 127"/>
              <a:gd name="T7" fmla="*/ 947738 h 180"/>
              <a:gd name="T8" fmla="*/ 669925 w 127"/>
              <a:gd name="T9" fmla="*/ 947738 h 180"/>
              <a:gd name="T10" fmla="*/ 669925 w 127"/>
              <a:gd name="T11" fmla="*/ 0 h 180"/>
              <a:gd name="T12" fmla="*/ 100225 w 127"/>
              <a:gd name="T13" fmla="*/ 0 h 18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27" h="180" extrusionOk="0">
                <a:moveTo>
                  <a:pt x="19" y="0"/>
                </a:moveTo>
                <a:cubicBezTo>
                  <a:pt x="17" y="0"/>
                  <a:pt x="14" y="2"/>
                  <a:pt x="13" y="4"/>
                </a:cubicBezTo>
                <a:cubicBezTo>
                  <a:pt x="0" y="64"/>
                  <a:pt x="8" y="121"/>
                  <a:pt x="30" y="176"/>
                </a:cubicBezTo>
                <a:cubicBezTo>
                  <a:pt x="31" y="179"/>
                  <a:pt x="33" y="180"/>
                  <a:pt x="35" y="180"/>
                </a:cubicBezTo>
                <a:cubicBezTo>
                  <a:pt x="127" y="180"/>
                  <a:pt x="127" y="180"/>
                  <a:pt x="127" y="180"/>
                </a:cubicBezTo>
                <a:cubicBezTo>
                  <a:pt x="127" y="0"/>
                  <a:pt x="127" y="0"/>
                  <a:pt x="127" y="0"/>
                </a:cubicBezTo>
                <a:lnTo>
                  <a:pt x="19" y="0"/>
                </a:lnTo>
                <a:close/>
              </a:path>
            </a:pathLst>
          </a:custGeom>
          <a:solidFill>
            <a:srgbClr val="6DCD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34839" name="Google Shape;537;p23">
            <a:extLst>
              <a:ext uri="{FF2B5EF4-FFF2-40B4-BE49-F238E27FC236}">
                <a16:creationId xmlns:a16="http://schemas.microsoft.com/office/drawing/2014/main" id="{6724EE97-7495-4647-A591-7E5CE976076C}"/>
              </a:ext>
            </a:extLst>
          </p:cNvPr>
          <p:cNvSpPr>
            <a:spLocks/>
          </p:cNvSpPr>
          <p:nvPr/>
        </p:nvSpPr>
        <p:spPr bwMode="auto">
          <a:xfrm>
            <a:off x="5029200" y="1914525"/>
            <a:ext cx="1036638" cy="947738"/>
          </a:xfrm>
          <a:custGeom>
            <a:avLst/>
            <a:gdLst>
              <a:gd name="T0" fmla="*/ 999803 w 197"/>
              <a:gd name="T1" fmla="*/ 0 h 180"/>
              <a:gd name="T2" fmla="*/ 0 w 197"/>
              <a:gd name="T3" fmla="*/ 0 h 180"/>
              <a:gd name="T4" fmla="*/ 0 w 197"/>
              <a:gd name="T5" fmla="*/ 947738 h 180"/>
              <a:gd name="T6" fmla="*/ 999803 w 197"/>
              <a:gd name="T7" fmla="*/ 947738 h 180"/>
              <a:gd name="T8" fmla="*/ 1036638 w 197"/>
              <a:gd name="T9" fmla="*/ 916147 h 180"/>
              <a:gd name="T10" fmla="*/ 1036638 w 197"/>
              <a:gd name="T11" fmla="*/ 31591 h 180"/>
              <a:gd name="T12" fmla="*/ 999803 w 197"/>
              <a:gd name="T13" fmla="*/ 0 h 18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97" h="180" extrusionOk="0">
                <a:moveTo>
                  <a:pt x="19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80"/>
                  <a:pt x="0" y="180"/>
                  <a:pt x="0" y="180"/>
                </a:cubicBezTo>
                <a:cubicBezTo>
                  <a:pt x="190" y="180"/>
                  <a:pt x="190" y="180"/>
                  <a:pt x="190" y="180"/>
                </a:cubicBezTo>
                <a:cubicBezTo>
                  <a:pt x="194" y="180"/>
                  <a:pt x="197" y="177"/>
                  <a:pt x="197" y="174"/>
                </a:cubicBezTo>
                <a:cubicBezTo>
                  <a:pt x="197" y="6"/>
                  <a:pt x="197" y="6"/>
                  <a:pt x="197" y="6"/>
                </a:cubicBezTo>
                <a:cubicBezTo>
                  <a:pt x="197" y="2"/>
                  <a:pt x="194" y="0"/>
                  <a:pt x="190" y="0"/>
                </a:cubicBezTo>
                <a:close/>
              </a:path>
            </a:pathLst>
          </a:custGeom>
          <a:solidFill>
            <a:srgbClr val="34B2E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34840" name="Google Shape;538;p23">
            <a:extLst>
              <a:ext uri="{FF2B5EF4-FFF2-40B4-BE49-F238E27FC236}">
                <a16:creationId xmlns:a16="http://schemas.microsoft.com/office/drawing/2014/main" id="{F7E6664E-649F-483B-AF9F-CD3C6D4D257C}"/>
              </a:ext>
            </a:extLst>
          </p:cNvPr>
          <p:cNvSpPr>
            <a:spLocks/>
          </p:cNvSpPr>
          <p:nvPr/>
        </p:nvSpPr>
        <p:spPr bwMode="auto">
          <a:xfrm>
            <a:off x="6138863" y="792163"/>
            <a:ext cx="915987" cy="1042987"/>
          </a:xfrm>
          <a:custGeom>
            <a:avLst/>
            <a:gdLst>
              <a:gd name="T0" fmla="*/ 36850 w 174"/>
              <a:gd name="T1" fmla="*/ 0 h 198"/>
              <a:gd name="T2" fmla="*/ 0 w 174"/>
              <a:gd name="T3" fmla="*/ 31606 h 198"/>
              <a:gd name="T4" fmla="*/ 0 w 174"/>
              <a:gd name="T5" fmla="*/ 1011381 h 198"/>
              <a:gd name="T6" fmla="*/ 36850 w 174"/>
              <a:gd name="T7" fmla="*/ 1042987 h 198"/>
              <a:gd name="T8" fmla="*/ 915987 w 174"/>
              <a:gd name="T9" fmla="*/ 1042987 h 198"/>
              <a:gd name="T10" fmla="*/ 915987 w 174"/>
              <a:gd name="T11" fmla="*/ 247578 h 198"/>
              <a:gd name="T12" fmla="*/ 36850 w 174"/>
              <a:gd name="T13" fmla="*/ 0 h 19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74" h="198" extrusionOk="0">
                <a:moveTo>
                  <a:pt x="7" y="0"/>
                </a:moveTo>
                <a:cubicBezTo>
                  <a:pt x="3" y="0"/>
                  <a:pt x="0" y="3"/>
                  <a:pt x="0" y="6"/>
                </a:cubicBezTo>
                <a:cubicBezTo>
                  <a:pt x="0" y="192"/>
                  <a:pt x="0" y="192"/>
                  <a:pt x="0" y="192"/>
                </a:cubicBezTo>
                <a:cubicBezTo>
                  <a:pt x="0" y="195"/>
                  <a:pt x="3" y="198"/>
                  <a:pt x="7" y="198"/>
                </a:cubicBezTo>
                <a:cubicBezTo>
                  <a:pt x="174" y="198"/>
                  <a:pt x="174" y="198"/>
                  <a:pt x="174" y="198"/>
                </a:cubicBezTo>
                <a:cubicBezTo>
                  <a:pt x="174" y="47"/>
                  <a:pt x="174" y="47"/>
                  <a:pt x="174" y="47"/>
                </a:cubicBezTo>
                <a:cubicBezTo>
                  <a:pt x="127" y="20"/>
                  <a:pt x="71" y="2"/>
                  <a:pt x="7" y="0"/>
                </a:cubicBezTo>
                <a:close/>
              </a:path>
            </a:pathLst>
          </a:custGeom>
          <a:solidFill>
            <a:srgbClr val="FFCD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34841" name="Google Shape;539;p23">
            <a:extLst>
              <a:ext uri="{FF2B5EF4-FFF2-40B4-BE49-F238E27FC236}">
                <a16:creationId xmlns:a16="http://schemas.microsoft.com/office/drawing/2014/main" id="{79A267E7-A278-42BF-B62D-D6910D197AAB}"/>
              </a:ext>
            </a:extLst>
          </p:cNvPr>
          <p:cNvSpPr>
            <a:spLocks/>
          </p:cNvSpPr>
          <p:nvPr/>
        </p:nvSpPr>
        <p:spPr bwMode="auto">
          <a:xfrm>
            <a:off x="7054850" y="1039813"/>
            <a:ext cx="684213" cy="795337"/>
          </a:xfrm>
          <a:custGeom>
            <a:avLst/>
            <a:gdLst>
              <a:gd name="T0" fmla="*/ 678950 w 130"/>
              <a:gd name="T1" fmla="*/ 753200 h 151"/>
              <a:gd name="T2" fmla="*/ 0 w 130"/>
              <a:gd name="T3" fmla="*/ 0 h 151"/>
              <a:gd name="T4" fmla="*/ 0 w 130"/>
              <a:gd name="T5" fmla="*/ 795337 h 151"/>
              <a:gd name="T6" fmla="*/ 647371 w 130"/>
              <a:gd name="T7" fmla="*/ 795337 h 151"/>
              <a:gd name="T8" fmla="*/ 678950 w 130"/>
              <a:gd name="T9" fmla="*/ 753200 h 15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30" h="151" extrusionOk="0">
                <a:moveTo>
                  <a:pt x="129" y="143"/>
                </a:moveTo>
                <a:cubicBezTo>
                  <a:pt x="108" y="90"/>
                  <a:pt x="63" y="37"/>
                  <a:pt x="0" y="0"/>
                </a:cubicBezTo>
                <a:cubicBezTo>
                  <a:pt x="0" y="151"/>
                  <a:pt x="0" y="151"/>
                  <a:pt x="0" y="151"/>
                </a:cubicBezTo>
                <a:cubicBezTo>
                  <a:pt x="123" y="151"/>
                  <a:pt x="123" y="151"/>
                  <a:pt x="123" y="151"/>
                </a:cubicBezTo>
                <a:cubicBezTo>
                  <a:pt x="127" y="151"/>
                  <a:pt x="130" y="147"/>
                  <a:pt x="129" y="143"/>
                </a:cubicBezTo>
                <a:close/>
              </a:path>
            </a:pathLst>
          </a:custGeom>
          <a:solidFill>
            <a:srgbClr val="FAB8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34842" name="Google Shape;540;p23">
            <a:extLst>
              <a:ext uri="{FF2B5EF4-FFF2-40B4-BE49-F238E27FC236}">
                <a16:creationId xmlns:a16="http://schemas.microsoft.com/office/drawing/2014/main" id="{BBAEFA04-EB8B-4374-9551-6F5D9E03F9D7}"/>
              </a:ext>
            </a:extLst>
          </p:cNvPr>
          <p:cNvSpPr>
            <a:spLocks/>
          </p:cNvSpPr>
          <p:nvPr/>
        </p:nvSpPr>
        <p:spPr bwMode="auto">
          <a:xfrm>
            <a:off x="4465638" y="1033463"/>
            <a:ext cx="693737" cy="801687"/>
          </a:xfrm>
          <a:custGeom>
            <a:avLst/>
            <a:gdLst>
              <a:gd name="T0" fmla="*/ 10511 w 132"/>
              <a:gd name="T1" fmla="*/ 759493 h 152"/>
              <a:gd name="T2" fmla="*/ 42045 w 132"/>
              <a:gd name="T3" fmla="*/ 801687 h 152"/>
              <a:gd name="T4" fmla="*/ 693737 w 132"/>
              <a:gd name="T5" fmla="*/ 801687 h 152"/>
              <a:gd name="T6" fmla="*/ 693737 w 132"/>
              <a:gd name="T7" fmla="*/ 0 h 152"/>
              <a:gd name="T8" fmla="*/ 10511 w 132"/>
              <a:gd name="T9" fmla="*/ 759493 h 15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32" h="152" extrusionOk="0">
                <a:moveTo>
                  <a:pt x="2" y="144"/>
                </a:moveTo>
                <a:cubicBezTo>
                  <a:pt x="0" y="148"/>
                  <a:pt x="3" y="152"/>
                  <a:pt x="8" y="152"/>
                </a:cubicBezTo>
                <a:cubicBezTo>
                  <a:pt x="132" y="152"/>
                  <a:pt x="132" y="152"/>
                  <a:pt x="132" y="152"/>
                </a:cubicBezTo>
                <a:cubicBezTo>
                  <a:pt x="132" y="0"/>
                  <a:pt x="132" y="0"/>
                  <a:pt x="132" y="0"/>
                </a:cubicBezTo>
                <a:cubicBezTo>
                  <a:pt x="68" y="37"/>
                  <a:pt x="22" y="90"/>
                  <a:pt x="2" y="144"/>
                </a:cubicBezTo>
                <a:close/>
              </a:path>
            </a:pathLst>
          </a:custGeom>
          <a:solidFill>
            <a:srgbClr val="AAEB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34843" name="Google Shape;541;p23">
            <a:extLst>
              <a:ext uri="{FF2B5EF4-FFF2-40B4-BE49-F238E27FC236}">
                <a16:creationId xmlns:a16="http://schemas.microsoft.com/office/drawing/2014/main" id="{35BBAFEF-9299-48C3-8BCF-189FF3AE5E53}"/>
              </a:ext>
            </a:extLst>
          </p:cNvPr>
          <p:cNvSpPr>
            <a:spLocks/>
          </p:cNvSpPr>
          <p:nvPr/>
        </p:nvSpPr>
        <p:spPr bwMode="auto">
          <a:xfrm>
            <a:off x="5159375" y="792163"/>
            <a:ext cx="906463" cy="1042987"/>
          </a:xfrm>
          <a:custGeom>
            <a:avLst/>
            <a:gdLst>
              <a:gd name="T0" fmla="*/ 869572 w 172"/>
              <a:gd name="T1" fmla="*/ 0 h 198"/>
              <a:gd name="T2" fmla="*/ 0 w 172"/>
              <a:gd name="T3" fmla="*/ 242310 h 198"/>
              <a:gd name="T4" fmla="*/ 0 w 172"/>
              <a:gd name="T5" fmla="*/ 1042987 h 198"/>
              <a:gd name="T6" fmla="*/ 869572 w 172"/>
              <a:gd name="T7" fmla="*/ 1042987 h 198"/>
              <a:gd name="T8" fmla="*/ 906463 w 172"/>
              <a:gd name="T9" fmla="*/ 1011381 h 198"/>
              <a:gd name="T10" fmla="*/ 906463 w 172"/>
              <a:gd name="T11" fmla="*/ 31606 h 198"/>
              <a:gd name="T12" fmla="*/ 869572 w 172"/>
              <a:gd name="T13" fmla="*/ 0 h 19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72" h="198" extrusionOk="0">
                <a:moveTo>
                  <a:pt x="165" y="0"/>
                </a:moveTo>
                <a:cubicBezTo>
                  <a:pt x="102" y="2"/>
                  <a:pt x="47" y="20"/>
                  <a:pt x="0" y="46"/>
                </a:cubicBezTo>
                <a:cubicBezTo>
                  <a:pt x="0" y="198"/>
                  <a:pt x="0" y="198"/>
                  <a:pt x="0" y="198"/>
                </a:cubicBezTo>
                <a:cubicBezTo>
                  <a:pt x="165" y="198"/>
                  <a:pt x="165" y="198"/>
                  <a:pt x="165" y="198"/>
                </a:cubicBezTo>
                <a:cubicBezTo>
                  <a:pt x="169" y="198"/>
                  <a:pt x="172" y="195"/>
                  <a:pt x="172" y="192"/>
                </a:cubicBezTo>
                <a:cubicBezTo>
                  <a:pt x="172" y="6"/>
                  <a:pt x="172" y="6"/>
                  <a:pt x="172" y="6"/>
                </a:cubicBezTo>
                <a:cubicBezTo>
                  <a:pt x="172" y="3"/>
                  <a:pt x="169" y="0"/>
                  <a:pt x="165" y="0"/>
                </a:cubicBezTo>
                <a:close/>
              </a:path>
            </a:pathLst>
          </a:custGeom>
          <a:solidFill>
            <a:srgbClr val="72D4D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34844" name="Google Shape;542;p23">
            <a:extLst>
              <a:ext uri="{FF2B5EF4-FFF2-40B4-BE49-F238E27FC236}">
                <a16:creationId xmlns:a16="http://schemas.microsoft.com/office/drawing/2014/main" id="{6049E4FF-40CB-414F-B1F6-D6DA7D965B8B}"/>
              </a:ext>
            </a:extLst>
          </p:cNvPr>
          <p:cNvSpPr>
            <a:spLocks/>
          </p:cNvSpPr>
          <p:nvPr/>
        </p:nvSpPr>
        <p:spPr bwMode="auto">
          <a:xfrm>
            <a:off x="6138863" y="2941638"/>
            <a:ext cx="852487" cy="979487"/>
          </a:xfrm>
          <a:custGeom>
            <a:avLst/>
            <a:gdLst>
              <a:gd name="T0" fmla="*/ 36836 w 162"/>
              <a:gd name="T1" fmla="*/ 0 h 186"/>
              <a:gd name="T2" fmla="*/ 0 w 162"/>
              <a:gd name="T3" fmla="*/ 31596 h 186"/>
              <a:gd name="T4" fmla="*/ 0 w 162"/>
              <a:gd name="T5" fmla="*/ 947891 h 186"/>
              <a:gd name="T6" fmla="*/ 36836 w 162"/>
              <a:gd name="T7" fmla="*/ 979487 h 186"/>
              <a:gd name="T8" fmla="*/ 852487 w 162"/>
              <a:gd name="T9" fmla="*/ 979487 h 186"/>
              <a:gd name="T10" fmla="*/ 852487 w 162"/>
              <a:gd name="T11" fmla="*/ 0 h 186"/>
              <a:gd name="T12" fmla="*/ 36836 w 162"/>
              <a:gd name="T13" fmla="*/ 0 h 18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62" h="186" extrusionOk="0">
                <a:moveTo>
                  <a:pt x="7" y="0"/>
                </a:moveTo>
                <a:cubicBezTo>
                  <a:pt x="3" y="0"/>
                  <a:pt x="0" y="3"/>
                  <a:pt x="0" y="6"/>
                </a:cubicBezTo>
                <a:cubicBezTo>
                  <a:pt x="0" y="180"/>
                  <a:pt x="0" y="180"/>
                  <a:pt x="0" y="180"/>
                </a:cubicBezTo>
                <a:cubicBezTo>
                  <a:pt x="0" y="183"/>
                  <a:pt x="3" y="186"/>
                  <a:pt x="7" y="186"/>
                </a:cubicBezTo>
                <a:cubicBezTo>
                  <a:pt x="162" y="186"/>
                  <a:pt x="162" y="186"/>
                  <a:pt x="162" y="186"/>
                </a:cubicBezTo>
                <a:cubicBezTo>
                  <a:pt x="162" y="0"/>
                  <a:pt x="162" y="0"/>
                  <a:pt x="162" y="0"/>
                </a:cubicBezTo>
                <a:lnTo>
                  <a:pt x="7" y="0"/>
                </a:lnTo>
                <a:close/>
              </a:path>
            </a:pathLst>
          </a:custGeom>
          <a:solidFill>
            <a:srgbClr val="E348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34845" name="Google Shape;543;p23">
            <a:extLst>
              <a:ext uri="{FF2B5EF4-FFF2-40B4-BE49-F238E27FC236}">
                <a16:creationId xmlns:a16="http://schemas.microsoft.com/office/drawing/2014/main" id="{A2F0FAD9-6573-4C52-8439-8E686C91459D}"/>
              </a:ext>
            </a:extLst>
          </p:cNvPr>
          <p:cNvSpPr>
            <a:spLocks/>
          </p:cNvSpPr>
          <p:nvPr/>
        </p:nvSpPr>
        <p:spPr bwMode="auto">
          <a:xfrm>
            <a:off x="6991350" y="2941638"/>
            <a:ext cx="647700" cy="979487"/>
          </a:xfrm>
          <a:custGeom>
            <a:avLst/>
            <a:gdLst>
              <a:gd name="T0" fmla="*/ 605573 w 123"/>
              <a:gd name="T1" fmla="*/ 0 h 186"/>
              <a:gd name="T2" fmla="*/ 0 w 123"/>
              <a:gd name="T3" fmla="*/ 0 h 186"/>
              <a:gd name="T4" fmla="*/ 0 w 123"/>
              <a:gd name="T5" fmla="*/ 979487 h 186"/>
              <a:gd name="T6" fmla="*/ 115849 w 123"/>
              <a:gd name="T7" fmla="*/ 979487 h 186"/>
              <a:gd name="T8" fmla="*/ 147444 w 123"/>
              <a:gd name="T9" fmla="*/ 963689 h 186"/>
              <a:gd name="T10" fmla="*/ 452863 w 123"/>
              <a:gd name="T11" fmla="*/ 394954 h 186"/>
              <a:gd name="T12" fmla="*/ 589776 w 123"/>
              <a:gd name="T13" fmla="*/ 136918 h 186"/>
              <a:gd name="T14" fmla="*/ 637168 w 123"/>
              <a:gd name="T15" fmla="*/ 47395 h 186"/>
              <a:gd name="T16" fmla="*/ 605573 w 123"/>
              <a:gd name="T17" fmla="*/ 0 h 18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23" h="186" extrusionOk="0">
                <a:moveTo>
                  <a:pt x="115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86"/>
                  <a:pt x="0" y="186"/>
                  <a:pt x="0" y="186"/>
                </a:cubicBezTo>
                <a:cubicBezTo>
                  <a:pt x="22" y="186"/>
                  <a:pt x="22" y="186"/>
                  <a:pt x="22" y="186"/>
                </a:cubicBezTo>
                <a:cubicBezTo>
                  <a:pt x="24" y="186"/>
                  <a:pt x="27" y="185"/>
                  <a:pt x="28" y="183"/>
                </a:cubicBezTo>
                <a:cubicBezTo>
                  <a:pt x="46" y="145"/>
                  <a:pt x="66" y="111"/>
                  <a:pt x="86" y="75"/>
                </a:cubicBezTo>
                <a:cubicBezTo>
                  <a:pt x="95" y="59"/>
                  <a:pt x="104" y="43"/>
                  <a:pt x="112" y="26"/>
                </a:cubicBezTo>
                <a:cubicBezTo>
                  <a:pt x="115" y="20"/>
                  <a:pt x="118" y="14"/>
                  <a:pt x="121" y="9"/>
                </a:cubicBezTo>
                <a:cubicBezTo>
                  <a:pt x="123" y="5"/>
                  <a:pt x="120" y="0"/>
                  <a:pt x="115" y="0"/>
                </a:cubicBezTo>
                <a:close/>
              </a:path>
            </a:pathLst>
          </a:custGeom>
          <a:solidFill>
            <a:srgbClr val="C932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34846" name="Google Shape;544;p23">
            <a:extLst>
              <a:ext uri="{FF2B5EF4-FFF2-40B4-BE49-F238E27FC236}">
                <a16:creationId xmlns:a16="http://schemas.microsoft.com/office/drawing/2014/main" id="{AF9B72E7-4BDE-4184-B0FE-A6EE9B6B6BBF}"/>
              </a:ext>
            </a:extLst>
          </p:cNvPr>
          <p:cNvSpPr>
            <a:spLocks/>
          </p:cNvSpPr>
          <p:nvPr/>
        </p:nvSpPr>
        <p:spPr bwMode="auto">
          <a:xfrm>
            <a:off x="4570413" y="2941638"/>
            <a:ext cx="642937" cy="979487"/>
          </a:xfrm>
          <a:custGeom>
            <a:avLst/>
            <a:gdLst>
              <a:gd name="T0" fmla="*/ 36890 w 122"/>
              <a:gd name="T1" fmla="*/ 0 h 186"/>
              <a:gd name="T2" fmla="*/ 10540 w 122"/>
              <a:gd name="T3" fmla="*/ 47395 h 186"/>
              <a:gd name="T4" fmla="*/ 52700 w 122"/>
              <a:gd name="T5" fmla="*/ 136918 h 186"/>
              <a:gd name="T6" fmla="*/ 194989 w 122"/>
              <a:gd name="T7" fmla="*/ 394954 h 186"/>
              <a:gd name="T8" fmla="*/ 500648 w 122"/>
              <a:gd name="T9" fmla="*/ 963689 h 186"/>
              <a:gd name="T10" fmla="*/ 526998 w 122"/>
              <a:gd name="T11" fmla="*/ 979487 h 186"/>
              <a:gd name="T12" fmla="*/ 642937 w 122"/>
              <a:gd name="T13" fmla="*/ 979487 h 186"/>
              <a:gd name="T14" fmla="*/ 642937 w 122"/>
              <a:gd name="T15" fmla="*/ 0 h 186"/>
              <a:gd name="T16" fmla="*/ 36890 w 122"/>
              <a:gd name="T17" fmla="*/ 0 h 18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22" h="186" extrusionOk="0">
                <a:moveTo>
                  <a:pt x="7" y="0"/>
                </a:moveTo>
                <a:cubicBezTo>
                  <a:pt x="3" y="0"/>
                  <a:pt x="0" y="5"/>
                  <a:pt x="2" y="9"/>
                </a:cubicBezTo>
                <a:cubicBezTo>
                  <a:pt x="4" y="14"/>
                  <a:pt x="7" y="20"/>
                  <a:pt x="10" y="26"/>
                </a:cubicBezTo>
                <a:cubicBezTo>
                  <a:pt x="19" y="43"/>
                  <a:pt x="28" y="59"/>
                  <a:pt x="37" y="75"/>
                </a:cubicBezTo>
                <a:cubicBezTo>
                  <a:pt x="57" y="111"/>
                  <a:pt x="77" y="145"/>
                  <a:pt x="95" y="183"/>
                </a:cubicBezTo>
                <a:cubicBezTo>
                  <a:pt x="96" y="185"/>
                  <a:pt x="98" y="186"/>
                  <a:pt x="100" y="186"/>
                </a:cubicBezTo>
                <a:cubicBezTo>
                  <a:pt x="122" y="186"/>
                  <a:pt x="122" y="186"/>
                  <a:pt x="122" y="186"/>
                </a:cubicBezTo>
                <a:cubicBezTo>
                  <a:pt x="122" y="0"/>
                  <a:pt x="122" y="0"/>
                  <a:pt x="122" y="0"/>
                </a:cubicBezTo>
                <a:lnTo>
                  <a:pt x="7" y="0"/>
                </a:lnTo>
                <a:close/>
              </a:path>
            </a:pathLst>
          </a:custGeom>
          <a:solidFill>
            <a:srgbClr val="2B75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34847" name="Google Shape;545;p23">
            <a:extLst>
              <a:ext uri="{FF2B5EF4-FFF2-40B4-BE49-F238E27FC236}">
                <a16:creationId xmlns:a16="http://schemas.microsoft.com/office/drawing/2014/main" id="{D232C845-1434-46E6-98CC-AA2A7906A4EF}"/>
              </a:ext>
            </a:extLst>
          </p:cNvPr>
          <p:cNvSpPr>
            <a:spLocks/>
          </p:cNvSpPr>
          <p:nvPr/>
        </p:nvSpPr>
        <p:spPr bwMode="auto">
          <a:xfrm>
            <a:off x="5213350" y="2941638"/>
            <a:ext cx="852488" cy="979487"/>
          </a:xfrm>
          <a:custGeom>
            <a:avLst/>
            <a:gdLst>
              <a:gd name="T0" fmla="*/ 815652 w 162"/>
              <a:gd name="T1" fmla="*/ 0 h 186"/>
              <a:gd name="T2" fmla="*/ 0 w 162"/>
              <a:gd name="T3" fmla="*/ 0 h 186"/>
              <a:gd name="T4" fmla="*/ 0 w 162"/>
              <a:gd name="T5" fmla="*/ 979487 h 186"/>
              <a:gd name="T6" fmla="*/ 815652 w 162"/>
              <a:gd name="T7" fmla="*/ 979487 h 186"/>
              <a:gd name="T8" fmla="*/ 852488 w 162"/>
              <a:gd name="T9" fmla="*/ 947891 h 186"/>
              <a:gd name="T10" fmla="*/ 852488 w 162"/>
              <a:gd name="T11" fmla="*/ 31596 h 186"/>
              <a:gd name="T12" fmla="*/ 815652 w 162"/>
              <a:gd name="T13" fmla="*/ 0 h 18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62" h="186" extrusionOk="0">
                <a:moveTo>
                  <a:pt x="155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86"/>
                  <a:pt x="0" y="186"/>
                  <a:pt x="0" y="186"/>
                </a:cubicBezTo>
                <a:cubicBezTo>
                  <a:pt x="155" y="186"/>
                  <a:pt x="155" y="186"/>
                  <a:pt x="155" y="186"/>
                </a:cubicBezTo>
                <a:cubicBezTo>
                  <a:pt x="159" y="186"/>
                  <a:pt x="162" y="183"/>
                  <a:pt x="162" y="180"/>
                </a:cubicBezTo>
                <a:cubicBezTo>
                  <a:pt x="162" y="6"/>
                  <a:pt x="162" y="6"/>
                  <a:pt x="162" y="6"/>
                </a:cubicBezTo>
                <a:cubicBezTo>
                  <a:pt x="162" y="3"/>
                  <a:pt x="159" y="0"/>
                  <a:pt x="155" y="0"/>
                </a:cubicBezTo>
                <a:close/>
              </a:path>
            </a:pathLst>
          </a:custGeom>
          <a:solidFill>
            <a:srgbClr val="0653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34848" name="Google Shape;546;p23">
            <a:extLst>
              <a:ext uri="{FF2B5EF4-FFF2-40B4-BE49-F238E27FC236}">
                <a16:creationId xmlns:a16="http://schemas.microsoft.com/office/drawing/2014/main" id="{C01803A1-86C7-4B4B-BDA2-57FA9BF42B65}"/>
              </a:ext>
            </a:extLst>
          </p:cNvPr>
          <p:cNvSpPr>
            <a:spLocks/>
          </p:cNvSpPr>
          <p:nvPr/>
        </p:nvSpPr>
        <p:spPr bwMode="auto">
          <a:xfrm>
            <a:off x="5343525" y="5070475"/>
            <a:ext cx="1516063" cy="215900"/>
          </a:xfrm>
          <a:custGeom>
            <a:avLst/>
            <a:gdLst>
              <a:gd name="T0" fmla="*/ 0 w 288"/>
              <a:gd name="T1" fmla="*/ 105317 h 41"/>
              <a:gd name="T2" fmla="*/ 105282 w 288"/>
              <a:gd name="T3" fmla="*/ 215900 h 41"/>
              <a:gd name="T4" fmla="*/ 1410781 w 288"/>
              <a:gd name="T5" fmla="*/ 215900 h 41"/>
              <a:gd name="T6" fmla="*/ 1516063 w 288"/>
              <a:gd name="T7" fmla="*/ 105317 h 41"/>
              <a:gd name="T8" fmla="*/ 1516063 w 288"/>
              <a:gd name="T9" fmla="*/ 105317 h 41"/>
              <a:gd name="T10" fmla="*/ 1410781 w 288"/>
              <a:gd name="T11" fmla="*/ 0 h 41"/>
              <a:gd name="T12" fmla="*/ 105282 w 288"/>
              <a:gd name="T13" fmla="*/ 0 h 41"/>
              <a:gd name="T14" fmla="*/ 0 w 288"/>
              <a:gd name="T15" fmla="*/ 105317 h 41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88" h="41" extrusionOk="0">
                <a:moveTo>
                  <a:pt x="0" y="20"/>
                </a:moveTo>
                <a:cubicBezTo>
                  <a:pt x="0" y="32"/>
                  <a:pt x="9" y="41"/>
                  <a:pt x="20" y="41"/>
                </a:cubicBezTo>
                <a:cubicBezTo>
                  <a:pt x="268" y="41"/>
                  <a:pt x="268" y="41"/>
                  <a:pt x="268" y="41"/>
                </a:cubicBezTo>
                <a:cubicBezTo>
                  <a:pt x="279" y="41"/>
                  <a:pt x="288" y="32"/>
                  <a:pt x="288" y="20"/>
                </a:cubicBezTo>
                <a:cubicBezTo>
                  <a:pt x="288" y="20"/>
                  <a:pt x="288" y="20"/>
                  <a:pt x="288" y="20"/>
                </a:cubicBezTo>
                <a:cubicBezTo>
                  <a:pt x="288" y="9"/>
                  <a:pt x="279" y="0"/>
                  <a:pt x="268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9" y="0"/>
                  <a:pt x="0" y="9"/>
                  <a:pt x="0" y="20"/>
                </a:cubicBezTo>
                <a:close/>
              </a:path>
            </a:pathLst>
          </a:custGeom>
          <a:solidFill>
            <a:srgbClr val="4242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34849" name="Google Shape;547;p23">
            <a:extLst>
              <a:ext uri="{FF2B5EF4-FFF2-40B4-BE49-F238E27FC236}">
                <a16:creationId xmlns:a16="http://schemas.microsoft.com/office/drawing/2014/main" id="{656B6C99-693C-461E-A20E-B68AB5771965}"/>
              </a:ext>
            </a:extLst>
          </p:cNvPr>
          <p:cNvSpPr>
            <a:spLocks/>
          </p:cNvSpPr>
          <p:nvPr/>
        </p:nvSpPr>
        <p:spPr bwMode="auto">
          <a:xfrm>
            <a:off x="5381625" y="5391150"/>
            <a:ext cx="1441450" cy="215900"/>
          </a:xfrm>
          <a:custGeom>
            <a:avLst/>
            <a:gdLst>
              <a:gd name="T0" fmla="*/ 0 w 274"/>
              <a:gd name="T1" fmla="*/ 105317 h 41"/>
              <a:gd name="T2" fmla="*/ 110476 w 274"/>
              <a:gd name="T3" fmla="*/ 215900 h 41"/>
              <a:gd name="T4" fmla="*/ 1330974 w 274"/>
              <a:gd name="T5" fmla="*/ 215900 h 41"/>
              <a:gd name="T6" fmla="*/ 1441450 w 274"/>
              <a:gd name="T7" fmla="*/ 105317 h 41"/>
              <a:gd name="T8" fmla="*/ 1441450 w 274"/>
              <a:gd name="T9" fmla="*/ 105317 h 41"/>
              <a:gd name="T10" fmla="*/ 1330974 w 274"/>
              <a:gd name="T11" fmla="*/ 0 h 41"/>
              <a:gd name="T12" fmla="*/ 110476 w 274"/>
              <a:gd name="T13" fmla="*/ 0 h 41"/>
              <a:gd name="T14" fmla="*/ 0 w 274"/>
              <a:gd name="T15" fmla="*/ 105317 h 41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74" h="41" extrusionOk="0">
                <a:moveTo>
                  <a:pt x="0" y="20"/>
                </a:moveTo>
                <a:cubicBezTo>
                  <a:pt x="0" y="32"/>
                  <a:pt x="9" y="41"/>
                  <a:pt x="21" y="41"/>
                </a:cubicBezTo>
                <a:cubicBezTo>
                  <a:pt x="253" y="41"/>
                  <a:pt x="253" y="41"/>
                  <a:pt x="253" y="41"/>
                </a:cubicBezTo>
                <a:cubicBezTo>
                  <a:pt x="265" y="41"/>
                  <a:pt x="274" y="32"/>
                  <a:pt x="274" y="20"/>
                </a:cubicBezTo>
                <a:cubicBezTo>
                  <a:pt x="274" y="20"/>
                  <a:pt x="274" y="20"/>
                  <a:pt x="274" y="20"/>
                </a:cubicBezTo>
                <a:cubicBezTo>
                  <a:pt x="274" y="9"/>
                  <a:pt x="265" y="0"/>
                  <a:pt x="253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9" y="0"/>
                  <a:pt x="0" y="9"/>
                  <a:pt x="0" y="20"/>
                </a:cubicBezTo>
                <a:close/>
              </a:path>
            </a:pathLst>
          </a:custGeom>
          <a:solidFill>
            <a:srgbClr val="4242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34850" name="Google Shape;548;p23">
            <a:extLst>
              <a:ext uri="{FF2B5EF4-FFF2-40B4-BE49-F238E27FC236}">
                <a16:creationId xmlns:a16="http://schemas.microsoft.com/office/drawing/2014/main" id="{049D30D2-D4BD-46B3-9623-64BF0C06D894}"/>
              </a:ext>
            </a:extLst>
          </p:cNvPr>
          <p:cNvSpPr>
            <a:spLocks/>
          </p:cNvSpPr>
          <p:nvPr/>
        </p:nvSpPr>
        <p:spPr bwMode="auto">
          <a:xfrm>
            <a:off x="5586413" y="5713413"/>
            <a:ext cx="1031875" cy="215900"/>
          </a:xfrm>
          <a:custGeom>
            <a:avLst/>
            <a:gdLst>
              <a:gd name="T0" fmla="*/ 0 w 196"/>
              <a:gd name="T1" fmla="*/ 105317 h 41"/>
              <a:gd name="T2" fmla="*/ 110558 w 196"/>
              <a:gd name="T3" fmla="*/ 215900 h 41"/>
              <a:gd name="T4" fmla="*/ 926582 w 196"/>
              <a:gd name="T5" fmla="*/ 215900 h 41"/>
              <a:gd name="T6" fmla="*/ 1031875 w 196"/>
              <a:gd name="T7" fmla="*/ 105317 h 41"/>
              <a:gd name="T8" fmla="*/ 1031875 w 196"/>
              <a:gd name="T9" fmla="*/ 105317 h 41"/>
              <a:gd name="T10" fmla="*/ 926582 w 196"/>
              <a:gd name="T11" fmla="*/ 0 h 41"/>
              <a:gd name="T12" fmla="*/ 110558 w 196"/>
              <a:gd name="T13" fmla="*/ 0 h 41"/>
              <a:gd name="T14" fmla="*/ 0 w 196"/>
              <a:gd name="T15" fmla="*/ 105317 h 41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96" h="41" extrusionOk="0">
                <a:moveTo>
                  <a:pt x="0" y="20"/>
                </a:moveTo>
                <a:cubicBezTo>
                  <a:pt x="0" y="31"/>
                  <a:pt x="9" y="41"/>
                  <a:pt x="21" y="41"/>
                </a:cubicBezTo>
                <a:cubicBezTo>
                  <a:pt x="176" y="41"/>
                  <a:pt x="176" y="41"/>
                  <a:pt x="176" y="41"/>
                </a:cubicBezTo>
                <a:cubicBezTo>
                  <a:pt x="187" y="41"/>
                  <a:pt x="196" y="31"/>
                  <a:pt x="196" y="20"/>
                </a:cubicBezTo>
                <a:cubicBezTo>
                  <a:pt x="196" y="20"/>
                  <a:pt x="196" y="20"/>
                  <a:pt x="196" y="20"/>
                </a:cubicBezTo>
                <a:cubicBezTo>
                  <a:pt x="196" y="9"/>
                  <a:pt x="187" y="0"/>
                  <a:pt x="176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9" y="0"/>
                  <a:pt x="0" y="9"/>
                  <a:pt x="0" y="20"/>
                </a:cubicBezTo>
                <a:close/>
              </a:path>
            </a:pathLst>
          </a:custGeom>
          <a:solidFill>
            <a:srgbClr val="4242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34851" name="Google Shape;549;p23">
            <a:extLst>
              <a:ext uri="{FF2B5EF4-FFF2-40B4-BE49-F238E27FC236}">
                <a16:creationId xmlns:a16="http://schemas.microsoft.com/office/drawing/2014/main" id="{1DD7CE09-619F-4C0F-8315-9E6AC0871A2D}"/>
              </a:ext>
            </a:extLst>
          </p:cNvPr>
          <p:cNvSpPr>
            <a:spLocks/>
          </p:cNvSpPr>
          <p:nvPr/>
        </p:nvSpPr>
        <p:spPr bwMode="auto">
          <a:xfrm>
            <a:off x="5407025" y="3189288"/>
            <a:ext cx="463550" cy="463550"/>
          </a:xfrm>
          <a:custGeom>
            <a:avLst/>
            <a:gdLst>
              <a:gd name="T0" fmla="*/ 453015 w 88"/>
              <a:gd name="T1" fmla="*/ 200169 h 88"/>
              <a:gd name="T2" fmla="*/ 395071 w 88"/>
              <a:gd name="T3" fmla="*/ 189634 h 88"/>
              <a:gd name="T4" fmla="*/ 379268 w 88"/>
              <a:gd name="T5" fmla="*/ 147493 h 88"/>
              <a:gd name="T6" fmla="*/ 416141 w 88"/>
              <a:gd name="T7" fmla="*/ 100085 h 88"/>
              <a:gd name="T8" fmla="*/ 410874 w 88"/>
              <a:gd name="T9" fmla="*/ 84282 h 88"/>
              <a:gd name="T10" fmla="*/ 379268 w 88"/>
              <a:gd name="T11" fmla="*/ 52676 h 88"/>
              <a:gd name="T12" fmla="*/ 368733 w 88"/>
              <a:gd name="T13" fmla="*/ 52676 h 88"/>
              <a:gd name="T14" fmla="*/ 321324 w 88"/>
              <a:gd name="T15" fmla="*/ 84282 h 88"/>
              <a:gd name="T16" fmla="*/ 273916 w 88"/>
              <a:gd name="T17" fmla="*/ 68479 h 88"/>
              <a:gd name="T18" fmla="*/ 268648 w 88"/>
              <a:gd name="T19" fmla="*/ 10535 h 88"/>
              <a:gd name="T20" fmla="*/ 258113 w 88"/>
              <a:gd name="T21" fmla="*/ 0 h 88"/>
              <a:gd name="T22" fmla="*/ 210705 w 88"/>
              <a:gd name="T23" fmla="*/ 0 h 88"/>
              <a:gd name="T24" fmla="*/ 200169 w 88"/>
              <a:gd name="T25" fmla="*/ 10535 h 88"/>
              <a:gd name="T26" fmla="*/ 189634 w 88"/>
              <a:gd name="T27" fmla="*/ 68479 h 88"/>
              <a:gd name="T28" fmla="*/ 147493 w 88"/>
              <a:gd name="T29" fmla="*/ 84282 h 88"/>
              <a:gd name="T30" fmla="*/ 100085 w 88"/>
              <a:gd name="T31" fmla="*/ 52676 h 88"/>
              <a:gd name="T32" fmla="*/ 84282 w 88"/>
              <a:gd name="T33" fmla="*/ 52676 h 88"/>
              <a:gd name="T34" fmla="*/ 52676 w 88"/>
              <a:gd name="T35" fmla="*/ 84282 h 88"/>
              <a:gd name="T36" fmla="*/ 52676 w 88"/>
              <a:gd name="T37" fmla="*/ 100085 h 88"/>
              <a:gd name="T38" fmla="*/ 84282 w 88"/>
              <a:gd name="T39" fmla="*/ 147493 h 88"/>
              <a:gd name="T40" fmla="*/ 68479 w 88"/>
              <a:gd name="T41" fmla="*/ 189634 h 88"/>
              <a:gd name="T42" fmla="*/ 10535 w 88"/>
              <a:gd name="T43" fmla="*/ 200169 h 88"/>
              <a:gd name="T44" fmla="*/ 0 w 88"/>
              <a:gd name="T45" fmla="*/ 210705 h 88"/>
              <a:gd name="T46" fmla="*/ 0 w 88"/>
              <a:gd name="T47" fmla="*/ 258113 h 88"/>
              <a:gd name="T48" fmla="*/ 10535 w 88"/>
              <a:gd name="T49" fmla="*/ 263381 h 88"/>
              <a:gd name="T50" fmla="*/ 68479 w 88"/>
              <a:gd name="T51" fmla="*/ 273916 h 88"/>
              <a:gd name="T52" fmla="*/ 84282 w 88"/>
              <a:gd name="T53" fmla="*/ 321324 h 88"/>
              <a:gd name="T54" fmla="*/ 52676 w 88"/>
              <a:gd name="T55" fmla="*/ 363465 h 88"/>
              <a:gd name="T56" fmla="*/ 52676 w 88"/>
              <a:gd name="T57" fmla="*/ 379268 h 88"/>
              <a:gd name="T58" fmla="*/ 84282 w 88"/>
              <a:gd name="T59" fmla="*/ 410874 h 88"/>
              <a:gd name="T60" fmla="*/ 100085 w 88"/>
              <a:gd name="T61" fmla="*/ 410874 h 88"/>
              <a:gd name="T62" fmla="*/ 147493 w 88"/>
              <a:gd name="T63" fmla="*/ 379268 h 88"/>
              <a:gd name="T64" fmla="*/ 189634 w 88"/>
              <a:gd name="T65" fmla="*/ 395071 h 88"/>
              <a:gd name="T66" fmla="*/ 200169 w 88"/>
              <a:gd name="T67" fmla="*/ 453015 h 88"/>
              <a:gd name="T68" fmla="*/ 210705 w 88"/>
              <a:gd name="T69" fmla="*/ 463550 h 88"/>
              <a:gd name="T70" fmla="*/ 258113 w 88"/>
              <a:gd name="T71" fmla="*/ 463550 h 88"/>
              <a:gd name="T72" fmla="*/ 268648 w 88"/>
              <a:gd name="T73" fmla="*/ 453015 h 88"/>
              <a:gd name="T74" fmla="*/ 273916 w 88"/>
              <a:gd name="T75" fmla="*/ 395071 h 88"/>
              <a:gd name="T76" fmla="*/ 321324 w 88"/>
              <a:gd name="T77" fmla="*/ 379268 h 88"/>
              <a:gd name="T78" fmla="*/ 368733 w 88"/>
              <a:gd name="T79" fmla="*/ 410874 h 88"/>
              <a:gd name="T80" fmla="*/ 379268 w 88"/>
              <a:gd name="T81" fmla="*/ 410874 h 88"/>
              <a:gd name="T82" fmla="*/ 410874 w 88"/>
              <a:gd name="T83" fmla="*/ 379268 h 88"/>
              <a:gd name="T84" fmla="*/ 416141 w 88"/>
              <a:gd name="T85" fmla="*/ 363465 h 88"/>
              <a:gd name="T86" fmla="*/ 379268 w 88"/>
              <a:gd name="T87" fmla="*/ 321324 h 88"/>
              <a:gd name="T88" fmla="*/ 395071 w 88"/>
              <a:gd name="T89" fmla="*/ 273916 h 88"/>
              <a:gd name="T90" fmla="*/ 453015 w 88"/>
              <a:gd name="T91" fmla="*/ 263381 h 88"/>
              <a:gd name="T92" fmla="*/ 463550 w 88"/>
              <a:gd name="T93" fmla="*/ 258113 h 88"/>
              <a:gd name="T94" fmla="*/ 463550 w 88"/>
              <a:gd name="T95" fmla="*/ 210705 h 88"/>
              <a:gd name="T96" fmla="*/ 453015 w 88"/>
              <a:gd name="T97" fmla="*/ 200169 h 88"/>
              <a:gd name="T98" fmla="*/ 231775 w 88"/>
              <a:gd name="T99" fmla="*/ 316057 h 88"/>
              <a:gd name="T100" fmla="*/ 147493 w 88"/>
              <a:gd name="T101" fmla="*/ 231775 h 88"/>
              <a:gd name="T102" fmla="*/ 231775 w 88"/>
              <a:gd name="T103" fmla="*/ 147493 h 88"/>
              <a:gd name="T104" fmla="*/ 316057 w 88"/>
              <a:gd name="T105" fmla="*/ 231775 h 88"/>
              <a:gd name="T106" fmla="*/ 231775 w 88"/>
              <a:gd name="T107" fmla="*/ 316057 h 88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88" h="88" extrusionOk="0">
                <a:moveTo>
                  <a:pt x="86" y="38"/>
                </a:moveTo>
                <a:cubicBezTo>
                  <a:pt x="75" y="36"/>
                  <a:pt x="75" y="36"/>
                  <a:pt x="75" y="36"/>
                </a:cubicBezTo>
                <a:cubicBezTo>
                  <a:pt x="75" y="33"/>
                  <a:pt x="74" y="30"/>
                  <a:pt x="72" y="28"/>
                </a:cubicBezTo>
                <a:cubicBezTo>
                  <a:pt x="79" y="19"/>
                  <a:pt x="79" y="19"/>
                  <a:pt x="79" y="19"/>
                </a:cubicBezTo>
                <a:cubicBezTo>
                  <a:pt x="79" y="18"/>
                  <a:pt x="79" y="17"/>
                  <a:pt x="78" y="16"/>
                </a:cubicBezTo>
                <a:cubicBezTo>
                  <a:pt x="72" y="10"/>
                  <a:pt x="72" y="10"/>
                  <a:pt x="72" y="10"/>
                </a:cubicBezTo>
                <a:cubicBezTo>
                  <a:pt x="71" y="9"/>
                  <a:pt x="70" y="9"/>
                  <a:pt x="70" y="10"/>
                </a:cubicBezTo>
                <a:cubicBezTo>
                  <a:pt x="61" y="16"/>
                  <a:pt x="61" y="16"/>
                  <a:pt x="61" y="16"/>
                </a:cubicBezTo>
                <a:cubicBezTo>
                  <a:pt x="58" y="15"/>
                  <a:pt x="55" y="14"/>
                  <a:pt x="52" y="13"/>
                </a:cubicBezTo>
                <a:cubicBezTo>
                  <a:pt x="51" y="2"/>
                  <a:pt x="51" y="2"/>
                  <a:pt x="51" y="2"/>
                </a:cubicBezTo>
                <a:cubicBezTo>
                  <a:pt x="50" y="1"/>
                  <a:pt x="50" y="0"/>
                  <a:pt x="49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39" y="0"/>
                  <a:pt x="38" y="1"/>
                  <a:pt x="38" y="2"/>
                </a:cubicBezTo>
                <a:cubicBezTo>
                  <a:pt x="36" y="13"/>
                  <a:pt x="36" y="13"/>
                  <a:pt x="36" y="13"/>
                </a:cubicBezTo>
                <a:cubicBezTo>
                  <a:pt x="33" y="14"/>
                  <a:pt x="30" y="15"/>
                  <a:pt x="28" y="16"/>
                </a:cubicBezTo>
                <a:cubicBezTo>
                  <a:pt x="19" y="10"/>
                  <a:pt x="19" y="10"/>
                  <a:pt x="19" y="10"/>
                </a:cubicBezTo>
                <a:cubicBezTo>
                  <a:pt x="18" y="9"/>
                  <a:pt x="17" y="9"/>
                  <a:pt x="16" y="10"/>
                </a:cubicBezTo>
                <a:cubicBezTo>
                  <a:pt x="10" y="16"/>
                  <a:pt x="10" y="16"/>
                  <a:pt x="10" y="16"/>
                </a:cubicBezTo>
                <a:cubicBezTo>
                  <a:pt x="9" y="17"/>
                  <a:pt x="9" y="18"/>
                  <a:pt x="10" y="19"/>
                </a:cubicBezTo>
                <a:cubicBezTo>
                  <a:pt x="16" y="28"/>
                  <a:pt x="16" y="28"/>
                  <a:pt x="16" y="28"/>
                </a:cubicBezTo>
                <a:cubicBezTo>
                  <a:pt x="15" y="30"/>
                  <a:pt x="14" y="33"/>
                  <a:pt x="13" y="36"/>
                </a:cubicBezTo>
                <a:cubicBezTo>
                  <a:pt x="2" y="38"/>
                  <a:pt x="2" y="38"/>
                  <a:pt x="2" y="38"/>
                </a:cubicBezTo>
                <a:cubicBezTo>
                  <a:pt x="1" y="38"/>
                  <a:pt x="0" y="39"/>
                  <a:pt x="0" y="40"/>
                </a:cubicBezTo>
                <a:cubicBezTo>
                  <a:pt x="0" y="49"/>
                  <a:pt x="0" y="49"/>
                  <a:pt x="0" y="49"/>
                </a:cubicBezTo>
                <a:cubicBezTo>
                  <a:pt x="0" y="49"/>
                  <a:pt x="1" y="50"/>
                  <a:pt x="2" y="50"/>
                </a:cubicBezTo>
                <a:cubicBezTo>
                  <a:pt x="13" y="52"/>
                  <a:pt x="13" y="52"/>
                  <a:pt x="13" y="52"/>
                </a:cubicBezTo>
                <a:cubicBezTo>
                  <a:pt x="14" y="55"/>
                  <a:pt x="15" y="58"/>
                  <a:pt x="16" y="61"/>
                </a:cubicBezTo>
                <a:cubicBezTo>
                  <a:pt x="10" y="69"/>
                  <a:pt x="10" y="69"/>
                  <a:pt x="10" y="69"/>
                </a:cubicBezTo>
                <a:cubicBezTo>
                  <a:pt x="9" y="70"/>
                  <a:pt x="9" y="71"/>
                  <a:pt x="10" y="72"/>
                </a:cubicBezTo>
                <a:cubicBezTo>
                  <a:pt x="16" y="78"/>
                  <a:pt x="16" y="78"/>
                  <a:pt x="16" y="78"/>
                </a:cubicBezTo>
                <a:cubicBezTo>
                  <a:pt x="17" y="79"/>
                  <a:pt x="18" y="79"/>
                  <a:pt x="19" y="78"/>
                </a:cubicBezTo>
                <a:cubicBezTo>
                  <a:pt x="28" y="72"/>
                  <a:pt x="28" y="72"/>
                  <a:pt x="28" y="72"/>
                </a:cubicBezTo>
                <a:cubicBezTo>
                  <a:pt x="30" y="73"/>
                  <a:pt x="33" y="75"/>
                  <a:pt x="36" y="75"/>
                </a:cubicBezTo>
                <a:cubicBezTo>
                  <a:pt x="38" y="86"/>
                  <a:pt x="38" y="86"/>
                  <a:pt x="38" y="86"/>
                </a:cubicBezTo>
                <a:cubicBezTo>
                  <a:pt x="38" y="87"/>
                  <a:pt x="39" y="88"/>
                  <a:pt x="40" y="88"/>
                </a:cubicBezTo>
                <a:cubicBezTo>
                  <a:pt x="49" y="88"/>
                  <a:pt x="49" y="88"/>
                  <a:pt x="49" y="88"/>
                </a:cubicBezTo>
                <a:cubicBezTo>
                  <a:pt x="50" y="88"/>
                  <a:pt x="50" y="87"/>
                  <a:pt x="51" y="86"/>
                </a:cubicBezTo>
                <a:cubicBezTo>
                  <a:pt x="52" y="75"/>
                  <a:pt x="52" y="75"/>
                  <a:pt x="52" y="75"/>
                </a:cubicBezTo>
                <a:cubicBezTo>
                  <a:pt x="55" y="75"/>
                  <a:pt x="58" y="73"/>
                  <a:pt x="61" y="72"/>
                </a:cubicBezTo>
                <a:cubicBezTo>
                  <a:pt x="70" y="78"/>
                  <a:pt x="70" y="78"/>
                  <a:pt x="70" y="78"/>
                </a:cubicBezTo>
                <a:cubicBezTo>
                  <a:pt x="70" y="79"/>
                  <a:pt x="71" y="79"/>
                  <a:pt x="72" y="78"/>
                </a:cubicBezTo>
                <a:cubicBezTo>
                  <a:pt x="78" y="72"/>
                  <a:pt x="78" y="72"/>
                  <a:pt x="78" y="72"/>
                </a:cubicBezTo>
                <a:cubicBezTo>
                  <a:pt x="79" y="71"/>
                  <a:pt x="79" y="70"/>
                  <a:pt x="79" y="69"/>
                </a:cubicBezTo>
                <a:cubicBezTo>
                  <a:pt x="72" y="61"/>
                  <a:pt x="72" y="61"/>
                  <a:pt x="72" y="61"/>
                </a:cubicBezTo>
                <a:cubicBezTo>
                  <a:pt x="74" y="58"/>
                  <a:pt x="75" y="55"/>
                  <a:pt x="75" y="52"/>
                </a:cubicBezTo>
                <a:cubicBezTo>
                  <a:pt x="86" y="50"/>
                  <a:pt x="86" y="50"/>
                  <a:pt x="86" y="50"/>
                </a:cubicBezTo>
                <a:cubicBezTo>
                  <a:pt x="87" y="50"/>
                  <a:pt x="88" y="49"/>
                  <a:pt x="88" y="49"/>
                </a:cubicBezTo>
                <a:cubicBezTo>
                  <a:pt x="88" y="40"/>
                  <a:pt x="88" y="40"/>
                  <a:pt x="88" y="40"/>
                </a:cubicBezTo>
                <a:cubicBezTo>
                  <a:pt x="88" y="39"/>
                  <a:pt x="87" y="38"/>
                  <a:pt x="86" y="38"/>
                </a:cubicBezTo>
                <a:close/>
                <a:moveTo>
                  <a:pt x="44" y="60"/>
                </a:moveTo>
                <a:cubicBezTo>
                  <a:pt x="35" y="60"/>
                  <a:pt x="28" y="53"/>
                  <a:pt x="28" y="44"/>
                </a:cubicBezTo>
                <a:cubicBezTo>
                  <a:pt x="28" y="35"/>
                  <a:pt x="35" y="28"/>
                  <a:pt x="44" y="28"/>
                </a:cubicBezTo>
                <a:cubicBezTo>
                  <a:pt x="53" y="28"/>
                  <a:pt x="60" y="35"/>
                  <a:pt x="60" y="44"/>
                </a:cubicBezTo>
                <a:cubicBezTo>
                  <a:pt x="60" y="53"/>
                  <a:pt x="53" y="60"/>
                  <a:pt x="44" y="6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34852" name="Google Shape;550;p23">
            <a:extLst>
              <a:ext uri="{FF2B5EF4-FFF2-40B4-BE49-F238E27FC236}">
                <a16:creationId xmlns:a16="http://schemas.microsoft.com/office/drawing/2014/main" id="{DFFA7CA1-7E04-4FD9-A5A1-D27B41E1CC93}"/>
              </a:ext>
            </a:extLst>
          </p:cNvPr>
          <p:cNvSpPr>
            <a:spLocks/>
          </p:cNvSpPr>
          <p:nvPr/>
        </p:nvSpPr>
        <p:spPr bwMode="auto">
          <a:xfrm>
            <a:off x="6427788" y="1128713"/>
            <a:ext cx="354012" cy="511175"/>
          </a:xfrm>
          <a:custGeom>
            <a:avLst/>
            <a:gdLst>
              <a:gd name="T0" fmla="*/ 354012 w 67"/>
              <a:gd name="T1" fmla="*/ 337270 h 97"/>
              <a:gd name="T2" fmla="*/ 232485 w 67"/>
              <a:gd name="T3" fmla="*/ 221334 h 97"/>
              <a:gd name="T4" fmla="*/ 169080 w 67"/>
              <a:gd name="T5" fmla="*/ 205524 h 97"/>
              <a:gd name="T6" fmla="*/ 84540 w 67"/>
              <a:gd name="T7" fmla="*/ 163365 h 97"/>
              <a:gd name="T8" fmla="*/ 174364 w 67"/>
              <a:gd name="T9" fmla="*/ 126476 h 97"/>
              <a:gd name="T10" fmla="*/ 264188 w 67"/>
              <a:gd name="T11" fmla="*/ 158095 h 97"/>
              <a:gd name="T12" fmla="*/ 306458 w 67"/>
              <a:gd name="T13" fmla="*/ 158095 h 97"/>
              <a:gd name="T14" fmla="*/ 327593 w 67"/>
              <a:gd name="T15" fmla="*/ 126476 h 97"/>
              <a:gd name="T16" fmla="*/ 216634 w 67"/>
              <a:gd name="T17" fmla="*/ 57968 h 97"/>
              <a:gd name="T18" fmla="*/ 216634 w 67"/>
              <a:gd name="T19" fmla="*/ 15810 h 97"/>
              <a:gd name="T20" fmla="*/ 190215 w 67"/>
              <a:gd name="T21" fmla="*/ 0 h 97"/>
              <a:gd name="T22" fmla="*/ 163797 w 67"/>
              <a:gd name="T23" fmla="*/ 0 h 97"/>
              <a:gd name="T24" fmla="*/ 142662 w 67"/>
              <a:gd name="T25" fmla="*/ 15810 h 97"/>
              <a:gd name="T26" fmla="*/ 142662 w 67"/>
              <a:gd name="T27" fmla="*/ 52698 h 97"/>
              <a:gd name="T28" fmla="*/ 0 w 67"/>
              <a:gd name="T29" fmla="*/ 168635 h 97"/>
              <a:gd name="T30" fmla="*/ 132094 w 67"/>
              <a:gd name="T31" fmla="*/ 274032 h 97"/>
              <a:gd name="T32" fmla="*/ 206067 w 67"/>
              <a:gd name="T33" fmla="*/ 295111 h 97"/>
              <a:gd name="T34" fmla="*/ 269472 w 67"/>
              <a:gd name="T35" fmla="*/ 337270 h 97"/>
              <a:gd name="T36" fmla="*/ 179648 w 67"/>
              <a:gd name="T37" fmla="*/ 379429 h 97"/>
              <a:gd name="T38" fmla="*/ 73973 w 67"/>
              <a:gd name="T39" fmla="*/ 342540 h 97"/>
              <a:gd name="T40" fmla="*/ 26419 w 67"/>
              <a:gd name="T41" fmla="*/ 353080 h 97"/>
              <a:gd name="T42" fmla="*/ 15851 w 67"/>
              <a:gd name="T43" fmla="*/ 379429 h 97"/>
              <a:gd name="T44" fmla="*/ 142662 w 67"/>
              <a:gd name="T45" fmla="*/ 447937 h 97"/>
              <a:gd name="T46" fmla="*/ 142662 w 67"/>
              <a:gd name="T47" fmla="*/ 490096 h 97"/>
              <a:gd name="T48" fmla="*/ 163797 w 67"/>
              <a:gd name="T49" fmla="*/ 511175 h 97"/>
              <a:gd name="T50" fmla="*/ 190215 w 67"/>
              <a:gd name="T51" fmla="*/ 511175 h 97"/>
              <a:gd name="T52" fmla="*/ 216634 w 67"/>
              <a:gd name="T53" fmla="*/ 490096 h 97"/>
              <a:gd name="T54" fmla="*/ 216634 w 67"/>
              <a:gd name="T55" fmla="*/ 453207 h 97"/>
              <a:gd name="T56" fmla="*/ 354012 w 67"/>
              <a:gd name="T57" fmla="*/ 337270 h 97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67" h="97" extrusionOk="0">
                <a:moveTo>
                  <a:pt x="67" y="64"/>
                </a:moveTo>
                <a:cubicBezTo>
                  <a:pt x="67" y="54"/>
                  <a:pt x="59" y="46"/>
                  <a:pt x="44" y="42"/>
                </a:cubicBezTo>
                <a:cubicBezTo>
                  <a:pt x="42" y="42"/>
                  <a:pt x="33" y="40"/>
                  <a:pt x="32" y="39"/>
                </a:cubicBezTo>
                <a:cubicBezTo>
                  <a:pt x="20" y="36"/>
                  <a:pt x="16" y="34"/>
                  <a:pt x="16" y="31"/>
                </a:cubicBezTo>
                <a:cubicBezTo>
                  <a:pt x="16" y="28"/>
                  <a:pt x="21" y="24"/>
                  <a:pt x="33" y="24"/>
                </a:cubicBezTo>
                <a:cubicBezTo>
                  <a:pt x="41" y="24"/>
                  <a:pt x="50" y="30"/>
                  <a:pt x="50" y="30"/>
                </a:cubicBezTo>
                <a:cubicBezTo>
                  <a:pt x="53" y="33"/>
                  <a:pt x="56" y="32"/>
                  <a:pt x="58" y="30"/>
                </a:cubicBezTo>
                <a:cubicBezTo>
                  <a:pt x="58" y="30"/>
                  <a:pt x="62" y="27"/>
                  <a:pt x="62" y="24"/>
                </a:cubicBezTo>
                <a:cubicBezTo>
                  <a:pt x="62" y="19"/>
                  <a:pt x="52" y="13"/>
                  <a:pt x="41" y="11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1"/>
                  <a:pt x="39" y="0"/>
                  <a:pt x="36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29" y="0"/>
                  <a:pt x="27" y="1"/>
                  <a:pt x="27" y="3"/>
                </a:cubicBezTo>
                <a:cubicBezTo>
                  <a:pt x="27" y="10"/>
                  <a:pt x="27" y="10"/>
                  <a:pt x="27" y="10"/>
                </a:cubicBezTo>
                <a:cubicBezTo>
                  <a:pt x="10" y="12"/>
                  <a:pt x="0" y="21"/>
                  <a:pt x="0" y="32"/>
                </a:cubicBezTo>
                <a:cubicBezTo>
                  <a:pt x="0" y="44"/>
                  <a:pt x="12" y="49"/>
                  <a:pt x="25" y="52"/>
                </a:cubicBezTo>
                <a:cubicBezTo>
                  <a:pt x="27" y="53"/>
                  <a:pt x="38" y="55"/>
                  <a:pt x="39" y="56"/>
                </a:cubicBezTo>
                <a:cubicBezTo>
                  <a:pt x="49" y="58"/>
                  <a:pt x="51" y="62"/>
                  <a:pt x="51" y="64"/>
                </a:cubicBezTo>
                <a:cubicBezTo>
                  <a:pt x="51" y="68"/>
                  <a:pt x="47" y="72"/>
                  <a:pt x="34" y="72"/>
                </a:cubicBezTo>
                <a:cubicBezTo>
                  <a:pt x="26" y="72"/>
                  <a:pt x="14" y="65"/>
                  <a:pt x="14" y="65"/>
                </a:cubicBezTo>
                <a:cubicBezTo>
                  <a:pt x="11" y="63"/>
                  <a:pt x="8" y="63"/>
                  <a:pt x="5" y="67"/>
                </a:cubicBezTo>
                <a:cubicBezTo>
                  <a:pt x="5" y="67"/>
                  <a:pt x="3" y="69"/>
                  <a:pt x="3" y="72"/>
                </a:cubicBezTo>
                <a:cubicBezTo>
                  <a:pt x="3" y="77"/>
                  <a:pt x="15" y="83"/>
                  <a:pt x="27" y="85"/>
                </a:cubicBezTo>
                <a:cubicBezTo>
                  <a:pt x="27" y="93"/>
                  <a:pt x="27" y="93"/>
                  <a:pt x="27" y="93"/>
                </a:cubicBezTo>
                <a:cubicBezTo>
                  <a:pt x="27" y="95"/>
                  <a:pt x="29" y="97"/>
                  <a:pt x="31" y="97"/>
                </a:cubicBezTo>
                <a:cubicBezTo>
                  <a:pt x="36" y="97"/>
                  <a:pt x="36" y="97"/>
                  <a:pt x="36" y="97"/>
                </a:cubicBezTo>
                <a:cubicBezTo>
                  <a:pt x="39" y="97"/>
                  <a:pt x="41" y="95"/>
                  <a:pt x="41" y="93"/>
                </a:cubicBezTo>
                <a:cubicBezTo>
                  <a:pt x="41" y="86"/>
                  <a:pt x="41" y="86"/>
                  <a:pt x="41" y="86"/>
                </a:cubicBezTo>
                <a:cubicBezTo>
                  <a:pt x="59" y="84"/>
                  <a:pt x="67" y="74"/>
                  <a:pt x="67" y="6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34853" name="Google Shape;551;p23">
            <a:extLst>
              <a:ext uri="{FF2B5EF4-FFF2-40B4-BE49-F238E27FC236}">
                <a16:creationId xmlns:a16="http://schemas.microsoft.com/office/drawing/2014/main" id="{84976095-3E77-4455-95A9-654D214072BA}"/>
              </a:ext>
            </a:extLst>
          </p:cNvPr>
          <p:cNvSpPr>
            <a:spLocks/>
          </p:cNvSpPr>
          <p:nvPr/>
        </p:nvSpPr>
        <p:spPr bwMode="auto">
          <a:xfrm>
            <a:off x="5370513" y="1103313"/>
            <a:ext cx="452437" cy="541337"/>
          </a:xfrm>
          <a:custGeom>
            <a:avLst/>
            <a:gdLst>
              <a:gd name="T0" fmla="*/ 173610 w 86"/>
              <a:gd name="T1" fmla="*/ 541337 h 103"/>
              <a:gd name="T2" fmla="*/ 173610 w 86"/>
              <a:gd name="T3" fmla="*/ 504547 h 103"/>
              <a:gd name="T4" fmla="*/ 305132 w 86"/>
              <a:gd name="T5" fmla="*/ 473013 h 103"/>
              <a:gd name="T6" fmla="*/ 152566 w 86"/>
              <a:gd name="T7" fmla="*/ 473013 h 103"/>
              <a:gd name="T8" fmla="*/ 284088 w 86"/>
              <a:gd name="T9" fmla="*/ 494036 h 103"/>
              <a:gd name="T10" fmla="*/ 220958 w 86"/>
              <a:gd name="T11" fmla="*/ 268041 h 103"/>
              <a:gd name="T12" fmla="*/ 226219 w 86"/>
              <a:gd name="T13" fmla="*/ 441479 h 103"/>
              <a:gd name="T14" fmla="*/ 231479 w 86"/>
              <a:gd name="T15" fmla="*/ 441479 h 103"/>
              <a:gd name="T16" fmla="*/ 247262 w 86"/>
              <a:gd name="T17" fmla="*/ 268041 h 103"/>
              <a:gd name="T18" fmla="*/ 168349 w 86"/>
              <a:gd name="T19" fmla="*/ 252274 h 103"/>
              <a:gd name="T20" fmla="*/ 168349 w 86"/>
              <a:gd name="T21" fmla="*/ 194461 h 103"/>
              <a:gd name="T22" fmla="*/ 263045 w 86"/>
              <a:gd name="T23" fmla="*/ 220739 h 103"/>
              <a:gd name="T24" fmla="*/ 320915 w 86"/>
              <a:gd name="T25" fmla="*/ 220739 h 103"/>
              <a:gd name="T26" fmla="*/ 78913 w 86"/>
              <a:gd name="T27" fmla="*/ 173438 h 103"/>
              <a:gd name="T28" fmla="*/ 157827 w 86"/>
              <a:gd name="T29" fmla="*/ 425712 h 103"/>
              <a:gd name="T30" fmla="*/ 194653 w 86"/>
              <a:gd name="T31" fmla="*/ 268041 h 103"/>
              <a:gd name="T32" fmla="*/ 121001 w 86"/>
              <a:gd name="T33" fmla="*/ 220739 h 103"/>
              <a:gd name="T34" fmla="*/ 210436 w 86"/>
              <a:gd name="T35" fmla="*/ 220739 h 103"/>
              <a:gd name="T36" fmla="*/ 220958 w 86"/>
              <a:gd name="T37" fmla="*/ 252274 h 103"/>
              <a:gd name="T38" fmla="*/ 247262 w 86"/>
              <a:gd name="T39" fmla="*/ 220739 h 103"/>
              <a:gd name="T40" fmla="*/ 326176 w 86"/>
              <a:gd name="T41" fmla="*/ 189205 h 103"/>
              <a:gd name="T42" fmla="*/ 294610 w 86"/>
              <a:gd name="T43" fmla="*/ 268041 h 103"/>
              <a:gd name="T44" fmla="*/ 273567 w 86"/>
              <a:gd name="T45" fmla="*/ 441479 h 103"/>
              <a:gd name="T46" fmla="*/ 363002 w 86"/>
              <a:gd name="T47" fmla="*/ 278552 h 103"/>
              <a:gd name="T48" fmla="*/ 231479 w 86"/>
              <a:gd name="T49" fmla="*/ 0 h 103"/>
              <a:gd name="T50" fmla="*/ 210436 w 86"/>
              <a:gd name="T51" fmla="*/ 47301 h 103"/>
              <a:gd name="T52" fmla="*/ 247262 w 86"/>
              <a:gd name="T53" fmla="*/ 47301 h 103"/>
              <a:gd name="T54" fmla="*/ 331436 w 86"/>
              <a:gd name="T55" fmla="*/ 21023 h 103"/>
              <a:gd name="T56" fmla="*/ 294610 w 86"/>
              <a:gd name="T57" fmla="*/ 57813 h 103"/>
              <a:gd name="T58" fmla="*/ 320915 w 86"/>
              <a:gd name="T59" fmla="*/ 73580 h 103"/>
              <a:gd name="T60" fmla="*/ 405089 w 86"/>
              <a:gd name="T61" fmla="*/ 73580 h 103"/>
              <a:gd name="T62" fmla="*/ 357741 w 86"/>
              <a:gd name="T63" fmla="*/ 94603 h 103"/>
              <a:gd name="T64" fmla="*/ 384045 w 86"/>
              <a:gd name="T65" fmla="*/ 120881 h 103"/>
              <a:gd name="T66" fmla="*/ 452437 w 86"/>
              <a:gd name="T67" fmla="*/ 157671 h 103"/>
              <a:gd name="T68" fmla="*/ 405089 w 86"/>
              <a:gd name="T69" fmla="*/ 152415 h 103"/>
              <a:gd name="T70" fmla="*/ 410350 w 86"/>
              <a:gd name="T71" fmla="*/ 183949 h 103"/>
              <a:gd name="T72" fmla="*/ 452437 w 86"/>
              <a:gd name="T73" fmla="*/ 252274 h 103"/>
              <a:gd name="T74" fmla="*/ 410350 w 86"/>
              <a:gd name="T75" fmla="*/ 231251 h 103"/>
              <a:gd name="T76" fmla="*/ 405089 w 86"/>
              <a:gd name="T77" fmla="*/ 262785 h 103"/>
              <a:gd name="T78" fmla="*/ 157827 w 86"/>
              <a:gd name="T79" fmla="*/ 78835 h 103"/>
              <a:gd name="T80" fmla="*/ 147305 w 86"/>
              <a:gd name="T81" fmla="*/ 31534 h 103"/>
              <a:gd name="T82" fmla="*/ 121001 w 86"/>
              <a:gd name="T83" fmla="*/ 47301 h 103"/>
              <a:gd name="T84" fmla="*/ 99957 w 86"/>
              <a:gd name="T85" fmla="*/ 115625 h 103"/>
              <a:gd name="T86" fmla="*/ 73653 w 86"/>
              <a:gd name="T87" fmla="*/ 73580 h 103"/>
              <a:gd name="T88" fmla="*/ 52609 w 86"/>
              <a:gd name="T89" fmla="*/ 99858 h 103"/>
              <a:gd name="T90" fmla="*/ 68392 w 86"/>
              <a:gd name="T91" fmla="*/ 173438 h 103"/>
              <a:gd name="T92" fmla="*/ 21044 w 86"/>
              <a:gd name="T93" fmla="*/ 147160 h 103"/>
              <a:gd name="T94" fmla="*/ 15783 w 86"/>
              <a:gd name="T95" fmla="*/ 178694 h 103"/>
              <a:gd name="T96" fmla="*/ 68392 w 86"/>
              <a:gd name="T97" fmla="*/ 241762 h 103"/>
              <a:gd name="T98" fmla="*/ 15783 w 86"/>
              <a:gd name="T99" fmla="*/ 236506 h 103"/>
              <a:gd name="T100" fmla="*/ 26304 w 86"/>
              <a:gd name="T101" fmla="*/ 268041 h 103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86" h="103" extrusionOk="0">
                <a:moveTo>
                  <a:pt x="58" y="100"/>
                </a:moveTo>
                <a:cubicBezTo>
                  <a:pt x="58" y="101"/>
                  <a:pt x="56" y="103"/>
                  <a:pt x="54" y="103"/>
                </a:cubicBezTo>
                <a:cubicBezTo>
                  <a:pt x="33" y="103"/>
                  <a:pt x="33" y="103"/>
                  <a:pt x="33" y="103"/>
                </a:cubicBezTo>
                <a:cubicBezTo>
                  <a:pt x="31" y="103"/>
                  <a:pt x="29" y="101"/>
                  <a:pt x="29" y="100"/>
                </a:cubicBezTo>
                <a:cubicBezTo>
                  <a:pt x="29" y="100"/>
                  <a:pt x="29" y="100"/>
                  <a:pt x="29" y="100"/>
                </a:cubicBezTo>
                <a:cubicBezTo>
                  <a:pt x="29" y="98"/>
                  <a:pt x="31" y="96"/>
                  <a:pt x="33" y="96"/>
                </a:cubicBezTo>
                <a:cubicBezTo>
                  <a:pt x="54" y="96"/>
                  <a:pt x="54" y="96"/>
                  <a:pt x="54" y="96"/>
                </a:cubicBezTo>
                <a:cubicBezTo>
                  <a:pt x="56" y="96"/>
                  <a:pt x="58" y="98"/>
                  <a:pt x="58" y="100"/>
                </a:cubicBezTo>
                <a:close/>
                <a:moveTo>
                  <a:pt x="58" y="90"/>
                </a:moveTo>
                <a:cubicBezTo>
                  <a:pt x="58" y="88"/>
                  <a:pt x="56" y="87"/>
                  <a:pt x="54" y="87"/>
                </a:cubicBezTo>
                <a:cubicBezTo>
                  <a:pt x="33" y="87"/>
                  <a:pt x="33" y="87"/>
                  <a:pt x="33" y="87"/>
                </a:cubicBezTo>
                <a:cubicBezTo>
                  <a:pt x="31" y="87"/>
                  <a:pt x="29" y="88"/>
                  <a:pt x="29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92"/>
                  <a:pt x="31" y="94"/>
                  <a:pt x="33" y="94"/>
                </a:cubicBezTo>
                <a:cubicBezTo>
                  <a:pt x="54" y="94"/>
                  <a:pt x="54" y="94"/>
                  <a:pt x="54" y="94"/>
                </a:cubicBezTo>
                <a:cubicBezTo>
                  <a:pt x="56" y="94"/>
                  <a:pt x="58" y="92"/>
                  <a:pt x="58" y="90"/>
                </a:cubicBezTo>
                <a:close/>
                <a:moveTo>
                  <a:pt x="47" y="51"/>
                </a:moveTo>
                <a:cubicBezTo>
                  <a:pt x="42" y="51"/>
                  <a:pt x="42" y="51"/>
                  <a:pt x="42" y="51"/>
                </a:cubicBezTo>
                <a:cubicBezTo>
                  <a:pt x="40" y="51"/>
                  <a:pt x="40" y="51"/>
                  <a:pt x="40" y="51"/>
                </a:cubicBezTo>
                <a:cubicBezTo>
                  <a:pt x="40" y="84"/>
                  <a:pt x="40" y="84"/>
                  <a:pt x="40" y="84"/>
                </a:cubicBezTo>
                <a:cubicBezTo>
                  <a:pt x="41" y="84"/>
                  <a:pt x="42" y="84"/>
                  <a:pt x="43" y="84"/>
                </a:cubicBezTo>
                <a:cubicBezTo>
                  <a:pt x="43" y="84"/>
                  <a:pt x="43" y="85"/>
                  <a:pt x="43" y="84"/>
                </a:cubicBezTo>
                <a:cubicBezTo>
                  <a:pt x="43" y="84"/>
                  <a:pt x="44" y="84"/>
                  <a:pt x="44" y="84"/>
                </a:cubicBezTo>
                <a:cubicBezTo>
                  <a:pt x="44" y="84"/>
                  <a:pt x="44" y="84"/>
                  <a:pt x="44" y="84"/>
                </a:cubicBezTo>
                <a:cubicBezTo>
                  <a:pt x="44" y="85"/>
                  <a:pt x="44" y="84"/>
                  <a:pt x="44" y="84"/>
                </a:cubicBezTo>
                <a:cubicBezTo>
                  <a:pt x="45" y="84"/>
                  <a:pt x="46" y="84"/>
                  <a:pt x="47" y="84"/>
                </a:cubicBezTo>
                <a:lnTo>
                  <a:pt x="47" y="51"/>
                </a:lnTo>
                <a:close/>
                <a:moveTo>
                  <a:pt x="32" y="37"/>
                </a:moveTo>
                <a:cubicBezTo>
                  <a:pt x="29" y="37"/>
                  <a:pt x="27" y="40"/>
                  <a:pt x="27" y="42"/>
                </a:cubicBezTo>
                <a:cubicBezTo>
                  <a:pt x="27" y="45"/>
                  <a:pt x="29" y="48"/>
                  <a:pt x="32" y="48"/>
                </a:cubicBezTo>
                <a:cubicBezTo>
                  <a:pt x="37" y="48"/>
                  <a:pt x="37" y="48"/>
                  <a:pt x="37" y="48"/>
                </a:cubicBezTo>
                <a:cubicBezTo>
                  <a:pt x="37" y="42"/>
                  <a:pt x="37" y="42"/>
                  <a:pt x="37" y="42"/>
                </a:cubicBezTo>
                <a:cubicBezTo>
                  <a:pt x="37" y="40"/>
                  <a:pt x="35" y="37"/>
                  <a:pt x="32" y="37"/>
                </a:cubicBezTo>
                <a:close/>
                <a:moveTo>
                  <a:pt x="61" y="42"/>
                </a:moveTo>
                <a:cubicBezTo>
                  <a:pt x="61" y="40"/>
                  <a:pt x="58" y="37"/>
                  <a:pt x="56" y="37"/>
                </a:cubicBezTo>
                <a:cubicBezTo>
                  <a:pt x="53" y="37"/>
                  <a:pt x="50" y="40"/>
                  <a:pt x="50" y="42"/>
                </a:cubicBezTo>
                <a:cubicBezTo>
                  <a:pt x="50" y="48"/>
                  <a:pt x="50" y="48"/>
                  <a:pt x="50" y="48"/>
                </a:cubicBezTo>
                <a:cubicBezTo>
                  <a:pt x="56" y="48"/>
                  <a:pt x="56" y="48"/>
                  <a:pt x="56" y="48"/>
                </a:cubicBezTo>
                <a:cubicBezTo>
                  <a:pt x="58" y="48"/>
                  <a:pt x="61" y="45"/>
                  <a:pt x="61" y="42"/>
                </a:cubicBezTo>
                <a:close/>
                <a:moveTo>
                  <a:pt x="72" y="33"/>
                </a:moveTo>
                <a:cubicBezTo>
                  <a:pt x="70" y="24"/>
                  <a:pt x="59" y="14"/>
                  <a:pt x="44" y="14"/>
                </a:cubicBezTo>
                <a:cubicBezTo>
                  <a:pt x="28" y="14"/>
                  <a:pt x="17" y="24"/>
                  <a:pt x="15" y="33"/>
                </a:cubicBezTo>
                <a:cubicBezTo>
                  <a:pt x="13" y="40"/>
                  <a:pt x="15" y="47"/>
                  <a:pt x="18" y="53"/>
                </a:cubicBezTo>
                <a:cubicBezTo>
                  <a:pt x="21" y="59"/>
                  <a:pt x="24" y="64"/>
                  <a:pt x="27" y="70"/>
                </a:cubicBezTo>
                <a:cubicBezTo>
                  <a:pt x="28" y="73"/>
                  <a:pt x="29" y="77"/>
                  <a:pt x="30" y="81"/>
                </a:cubicBezTo>
                <a:cubicBezTo>
                  <a:pt x="30" y="84"/>
                  <a:pt x="31" y="84"/>
                  <a:pt x="35" y="84"/>
                </a:cubicBezTo>
                <a:cubicBezTo>
                  <a:pt x="35" y="84"/>
                  <a:pt x="36" y="84"/>
                  <a:pt x="37" y="84"/>
                </a:cubicBezTo>
                <a:cubicBezTo>
                  <a:pt x="37" y="51"/>
                  <a:pt x="37" y="51"/>
                  <a:pt x="37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29" y="51"/>
                  <a:pt x="27" y="50"/>
                  <a:pt x="26" y="48"/>
                </a:cubicBezTo>
                <a:cubicBezTo>
                  <a:pt x="24" y="47"/>
                  <a:pt x="23" y="45"/>
                  <a:pt x="23" y="42"/>
                </a:cubicBezTo>
                <a:cubicBezTo>
                  <a:pt x="23" y="40"/>
                  <a:pt x="24" y="38"/>
                  <a:pt x="26" y="36"/>
                </a:cubicBezTo>
                <a:cubicBezTo>
                  <a:pt x="27" y="35"/>
                  <a:pt x="29" y="34"/>
                  <a:pt x="32" y="34"/>
                </a:cubicBezTo>
                <a:cubicBezTo>
                  <a:pt x="36" y="34"/>
                  <a:pt x="40" y="38"/>
                  <a:pt x="40" y="42"/>
                </a:cubicBezTo>
                <a:cubicBezTo>
                  <a:pt x="40" y="42"/>
                  <a:pt x="40" y="42"/>
                  <a:pt x="40" y="42"/>
                </a:cubicBezTo>
                <a:cubicBezTo>
                  <a:pt x="40" y="48"/>
                  <a:pt x="40" y="48"/>
                  <a:pt x="40" y="48"/>
                </a:cubicBezTo>
                <a:cubicBezTo>
                  <a:pt x="42" y="48"/>
                  <a:pt x="42" y="48"/>
                  <a:pt x="42" y="48"/>
                </a:cubicBezTo>
                <a:cubicBezTo>
                  <a:pt x="47" y="48"/>
                  <a:pt x="47" y="48"/>
                  <a:pt x="47" y="48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0"/>
                  <a:pt x="48" y="38"/>
                  <a:pt x="50" y="36"/>
                </a:cubicBezTo>
                <a:cubicBezTo>
                  <a:pt x="51" y="35"/>
                  <a:pt x="53" y="34"/>
                  <a:pt x="56" y="34"/>
                </a:cubicBezTo>
                <a:cubicBezTo>
                  <a:pt x="58" y="34"/>
                  <a:pt x="60" y="35"/>
                  <a:pt x="62" y="36"/>
                </a:cubicBezTo>
                <a:cubicBezTo>
                  <a:pt x="63" y="38"/>
                  <a:pt x="64" y="40"/>
                  <a:pt x="64" y="42"/>
                </a:cubicBezTo>
                <a:cubicBezTo>
                  <a:pt x="64" y="45"/>
                  <a:pt x="63" y="47"/>
                  <a:pt x="62" y="48"/>
                </a:cubicBezTo>
                <a:cubicBezTo>
                  <a:pt x="60" y="50"/>
                  <a:pt x="58" y="51"/>
                  <a:pt x="56" y="51"/>
                </a:cubicBezTo>
                <a:cubicBezTo>
                  <a:pt x="50" y="51"/>
                  <a:pt x="50" y="51"/>
                  <a:pt x="50" y="51"/>
                </a:cubicBezTo>
                <a:cubicBezTo>
                  <a:pt x="50" y="84"/>
                  <a:pt x="50" y="84"/>
                  <a:pt x="50" y="84"/>
                </a:cubicBezTo>
                <a:cubicBezTo>
                  <a:pt x="51" y="84"/>
                  <a:pt x="52" y="84"/>
                  <a:pt x="52" y="84"/>
                </a:cubicBezTo>
                <a:cubicBezTo>
                  <a:pt x="56" y="84"/>
                  <a:pt x="57" y="84"/>
                  <a:pt x="57" y="81"/>
                </a:cubicBezTo>
                <a:cubicBezTo>
                  <a:pt x="58" y="77"/>
                  <a:pt x="59" y="73"/>
                  <a:pt x="60" y="70"/>
                </a:cubicBezTo>
                <a:cubicBezTo>
                  <a:pt x="63" y="64"/>
                  <a:pt x="66" y="59"/>
                  <a:pt x="69" y="53"/>
                </a:cubicBezTo>
                <a:cubicBezTo>
                  <a:pt x="72" y="47"/>
                  <a:pt x="74" y="40"/>
                  <a:pt x="72" y="33"/>
                </a:cubicBezTo>
                <a:close/>
                <a:moveTo>
                  <a:pt x="47" y="4"/>
                </a:moveTo>
                <a:cubicBezTo>
                  <a:pt x="47" y="2"/>
                  <a:pt x="45" y="0"/>
                  <a:pt x="44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2" y="0"/>
                  <a:pt x="40" y="2"/>
                  <a:pt x="40" y="4"/>
                </a:cubicBezTo>
                <a:cubicBezTo>
                  <a:pt x="40" y="9"/>
                  <a:pt x="40" y="9"/>
                  <a:pt x="40" y="9"/>
                </a:cubicBezTo>
                <a:cubicBezTo>
                  <a:pt x="40" y="11"/>
                  <a:pt x="42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5" y="12"/>
                  <a:pt x="47" y="11"/>
                  <a:pt x="47" y="9"/>
                </a:cubicBezTo>
                <a:lnTo>
                  <a:pt x="47" y="4"/>
                </a:lnTo>
                <a:close/>
                <a:moveTo>
                  <a:pt x="64" y="9"/>
                </a:moveTo>
                <a:cubicBezTo>
                  <a:pt x="65" y="7"/>
                  <a:pt x="64" y="5"/>
                  <a:pt x="63" y="4"/>
                </a:cubicBezTo>
                <a:cubicBezTo>
                  <a:pt x="63" y="4"/>
                  <a:pt x="63" y="4"/>
                  <a:pt x="63" y="4"/>
                </a:cubicBezTo>
                <a:cubicBezTo>
                  <a:pt x="61" y="4"/>
                  <a:pt x="59" y="4"/>
                  <a:pt x="59" y="6"/>
                </a:cubicBezTo>
                <a:cubicBezTo>
                  <a:pt x="56" y="11"/>
                  <a:pt x="56" y="11"/>
                  <a:pt x="56" y="11"/>
                </a:cubicBezTo>
                <a:cubicBezTo>
                  <a:pt x="55" y="12"/>
                  <a:pt x="56" y="14"/>
                  <a:pt x="57" y="15"/>
                </a:cubicBezTo>
                <a:cubicBezTo>
                  <a:pt x="57" y="15"/>
                  <a:pt x="57" y="15"/>
                  <a:pt x="57" y="15"/>
                </a:cubicBezTo>
                <a:cubicBezTo>
                  <a:pt x="59" y="16"/>
                  <a:pt x="60" y="15"/>
                  <a:pt x="61" y="14"/>
                </a:cubicBezTo>
                <a:lnTo>
                  <a:pt x="64" y="9"/>
                </a:lnTo>
                <a:close/>
                <a:moveTo>
                  <a:pt x="77" y="19"/>
                </a:moveTo>
                <a:cubicBezTo>
                  <a:pt x="78" y="18"/>
                  <a:pt x="78" y="16"/>
                  <a:pt x="77" y="14"/>
                </a:cubicBezTo>
                <a:cubicBezTo>
                  <a:pt x="77" y="14"/>
                  <a:pt x="77" y="14"/>
                  <a:pt x="77" y="14"/>
                </a:cubicBezTo>
                <a:cubicBezTo>
                  <a:pt x="76" y="13"/>
                  <a:pt x="74" y="13"/>
                  <a:pt x="73" y="14"/>
                </a:cubicBezTo>
                <a:cubicBezTo>
                  <a:pt x="68" y="18"/>
                  <a:pt x="68" y="18"/>
                  <a:pt x="68" y="18"/>
                </a:cubicBezTo>
                <a:cubicBezTo>
                  <a:pt x="67" y="19"/>
                  <a:pt x="67" y="21"/>
                  <a:pt x="68" y="22"/>
                </a:cubicBezTo>
                <a:cubicBezTo>
                  <a:pt x="68" y="22"/>
                  <a:pt x="68" y="22"/>
                  <a:pt x="68" y="22"/>
                </a:cubicBezTo>
                <a:cubicBezTo>
                  <a:pt x="69" y="24"/>
                  <a:pt x="71" y="24"/>
                  <a:pt x="73" y="23"/>
                </a:cubicBezTo>
                <a:lnTo>
                  <a:pt x="77" y="19"/>
                </a:lnTo>
                <a:close/>
                <a:moveTo>
                  <a:pt x="84" y="34"/>
                </a:moveTo>
                <a:cubicBezTo>
                  <a:pt x="85" y="34"/>
                  <a:pt x="86" y="32"/>
                  <a:pt x="86" y="30"/>
                </a:cubicBezTo>
                <a:cubicBezTo>
                  <a:pt x="86" y="30"/>
                  <a:pt x="86" y="30"/>
                  <a:pt x="86" y="30"/>
                </a:cubicBezTo>
                <a:cubicBezTo>
                  <a:pt x="86" y="29"/>
                  <a:pt x="84" y="28"/>
                  <a:pt x="82" y="28"/>
                </a:cubicBezTo>
                <a:cubicBezTo>
                  <a:pt x="77" y="29"/>
                  <a:pt x="77" y="29"/>
                  <a:pt x="77" y="29"/>
                </a:cubicBezTo>
                <a:cubicBezTo>
                  <a:pt x="75" y="29"/>
                  <a:pt x="74" y="31"/>
                  <a:pt x="74" y="33"/>
                </a:cubicBezTo>
                <a:cubicBezTo>
                  <a:pt x="74" y="33"/>
                  <a:pt x="74" y="33"/>
                  <a:pt x="74" y="33"/>
                </a:cubicBezTo>
                <a:cubicBezTo>
                  <a:pt x="75" y="34"/>
                  <a:pt x="76" y="35"/>
                  <a:pt x="78" y="35"/>
                </a:cubicBezTo>
                <a:lnTo>
                  <a:pt x="84" y="34"/>
                </a:lnTo>
                <a:close/>
                <a:moveTo>
                  <a:pt x="82" y="51"/>
                </a:moveTo>
                <a:cubicBezTo>
                  <a:pt x="84" y="51"/>
                  <a:pt x="86" y="50"/>
                  <a:pt x="86" y="48"/>
                </a:cubicBezTo>
                <a:cubicBezTo>
                  <a:pt x="86" y="48"/>
                  <a:pt x="86" y="48"/>
                  <a:pt x="86" y="48"/>
                </a:cubicBezTo>
                <a:cubicBezTo>
                  <a:pt x="86" y="47"/>
                  <a:pt x="85" y="45"/>
                  <a:pt x="83" y="45"/>
                </a:cubicBezTo>
                <a:cubicBezTo>
                  <a:pt x="78" y="44"/>
                  <a:pt x="78" y="44"/>
                  <a:pt x="78" y="44"/>
                </a:cubicBezTo>
                <a:cubicBezTo>
                  <a:pt x="76" y="43"/>
                  <a:pt x="74" y="44"/>
                  <a:pt x="74" y="46"/>
                </a:cubicBezTo>
                <a:cubicBezTo>
                  <a:pt x="74" y="46"/>
                  <a:pt x="74" y="46"/>
                  <a:pt x="74" y="46"/>
                </a:cubicBezTo>
                <a:cubicBezTo>
                  <a:pt x="74" y="48"/>
                  <a:pt x="75" y="49"/>
                  <a:pt x="77" y="50"/>
                </a:cubicBezTo>
                <a:lnTo>
                  <a:pt x="82" y="51"/>
                </a:lnTo>
                <a:close/>
                <a:moveTo>
                  <a:pt x="25" y="14"/>
                </a:moveTo>
                <a:cubicBezTo>
                  <a:pt x="26" y="15"/>
                  <a:pt x="28" y="16"/>
                  <a:pt x="30" y="15"/>
                </a:cubicBezTo>
                <a:cubicBezTo>
                  <a:pt x="30" y="15"/>
                  <a:pt x="30" y="15"/>
                  <a:pt x="30" y="15"/>
                </a:cubicBezTo>
                <a:cubicBezTo>
                  <a:pt x="31" y="14"/>
                  <a:pt x="32" y="12"/>
                  <a:pt x="31" y="11"/>
                </a:cubicBezTo>
                <a:cubicBezTo>
                  <a:pt x="28" y="6"/>
                  <a:pt x="28" y="6"/>
                  <a:pt x="28" y="6"/>
                </a:cubicBezTo>
                <a:cubicBezTo>
                  <a:pt x="27" y="4"/>
                  <a:pt x="25" y="4"/>
                  <a:pt x="24" y="4"/>
                </a:cubicBezTo>
                <a:cubicBezTo>
                  <a:pt x="24" y="4"/>
                  <a:pt x="24" y="4"/>
                  <a:pt x="24" y="4"/>
                </a:cubicBezTo>
                <a:cubicBezTo>
                  <a:pt x="22" y="5"/>
                  <a:pt x="22" y="7"/>
                  <a:pt x="23" y="9"/>
                </a:cubicBezTo>
                <a:lnTo>
                  <a:pt x="25" y="14"/>
                </a:lnTo>
                <a:close/>
                <a:moveTo>
                  <a:pt x="14" y="23"/>
                </a:moveTo>
                <a:cubicBezTo>
                  <a:pt x="16" y="24"/>
                  <a:pt x="18" y="24"/>
                  <a:pt x="19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20" y="21"/>
                  <a:pt x="20" y="19"/>
                  <a:pt x="18" y="18"/>
                </a:cubicBezTo>
                <a:cubicBezTo>
                  <a:pt x="14" y="14"/>
                  <a:pt x="14" y="14"/>
                  <a:pt x="14" y="14"/>
                </a:cubicBezTo>
                <a:cubicBezTo>
                  <a:pt x="13" y="13"/>
                  <a:pt x="11" y="13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9" y="16"/>
                  <a:pt x="9" y="18"/>
                  <a:pt x="10" y="19"/>
                </a:cubicBezTo>
                <a:lnTo>
                  <a:pt x="14" y="23"/>
                </a:lnTo>
                <a:close/>
                <a:moveTo>
                  <a:pt x="9" y="35"/>
                </a:moveTo>
                <a:cubicBezTo>
                  <a:pt x="11" y="35"/>
                  <a:pt x="12" y="34"/>
                  <a:pt x="13" y="33"/>
                </a:cubicBezTo>
                <a:cubicBezTo>
                  <a:pt x="13" y="33"/>
                  <a:pt x="13" y="33"/>
                  <a:pt x="13" y="33"/>
                </a:cubicBezTo>
                <a:cubicBezTo>
                  <a:pt x="13" y="31"/>
                  <a:pt x="12" y="29"/>
                  <a:pt x="10" y="29"/>
                </a:cubicBezTo>
                <a:cubicBezTo>
                  <a:pt x="4" y="28"/>
                  <a:pt x="4" y="28"/>
                  <a:pt x="4" y="28"/>
                </a:cubicBezTo>
                <a:cubicBezTo>
                  <a:pt x="3" y="28"/>
                  <a:pt x="1" y="29"/>
                  <a:pt x="1" y="30"/>
                </a:cubicBezTo>
                <a:cubicBezTo>
                  <a:pt x="1" y="30"/>
                  <a:pt x="1" y="30"/>
                  <a:pt x="1" y="30"/>
                </a:cubicBezTo>
                <a:cubicBezTo>
                  <a:pt x="0" y="32"/>
                  <a:pt x="2" y="34"/>
                  <a:pt x="3" y="34"/>
                </a:cubicBezTo>
                <a:lnTo>
                  <a:pt x="9" y="35"/>
                </a:lnTo>
                <a:close/>
                <a:moveTo>
                  <a:pt x="10" y="50"/>
                </a:moveTo>
                <a:cubicBezTo>
                  <a:pt x="12" y="49"/>
                  <a:pt x="13" y="48"/>
                  <a:pt x="13" y="46"/>
                </a:cubicBezTo>
                <a:cubicBezTo>
                  <a:pt x="13" y="46"/>
                  <a:pt x="13" y="46"/>
                  <a:pt x="13" y="46"/>
                </a:cubicBezTo>
                <a:cubicBezTo>
                  <a:pt x="12" y="44"/>
                  <a:pt x="11" y="43"/>
                  <a:pt x="9" y="44"/>
                </a:cubicBezTo>
                <a:cubicBezTo>
                  <a:pt x="3" y="45"/>
                  <a:pt x="3" y="45"/>
                  <a:pt x="3" y="45"/>
                </a:cubicBezTo>
                <a:cubicBezTo>
                  <a:pt x="2" y="45"/>
                  <a:pt x="1" y="47"/>
                  <a:pt x="1" y="48"/>
                </a:cubicBezTo>
                <a:cubicBezTo>
                  <a:pt x="1" y="48"/>
                  <a:pt x="1" y="48"/>
                  <a:pt x="1" y="48"/>
                </a:cubicBezTo>
                <a:cubicBezTo>
                  <a:pt x="1" y="50"/>
                  <a:pt x="3" y="51"/>
                  <a:pt x="5" y="51"/>
                </a:cubicBezTo>
                <a:lnTo>
                  <a:pt x="10" y="5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34854" name="Google Shape;552;p23">
            <a:extLst>
              <a:ext uri="{FF2B5EF4-FFF2-40B4-BE49-F238E27FC236}">
                <a16:creationId xmlns:a16="http://schemas.microsoft.com/office/drawing/2014/main" id="{F97939EE-34C8-4DD8-9926-4EFE919A84E5}"/>
              </a:ext>
            </a:extLst>
          </p:cNvPr>
          <p:cNvSpPr>
            <a:spLocks/>
          </p:cNvSpPr>
          <p:nvPr/>
        </p:nvSpPr>
        <p:spPr bwMode="auto">
          <a:xfrm>
            <a:off x="5243513" y="2208213"/>
            <a:ext cx="627062" cy="417512"/>
          </a:xfrm>
          <a:custGeom>
            <a:avLst/>
            <a:gdLst>
              <a:gd name="T0" fmla="*/ 484787 w 119"/>
              <a:gd name="T1" fmla="*/ 216683 h 79"/>
              <a:gd name="T2" fmla="*/ 226585 w 119"/>
              <a:gd name="T3" fmla="*/ 105699 h 79"/>
              <a:gd name="T4" fmla="*/ 216047 w 119"/>
              <a:gd name="T5" fmla="*/ 68705 h 79"/>
              <a:gd name="T6" fmla="*/ 500596 w 119"/>
              <a:gd name="T7" fmla="*/ 42280 h 79"/>
              <a:gd name="T8" fmla="*/ 521673 w 119"/>
              <a:gd name="T9" fmla="*/ 10570 h 79"/>
              <a:gd name="T10" fmla="*/ 569098 w 119"/>
              <a:gd name="T11" fmla="*/ 184974 h 79"/>
              <a:gd name="T12" fmla="*/ 621793 w 119"/>
              <a:gd name="T13" fmla="*/ 174404 h 79"/>
              <a:gd name="T14" fmla="*/ 548021 w 119"/>
              <a:gd name="T15" fmla="*/ 0 h 79"/>
              <a:gd name="T16" fmla="*/ 15808 w 119"/>
              <a:gd name="T17" fmla="*/ 227253 h 79"/>
              <a:gd name="T18" fmla="*/ 73772 w 119"/>
              <a:gd name="T19" fmla="*/ 42280 h 79"/>
              <a:gd name="T20" fmla="*/ 31617 w 119"/>
              <a:gd name="T21" fmla="*/ 26425 h 79"/>
              <a:gd name="T22" fmla="*/ 0 w 119"/>
              <a:gd name="T23" fmla="*/ 211398 h 79"/>
              <a:gd name="T24" fmla="*/ 216047 w 119"/>
              <a:gd name="T25" fmla="*/ 348807 h 79"/>
              <a:gd name="T26" fmla="*/ 194969 w 119"/>
              <a:gd name="T27" fmla="*/ 380517 h 79"/>
              <a:gd name="T28" fmla="*/ 226585 w 119"/>
              <a:gd name="T29" fmla="*/ 406942 h 79"/>
              <a:gd name="T30" fmla="*/ 252933 w 119"/>
              <a:gd name="T31" fmla="*/ 380517 h 79"/>
              <a:gd name="T32" fmla="*/ 142275 w 119"/>
              <a:gd name="T33" fmla="*/ 380517 h 79"/>
              <a:gd name="T34" fmla="*/ 200238 w 119"/>
              <a:gd name="T35" fmla="*/ 311813 h 79"/>
              <a:gd name="T36" fmla="*/ 152813 w 119"/>
              <a:gd name="T37" fmla="*/ 332953 h 79"/>
              <a:gd name="T38" fmla="*/ 94850 w 119"/>
              <a:gd name="T39" fmla="*/ 311813 h 79"/>
              <a:gd name="T40" fmla="*/ 126466 w 119"/>
              <a:gd name="T41" fmla="*/ 338238 h 79"/>
              <a:gd name="T42" fmla="*/ 158083 w 119"/>
              <a:gd name="T43" fmla="*/ 264248 h 79"/>
              <a:gd name="T44" fmla="*/ 110658 w 119"/>
              <a:gd name="T45" fmla="*/ 290673 h 79"/>
              <a:gd name="T46" fmla="*/ 84311 w 119"/>
              <a:gd name="T47" fmla="*/ 295958 h 79"/>
              <a:gd name="T48" fmla="*/ 84311 w 119"/>
              <a:gd name="T49" fmla="*/ 227253 h 79"/>
              <a:gd name="T50" fmla="*/ 68503 w 119"/>
              <a:gd name="T51" fmla="*/ 243108 h 79"/>
              <a:gd name="T52" fmla="*/ 57964 w 119"/>
              <a:gd name="T53" fmla="*/ 290673 h 79"/>
              <a:gd name="T54" fmla="*/ 474249 w 119"/>
              <a:gd name="T55" fmla="*/ 264248 h 79"/>
              <a:gd name="T56" fmla="*/ 316166 w 119"/>
              <a:gd name="T57" fmla="*/ 100414 h 79"/>
              <a:gd name="T58" fmla="*/ 226585 w 119"/>
              <a:gd name="T59" fmla="*/ 116269 h 79"/>
              <a:gd name="T60" fmla="*/ 205508 w 119"/>
              <a:gd name="T61" fmla="*/ 58135 h 79"/>
              <a:gd name="T62" fmla="*/ 100119 w 119"/>
              <a:gd name="T63" fmla="*/ 200829 h 79"/>
              <a:gd name="T64" fmla="*/ 168622 w 119"/>
              <a:gd name="T65" fmla="*/ 253678 h 79"/>
              <a:gd name="T66" fmla="*/ 226585 w 119"/>
              <a:gd name="T67" fmla="*/ 327668 h 79"/>
              <a:gd name="T68" fmla="*/ 279280 w 119"/>
              <a:gd name="T69" fmla="*/ 385802 h 79"/>
              <a:gd name="T70" fmla="*/ 295088 w 119"/>
              <a:gd name="T71" fmla="*/ 391087 h 79"/>
              <a:gd name="T72" fmla="*/ 316166 w 119"/>
              <a:gd name="T73" fmla="*/ 359377 h 79"/>
              <a:gd name="T74" fmla="*/ 258202 w 119"/>
              <a:gd name="T75" fmla="*/ 301243 h 79"/>
              <a:gd name="T76" fmla="*/ 353052 w 119"/>
              <a:gd name="T77" fmla="*/ 359377 h 79"/>
              <a:gd name="T78" fmla="*/ 368860 w 119"/>
              <a:gd name="T79" fmla="*/ 317098 h 79"/>
              <a:gd name="T80" fmla="*/ 321435 w 119"/>
              <a:gd name="T81" fmla="*/ 280103 h 79"/>
              <a:gd name="T82" fmla="*/ 331974 w 119"/>
              <a:gd name="T83" fmla="*/ 269533 h 79"/>
              <a:gd name="T84" fmla="*/ 432093 w 119"/>
              <a:gd name="T85" fmla="*/ 311813 h 79"/>
              <a:gd name="T86" fmla="*/ 405746 w 119"/>
              <a:gd name="T87" fmla="*/ 264248 h 79"/>
              <a:gd name="T88" fmla="*/ 374129 w 119"/>
              <a:gd name="T89" fmla="*/ 227253 h 79"/>
              <a:gd name="T90" fmla="*/ 474249 w 119"/>
              <a:gd name="T91" fmla="*/ 264248 h 79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119" h="79" extrusionOk="0">
                <a:moveTo>
                  <a:pt x="95" y="8"/>
                </a:moveTo>
                <a:cubicBezTo>
                  <a:pt x="105" y="35"/>
                  <a:pt x="105" y="35"/>
                  <a:pt x="105" y="35"/>
                </a:cubicBezTo>
                <a:cubicBezTo>
                  <a:pt x="92" y="41"/>
                  <a:pt x="92" y="41"/>
                  <a:pt x="92" y="41"/>
                </a:cubicBezTo>
                <a:cubicBezTo>
                  <a:pt x="85" y="35"/>
                  <a:pt x="62" y="16"/>
                  <a:pt x="60" y="16"/>
                </a:cubicBezTo>
                <a:cubicBezTo>
                  <a:pt x="59" y="16"/>
                  <a:pt x="52" y="18"/>
                  <a:pt x="51" y="18"/>
                </a:cubicBezTo>
                <a:cubicBezTo>
                  <a:pt x="51" y="18"/>
                  <a:pt x="47" y="20"/>
                  <a:pt x="43" y="20"/>
                </a:cubicBezTo>
                <a:cubicBezTo>
                  <a:pt x="42" y="20"/>
                  <a:pt x="40" y="19"/>
                  <a:pt x="39" y="19"/>
                </a:cubicBezTo>
                <a:cubicBezTo>
                  <a:pt x="38" y="18"/>
                  <a:pt x="38" y="17"/>
                  <a:pt x="38" y="17"/>
                </a:cubicBezTo>
                <a:cubicBezTo>
                  <a:pt x="38" y="15"/>
                  <a:pt x="40" y="14"/>
                  <a:pt x="41" y="13"/>
                </a:cubicBezTo>
                <a:cubicBezTo>
                  <a:pt x="46" y="10"/>
                  <a:pt x="62" y="4"/>
                  <a:pt x="64" y="4"/>
                </a:cubicBezTo>
                <a:cubicBezTo>
                  <a:pt x="64" y="4"/>
                  <a:pt x="64" y="4"/>
                  <a:pt x="64" y="4"/>
                </a:cubicBezTo>
                <a:cubicBezTo>
                  <a:pt x="68" y="4"/>
                  <a:pt x="92" y="7"/>
                  <a:pt x="95" y="8"/>
                </a:cubicBezTo>
                <a:close/>
                <a:moveTo>
                  <a:pt x="104" y="0"/>
                </a:moveTo>
                <a:cubicBezTo>
                  <a:pt x="104" y="0"/>
                  <a:pt x="103" y="0"/>
                  <a:pt x="103" y="0"/>
                </a:cubicBezTo>
                <a:cubicBezTo>
                  <a:pt x="99" y="2"/>
                  <a:pt x="99" y="2"/>
                  <a:pt x="99" y="2"/>
                </a:cubicBezTo>
                <a:cubicBezTo>
                  <a:pt x="98" y="3"/>
                  <a:pt x="97" y="3"/>
                  <a:pt x="97" y="4"/>
                </a:cubicBezTo>
                <a:cubicBezTo>
                  <a:pt x="97" y="5"/>
                  <a:pt x="97" y="5"/>
                  <a:pt x="97" y="6"/>
                </a:cubicBezTo>
                <a:cubicBezTo>
                  <a:pt x="108" y="35"/>
                  <a:pt x="108" y="35"/>
                  <a:pt x="108" y="35"/>
                </a:cubicBezTo>
                <a:cubicBezTo>
                  <a:pt x="109" y="37"/>
                  <a:pt x="111" y="37"/>
                  <a:pt x="112" y="37"/>
                </a:cubicBezTo>
                <a:cubicBezTo>
                  <a:pt x="117" y="35"/>
                  <a:pt x="117" y="35"/>
                  <a:pt x="117" y="35"/>
                </a:cubicBezTo>
                <a:cubicBezTo>
                  <a:pt x="118" y="35"/>
                  <a:pt x="118" y="34"/>
                  <a:pt x="118" y="33"/>
                </a:cubicBezTo>
                <a:cubicBezTo>
                  <a:pt x="119" y="33"/>
                  <a:pt x="119" y="32"/>
                  <a:pt x="118" y="31"/>
                </a:cubicBezTo>
                <a:cubicBezTo>
                  <a:pt x="107" y="2"/>
                  <a:pt x="107" y="2"/>
                  <a:pt x="107" y="2"/>
                </a:cubicBezTo>
                <a:cubicBezTo>
                  <a:pt x="107" y="1"/>
                  <a:pt x="105" y="0"/>
                  <a:pt x="104" y="0"/>
                </a:cubicBezTo>
                <a:close/>
                <a:moveTo>
                  <a:pt x="0" y="40"/>
                </a:moveTo>
                <a:cubicBezTo>
                  <a:pt x="0" y="41"/>
                  <a:pt x="0" y="41"/>
                  <a:pt x="1" y="42"/>
                </a:cubicBezTo>
                <a:cubicBezTo>
                  <a:pt x="2" y="43"/>
                  <a:pt x="2" y="43"/>
                  <a:pt x="3" y="43"/>
                </a:cubicBezTo>
                <a:cubicBezTo>
                  <a:pt x="8" y="43"/>
                  <a:pt x="8" y="43"/>
                  <a:pt x="8" y="43"/>
                </a:cubicBezTo>
                <a:cubicBezTo>
                  <a:pt x="10" y="43"/>
                  <a:pt x="11" y="42"/>
                  <a:pt x="11" y="41"/>
                </a:cubicBezTo>
                <a:cubicBezTo>
                  <a:pt x="14" y="8"/>
                  <a:pt x="14" y="8"/>
                  <a:pt x="14" y="8"/>
                </a:cubicBezTo>
                <a:cubicBezTo>
                  <a:pt x="14" y="7"/>
                  <a:pt x="14" y="7"/>
                  <a:pt x="13" y="6"/>
                </a:cubicBezTo>
                <a:cubicBezTo>
                  <a:pt x="12" y="5"/>
                  <a:pt x="12" y="5"/>
                  <a:pt x="11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5"/>
                  <a:pt x="6" y="5"/>
                  <a:pt x="6" y="5"/>
                </a:cubicBezTo>
                <a:cubicBezTo>
                  <a:pt x="4" y="5"/>
                  <a:pt x="3" y="6"/>
                  <a:pt x="3" y="7"/>
                </a:cubicBezTo>
                <a:lnTo>
                  <a:pt x="0" y="40"/>
                </a:lnTo>
                <a:close/>
                <a:moveTo>
                  <a:pt x="49" y="69"/>
                </a:moveTo>
                <a:cubicBezTo>
                  <a:pt x="49" y="67"/>
                  <a:pt x="48" y="66"/>
                  <a:pt x="47" y="66"/>
                </a:cubicBezTo>
                <a:cubicBezTo>
                  <a:pt x="45" y="64"/>
                  <a:pt x="43" y="64"/>
                  <a:pt x="41" y="66"/>
                </a:cubicBezTo>
                <a:cubicBezTo>
                  <a:pt x="39" y="69"/>
                  <a:pt x="39" y="69"/>
                  <a:pt x="39" y="69"/>
                </a:cubicBezTo>
                <a:cubicBezTo>
                  <a:pt x="39" y="70"/>
                  <a:pt x="39" y="70"/>
                  <a:pt x="39" y="70"/>
                </a:cubicBezTo>
                <a:cubicBezTo>
                  <a:pt x="37" y="72"/>
                  <a:pt x="37" y="72"/>
                  <a:pt x="37" y="72"/>
                </a:cubicBezTo>
                <a:cubicBezTo>
                  <a:pt x="34" y="75"/>
                  <a:pt x="37" y="78"/>
                  <a:pt x="37" y="78"/>
                </a:cubicBezTo>
                <a:cubicBezTo>
                  <a:pt x="38" y="79"/>
                  <a:pt x="39" y="79"/>
                  <a:pt x="40" y="79"/>
                </a:cubicBezTo>
                <a:cubicBezTo>
                  <a:pt x="41" y="79"/>
                  <a:pt x="42" y="79"/>
                  <a:pt x="43" y="77"/>
                </a:cubicBezTo>
                <a:cubicBezTo>
                  <a:pt x="47" y="73"/>
                  <a:pt x="47" y="73"/>
                  <a:pt x="47" y="73"/>
                </a:cubicBezTo>
                <a:cubicBezTo>
                  <a:pt x="47" y="73"/>
                  <a:pt x="47" y="73"/>
                  <a:pt x="47" y="73"/>
                </a:cubicBezTo>
                <a:cubicBezTo>
                  <a:pt x="48" y="72"/>
                  <a:pt x="48" y="72"/>
                  <a:pt x="48" y="72"/>
                </a:cubicBezTo>
                <a:cubicBezTo>
                  <a:pt x="49" y="71"/>
                  <a:pt x="49" y="70"/>
                  <a:pt x="49" y="69"/>
                </a:cubicBezTo>
                <a:close/>
                <a:moveTo>
                  <a:pt x="26" y="67"/>
                </a:moveTo>
                <a:cubicBezTo>
                  <a:pt x="24" y="69"/>
                  <a:pt x="25" y="70"/>
                  <a:pt x="27" y="72"/>
                </a:cubicBezTo>
                <a:cubicBezTo>
                  <a:pt x="29" y="74"/>
                  <a:pt x="31" y="74"/>
                  <a:pt x="33" y="72"/>
                </a:cubicBezTo>
                <a:cubicBezTo>
                  <a:pt x="39" y="65"/>
                  <a:pt x="39" y="65"/>
                  <a:pt x="39" y="65"/>
                </a:cubicBezTo>
                <a:cubicBezTo>
                  <a:pt x="41" y="62"/>
                  <a:pt x="39" y="59"/>
                  <a:pt x="38" y="59"/>
                </a:cubicBezTo>
                <a:cubicBezTo>
                  <a:pt x="36" y="57"/>
                  <a:pt x="34" y="57"/>
                  <a:pt x="32" y="59"/>
                </a:cubicBezTo>
                <a:cubicBezTo>
                  <a:pt x="29" y="63"/>
                  <a:pt x="29" y="63"/>
                  <a:pt x="29" y="63"/>
                </a:cubicBezTo>
                <a:cubicBezTo>
                  <a:pt x="29" y="63"/>
                  <a:pt x="29" y="63"/>
                  <a:pt x="29" y="63"/>
                </a:cubicBezTo>
                <a:cubicBezTo>
                  <a:pt x="29" y="63"/>
                  <a:pt x="29" y="63"/>
                  <a:pt x="29" y="63"/>
                </a:cubicBezTo>
                <a:lnTo>
                  <a:pt x="26" y="67"/>
                </a:lnTo>
                <a:close/>
                <a:moveTo>
                  <a:pt x="18" y="59"/>
                </a:moveTo>
                <a:cubicBezTo>
                  <a:pt x="17" y="60"/>
                  <a:pt x="16" y="61"/>
                  <a:pt x="17" y="62"/>
                </a:cubicBezTo>
                <a:cubicBezTo>
                  <a:pt x="17" y="63"/>
                  <a:pt x="17" y="64"/>
                  <a:pt x="18" y="65"/>
                </a:cubicBezTo>
                <a:cubicBezTo>
                  <a:pt x="21" y="67"/>
                  <a:pt x="23" y="66"/>
                  <a:pt x="24" y="64"/>
                </a:cubicBezTo>
                <a:cubicBezTo>
                  <a:pt x="31" y="57"/>
                  <a:pt x="31" y="57"/>
                  <a:pt x="31" y="57"/>
                </a:cubicBezTo>
                <a:cubicBezTo>
                  <a:pt x="32" y="56"/>
                  <a:pt x="32" y="54"/>
                  <a:pt x="32" y="53"/>
                </a:cubicBezTo>
                <a:cubicBezTo>
                  <a:pt x="32" y="52"/>
                  <a:pt x="31" y="51"/>
                  <a:pt x="30" y="50"/>
                </a:cubicBezTo>
                <a:cubicBezTo>
                  <a:pt x="28" y="49"/>
                  <a:pt x="26" y="49"/>
                  <a:pt x="24" y="51"/>
                </a:cubicBezTo>
                <a:cubicBezTo>
                  <a:pt x="21" y="55"/>
                  <a:pt x="21" y="55"/>
                  <a:pt x="21" y="55"/>
                </a:cubicBezTo>
                <a:cubicBezTo>
                  <a:pt x="21" y="55"/>
                  <a:pt x="21" y="55"/>
                  <a:pt x="21" y="55"/>
                </a:cubicBezTo>
                <a:cubicBezTo>
                  <a:pt x="21" y="55"/>
                  <a:pt x="21" y="55"/>
                  <a:pt x="21" y="55"/>
                </a:cubicBezTo>
                <a:lnTo>
                  <a:pt x="18" y="59"/>
                </a:lnTo>
                <a:close/>
                <a:moveTo>
                  <a:pt x="16" y="56"/>
                </a:moveTo>
                <a:cubicBezTo>
                  <a:pt x="23" y="49"/>
                  <a:pt x="23" y="49"/>
                  <a:pt x="23" y="49"/>
                </a:cubicBezTo>
                <a:cubicBezTo>
                  <a:pt x="25" y="45"/>
                  <a:pt x="23" y="43"/>
                  <a:pt x="22" y="42"/>
                </a:cubicBezTo>
                <a:cubicBezTo>
                  <a:pt x="20" y="41"/>
                  <a:pt x="18" y="41"/>
                  <a:pt x="16" y="43"/>
                </a:cubicBezTo>
                <a:cubicBezTo>
                  <a:pt x="14" y="46"/>
                  <a:pt x="14" y="46"/>
                  <a:pt x="14" y="46"/>
                </a:cubicBezTo>
                <a:cubicBezTo>
                  <a:pt x="14" y="46"/>
                  <a:pt x="14" y="46"/>
                  <a:pt x="14" y="46"/>
                </a:cubicBezTo>
                <a:cubicBezTo>
                  <a:pt x="13" y="46"/>
                  <a:pt x="13" y="46"/>
                  <a:pt x="13" y="46"/>
                </a:cubicBezTo>
                <a:cubicBezTo>
                  <a:pt x="11" y="49"/>
                  <a:pt x="11" y="49"/>
                  <a:pt x="11" y="49"/>
                </a:cubicBezTo>
                <a:cubicBezTo>
                  <a:pt x="10" y="50"/>
                  <a:pt x="9" y="52"/>
                  <a:pt x="9" y="53"/>
                </a:cubicBezTo>
                <a:cubicBezTo>
                  <a:pt x="9" y="54"/>
                  <a:pt x="10" y="55"/>
                  <a:pt x="11" y="55"/>
                </a:cubicBezTo>
                <a:cubicBezTo>
                  <a:pt x="12" y="56"/>
                  <a:pt x="13" y="57"/>
                  <a:pt x="14" y="57"/>
                </a:cubicBezTo>
                <a:cubicBezTo>
                  <a:pt x="15" y="57"/>
                  <a:pt x="16" y="57"/>
                  <a:pt x="16" y="56"/>
                </a:cubicBezTo>
                <a:close/>
                <a:moveTo>
                  <a:pt x="90" y="50"/>
                </a:moveTo>
                <a:cubicBezTo>
                  <a:pt x="91" y="48"/>
                  <a:pt x="92" y="45"/>
                  <a:pt x="89" y="43"/>
                </a:cubicBezTo>
                <a:cubicBezTo>
                  <a:pt x="87" y="41"/>
                  <a:pt x="87" y="41"/>
                  <a:pt x="87" y="41"/>
                </a:cubicBezTo>
                <a:cubicBezTo>
                  <a:pt x="76" y="31"/>
                  <a:pt x="63" y="20"/>
                  <a:pt x="60" y="19"/>
                </a:cubicBezTo>
                <a:cubicBezTo>
                  <a:pt x="59" y="19"/>
                  <a:pt x="55" y="20"/>
                  <a:pt x="5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47" y="22"/>
                  <a:pt x="43" y="22"/>
                </a:cubicBezTo>
                <a:cubicBezTo>
                  <a:pt x="41" y="22"/>
                  <a:pt x="39" y="22"/>
                  <a:pt x="38" y="21"/>
                </a:cubicBezTo>
                <a:cubicBezTo>
                  <a:pt x="35" y="20"/>
                  <a:pt x="35" y="18"/>
                  <a:pt x="35" y="17"/>
                </a:cubicBezTo>
                <a:cubicBezTo>
                  <a:pt x="35" y="14"/>
                  <a:pt x="37" y="12"/>
                  <a:pt x="39" y="11"/>
                </a:cubicBezTo>
                <a:cubicBezTo>
                  <a:pt x="16" y="8"/>
                  <a:pt x="16" y="8"/>
                  <a:pt x="16" y="8"/>
                </a:cubicBezTo>
                <a:cubicBezTo>
                  <a:pt x="14" y="41"/>
                  <a:pt x="14" y="41"/>
                  <a:pt x="14" y="41"/>
                </a:cubicBezTo>
                <a:cubicBezTo>
                  <a:pt x="16" y="39"/>
                  <a:pt x="18" y="38"/>
                  <a:pt x="19" y="38"/>
                </a:cubicBezTo>
                <a:cubicBezTo>
                  <a:pt x="21" y="38"/>
                  <a:pt x="22" y="39"/>
                  <a:pt x="24" y="40"/>
                </a:cubicBezTo>
                <a:cubicBezTo>
                  <a:pt x="26" y="42"/>
                  <a:pt x="27" y="44"/>
                  <a:pt x="26" y="47"/>
                </a:cubicBezTo>
                <a:cubicBezTo>
                  <a:pt x="28" y="46"/>
                  <a:pt x="30" y="47"/>
                  <a:pt x="32" y="48"/>
                </a:cubicBezTo>
                <a:cubicBezTo>
                  <a:pt x="34" y="50"/>
                  <a:pt x="35" y="52"/>
                  <a:pt x="35" y="55"/>
                </a:cubicBezTo>
                <a:cubicBezTo>
                  <a:pt x="36" y="54"/>
                  <a:pt x="38" y="55"/>
                  <a:pt x="40" y="56"/>
                </a:cubicBezTo>
                <a:cubicBezTo>
                  <a:pt x="42" y="58"/>
                  <a:pt x="43" y="60"/>
                  <a:pt x="43" y="62"/>
                </a:cubicBezTo>
                <a:cubicBezTo>
                  <a:pt x="45" y="61"/>
                  <a:pt x="47" y="62"/>
                  <a:pt x="49" y="64"/>
                </a:cubicBezTo>
                <a:cubicBezTo>
                  <a:pt x="51" y="66"/>
                  <a:pt x="52" y="69"/>
                  <a:pt x="51" y="71"/>
                </a:cubicBezTo>
                <a:cubicBezTo>
                  <a:pt x="53" y="73"/>
                  <a:pt x="53" y="73"/>
                  <a:pt x="53" y="73"/>
                </a:cubicBezTo>
                <a:cubicBezTo>
                  <a:pt x="53" y="73"/>
                  <a:pt x="54" y="73"/>
                  <a:pt x="54" y="73"/>
                </a:cubicBezTo>
                <a:cubicBezTo>
                  <a:pt x="54" y="73"/>
                  <a:pt x="54" y="73"/>
                  <a:pt x="54" y="73"/>
                </a:cubicBezTo>
                <a:cubicBezTo>
                  <a:pt x="55" y="74"/>
                  <a:pt x="55" y="74"/>
                  <a:pt x="56" y="74"/>
                </a:cubicBezTo>
                <a:cubicBezTo>
                  <a:pt x="58" y="74"/>
                  <a:pt x="59" y="73"/>
                  <a:pt x="59" y="73"/>
                </a:cubicBezTo>
                <a:cubicBezTo>
                  <a:pt x="61" y="71"/>
                  <a:pt x="61" y="70"/>
                  <a:pt x="60" y="68"/>
                </a:cubicBezTo>
                <a:cubicBezTo>
                  <a:pt x="60" y="68"/>
                  <a:pt x="60" y="68"/>
                  <a:pt x="60" y="68"/>
                </a:cubicBezTo>
                <a:cubicBezTo>
                  <a:pt x="50" y="59"/>
                  <a:pt x="50" y="59"/>
                  <a:pt x="50" y="59"/>
                </a:cubicBezTo>
                <a:cubicBezTo>
                  <a:pt x="49" y="59"/>
                  <a:pt x="49" y="58"/>
                  <a:pt x="49" y="58"/>
                </a:cubicBezTo>
                <a:cubicBezTo>
                  <a:pt x="49" y="58"/>
                  <a:pt x="49" y="57"/>
                  <a:pt x="49" y="57"/>
                </a:cubicBezTo>
                <a:cubicBezTo>
                  <a:pt x="50" y="56"/>
                  <a:pt x="51" y="56"/>
                  <a:pt x="52" y="57"/>
                </a:cubicBezTo>
                <a:cubicBezTo>
                  <a:pt x="65" y="68"/>
                  <a:pt x="65" y="68"/>
                  <a:pt x="65" y="68"/>
                </a:cubicBezTo>
                <a:cubicBezTo>
                  <a:pt x="65" y="68"/>
                  <a:pt x="66" y="68"/>
                  <a:pt x="67" y="68"/>
                </a:cubicBezTo>
                <a:cubicBezTo>
                  <a:pt x="68" y="68"/>
                  <a:pt x="70" y="68"/>
                  <a:pt x="71" y="67"/>
                </a:cubicBezTo>
                <a:cubicBezTo>
                  <a:pt x="71" y="66"/>
                  <a:pt x="72" y="64"/>
                  <a:pt x="72" y="63"/>
                </a:cubicBezTo>
                <a:cubicBezTo>
                  <a:pt x="72" y="62"/>
                  <a:pt x="71" y="61"/>
                  <a:pt x="70" y="60"/>
                </a:cubicBezTo>
                <a:cubicBezTo>
                  <a:pt x="68" y="59"/>
                  <a:pt x="68" y="59"/>
                  <a:pt x="68" y="59"/>
                </a:cubicBezTo>
                <a:cubicBezTo>
                  <a:pt x="68" y="59"/>
                  <a:pt x="68" y="59"/>
                  <a:pt x="68" y="59"/>
                </a:cubicBezTo>
                <a:cubicBezTo>
                  <a:pt x="61" y="53"/>
                  <a:pt x="61" y="53"/>
                  <a:pt x="61" y="53"/>
                </a:cubicBezTo>
                <a:cubicBezTo>
                  <a:pt x="61" y="53"/>
                  <a:pt x="60" y="52"/>
                  <a:pt x="60" y="52"/>
                </a:cubicBezTo>
                <a:cubicBezTo>
                  <a:pt x="60" y="51"/>
                  <a:pt x="60" y="51"/>
                  <a:pt x="61" y="51"/>
                </a:cubicBezTo>
                <a:cubicBezTo>
                  <a:pt x="61" y="50"/>
                  <a:pt x="62" y="50"/>
                  <a:pt x="63" y="51"/>
                </a:cubicBezTo>
                <a:cubicBezTo>
                  <a:pt x="75" y="60"/>
                  <a:pt x="75" y="60"/>
                  <a:pt x="75" y="60"/>
                </a:cubicBezTo>
                <a:cubicBezTo>
                  <a:pt x="76" y="61"/>
                  <a:pt x="77" y="61"/>
                  <a:pt x="78" y="61"/>
                </a:cubicBezTo>
                <a:cubicBezTo>
                  <a:pt x="79" y="61"/>
                  <a:pt x="81" y="61"/>
                  <a:pt x="82" y="59"/>
                </a:cubicBezTo>
                <a:cubicBezTo>
                  <a:pt x="83" y="58"/>
                  <a:pt x="83" y="57"/>
                  <a:pt x="83" y="56"/>
                </a:cubicBezTo>
                <a:cubicBezTo>
                  <a:pt x="83" y="55"/>
                  <a:pt x="82" y="54"/>
                  <a:pt x="81" y="53"/>
                </a:cubicBezTo>
                <a:cubicBezTo>
                  <a:pt x="77" y="50"/>
                  <a:pt x="77" y="50"/>
                  <a:pt x="77" y="50"/>
                </a:cubicBezTo>
                <a:cubicBezTo>
                  <a:pt x="77" y="50"/>
                  <a:pt x="77" y="50"/>
                  <a:pt x="77" y="50"/>
                </a:cubicBezTo>
                <a:cubicBezTo>
                  <a:pt x="71" y="45"/>
                  <a:pt x="71" y="45"/>
                  <a:pt x="71" y="45"/>
                </a:cubicBezTo>
                <a:cubicBezTo>
                  <a:pt x="70" y="44"/>
                  <a:pt x="70" y="43"/>
                  <a:pt x="71" y="43"/>
                </a:cubicBezTo>
                <a:cubicBezTo>
                  <a:pt x="71" y="42"/>
                  <a:pt x="73" y="42"/>
                  <a:pt x="73" y="42"/>
                </a:cubicBezTo>
                <a:cubicBezTo>
                  <a:pt x="83" y="51"/>
                  <a:pt x="83" y="51"/>
                  <a:pt x="83" y="51"/>
                </a:cubicBezTo>
                <a:cubicBezTo>
                  <a:pt x="86" y="52"/>
                  <a:pt x="88" y="52"/>
                  <a:pt x="90" y="5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34855" name="Google Shape;553;p23">
            <a:extLst>
              <a:ext uri="{FF2B5EF4-FFF2-40B4-BE49-F238E27FC236}">
                <a16:creationId xmlns:a16="http://schemas.microsoft.com/office/drawing/2014/main" id="{EF1B393E-87B1-4875-9193-34A3619D4D19}"/>
              </a:ext>
            </a:extLst>
          </p:cNvPr>
          <p:cNvSpPr>
            <a:spLocks/>
          </p:cNvSpPr>
          <p:nvPr/>
        </p:nvSpPr>
        <p:spPr bwMode="auto">
          <a:xfrm>
            <a:off x="6350000" y="3221038"/>
            <a:ext cx="484188" cy="404812"/>
          </a:xfrm>
          <a:custGeom>
            <a:avLst/>
            <a:gdLst>
              <a:gd name="T0" fmla="*/ 63155 w 92"/>
              <a:gd name="T1" fmla="*/ 331210 h 77"/>
              <a:gd name="T2" fmla="*/ 63155 w 92"/>
              <a:gd name="T3" fmla="*/ 220807 h 77"/>
              <a:gd name="T4" fmla="*/ 84207 w 92"/>
              <a:gd name="T5" fmla="*/ 205035 h 77"/>
              <a:gd name="T6" fmla="*/ 110521 w 92"/>
              <a:gd name="T7" fmla="*/ 205035 h 77"/>
              <a:gd name="T8" fmla="*/ 126310 w 92"/>
              <a:gd name="T9" fmla="*/ 220807 h 77"/>
              <a:gd name="T10" fmla="*/ 126310 w 92"/>
              <a:gd name="T11" fmla="*/ 331210 h 77"/>
              <a:gd name="T12" fmla="*/ 110521 w 92"/>
              <a:gd name="T13" fmla="*/ 346982 h 77"/>
              <a:gd name="T14" fmla="*/ 84207 w 92"/>
              <a:gd name="T15" fmla="*/ 346982 h 77"/>
              <a:gd name="T16" fmla="*/ 63155 w 92"/>
              <a:gd name="T17" fmla="*/ 331210 h 77"/>
              <a:gd name="T18" fmla="*/ 178939 w 92"/>
              <a:gd name="T19" fmla="*/ 168234 h 77"/>
              <a:gd name="T20" fmla="*/ 163150 w 92"/>
              <a:gd name="T21" fmla="*/ 184005 h 77"/>
              <a:gd name="T22" fmla="*/ 163150 w 92"/>
              <a:gd name="T23" fmla="*/ 331210 h 77"/>
              <a:gd name="T24" fmla="*/ 178939 w 92"/>
              <a:gd name="T25" fmla="*/ 346982 h 77"/>
              <a:gd name="T26" fmla="*/ 205254 w 92"/>
              <a:gd name="T27" fmla="*/ 346982 h 77"/>
              <a:gd name="T28" fmla="*/ 221042 w 92"/>
              <a:gd name="T29" fmla="*/ 331210 h 77"/>
              <a:gd name="T30" fmla="*/ 221042 w 92"/>
              <a:gd name="T31" fmla="*/ 184005 h 77"/>
              <a:gd name="T32" fmla="*/ 205254 w 92"/>
              <a:gd name="T33" fmla="*/ 168234 h 77"/>
              <a:gd name="T34" fmla="*/ 178939 w 92"/>
              <a:gd name="T35" fmla="*/ 168234 h 77"/>
              <a:gd name="T36" fmla="*/ 273671 w 92"/>
              <a:gd name="T37" fmla="*/ 136690 h 77"/>
              <a:gd name="T38" fmla="*/ 257883 w 92"/>
              <a:gd name="T39" fmla="*/ 152462 h 77"/>
              <a:gd name="T40" fmla="*/ 257883 w 92"/>
              <a:gd name="T41" fmla="*/ 331210 h 77"/>
              <a:gd name="T42" fmla="*/ 273671 w 92"/>
              <a:gd name="T43" fmla="*/ 346982 h 77"/>
              <a:gd name="T44" fmla="*/ 299986 w 92"/>
              <a:gd name="T45" fmla="*/ 346982 h 77"/>
              <a:gd name="T46" fmla="*/ 315775 w 92"/>
              <a:gd name="T47" fmla="*/ 331210 h 77"/>
              <a:gd name="T48" fmla="*/ 315775 w 92"/>
              <a:gd name="T49" fmla="*/ 152462 h 77"/>
              <a:gd name="T50" fmla="*/ 299986 w 92"/>
              <a:gd name="T51" fmla="*/ 136690 h 77"/>
              <a:gd name="T52" fmla="*/ 273671 w 92"/>
              <a:gd name="T53" fmla="*/ 136690 h 77"/>
              <a:gd name="T54" fmla="*/ 373667 w 92"/>
              <a:gd name="T55" fmla="*/ 99889 h 77"/>
              <a:gd name="T56" fmla="*/ 357878 w 92"/>
              <a:gd name="T57" fmla="*/ 115661 h 77"/>
              <a:gd name="T58" fmla="*/ 357878 w 92"/>
              <a:gd name="T59" fmla="*/ 331210 h 77"/>
              <a:gd name="T60" fmla="*/ 373667 w 92"/>
              <a:gd name="T61" fmla="*/ 346982 h 77"/>
              <a:gd name="T62" fmla="*/ 399981 w 92"/>
              <a:gd name="T63" fmla="*/ 346982 h 77"/>
              <a:gd name="T64" fmla="*/ 415770 w 92"/>
              <a:gd name="T65" fmla="*/ 331210 h 77"/>
              <a:gd name="T66" fmla="*/ 415770 w 92"/>
              <a:gd name="T67" fmla="*/ 115661 h 77"/>
              <a:gd name="T68" fmla="*/ 399981 w 92"/>
              <a:gd name="T69" fmla="*/ 99889 h 77"/>
              <a:gd name="T70" fmla="*/ 373667 w 92"/>
              <a:gd name="T71" fmla="*/ 99889 h 77"/>
              <a:gd name="T72" fmla="*/ 73681 w 92"/>
              <a:gd name="T73" fmla="*/ 162976 h 77"/>
              <a:gd name="T74" fmla="*/ 363141 w 92"/>
              <a:gd name="T75" fmla="*/ 57830 h 77"/>
              <a:gd name="T76" fmla="*/ 368404 w 92"/>
              <a:gd name="T77" fmla="*/ 68345 h 77"/>
              <a:gd name="T78" fmla="*/ 399981 w 92"/>
              <a:gd name="T79" fmla="*/ 21029 h 77"/>
              <a:gd name="T80" fmla="*/ 342089 w 92"/>
              <a:gd name="T81" fmla="*/ 21029 h 77"/>
              <a:gd name="T82" fmla="*/ 352615 w 92"/>
              <a:gd name="T83" fmla="*/ 36801 h 77"/>
              <a:gd name="T84" fmla="*/ 68418 w 92"/>
              <a:gd name="T85" fmla="*/ 141947 h 77"/>
              <a:gd name="T86" fmla="*/ 73681 w 92"/>
              <a:gd name="T87" fmla="*/ 162976 h 77"/>
              <a:gd name="T88" fmla="*/ 484188 w 92"/>
              <a:gd name="T89" fmla="*/ 378526 h 77"/>
              <a:gd name="T90" fmla="*/ 436822 w 92"/>
              <a:gd name="T91" fmla="*/ 352239 h 77"/>
              <a:gd name="T92" fmla="*/ 436822 w 92"/>
              <a:gd name="T93" fmla="*/ 368011 h 77"/>
              <a:gd name="T94" fmla="*/ 42103 w 92"/>
              <a:gd name="T95" fmla="*/ 368011 h 77"/>
              <a:gd name="T96" fmla="*/ 42103 w 92"/>
              <a:gd name="T97" fmla="*/ 52573 h 77"/>
              <a:gd name="T98" fmla="*/ 57892 w 92"/>
              <a:gd name="T99" fmla="*/ 52573 h 77"/>
              <a:gd name="T100" fmla="*/ 31577 w 92"/>
              <a:gd name="T101" fmla="*/ 0 h 77"/>
              <a:gd name="T102" fmla="*/ 0 w 92"/>
              <a:gd name="T103" fmla="*/ 52573 h 77"/>
              <a:gd name="T104" fmla="*/ 21052 w 92"/>
              <a:gd name="T105" fmla="*/ 52573 h 77"/>
              <a:gd name="T106" fmla="*/ 21052 w 92"/>
              <a:gd name="T107" fmla="*/ 368011 h 77"/>
              <a:gd name="T108" fmla="*/ 21052 w 92"/>
              <a:gd name="T109" fmla="*/ 378526 h 77"/>
              <a:gd name="T110" fmla="*/ 21052 w 92"/>
              <a:gd name="T111" fmla="*/ 389040 h 77"/>
              <a:gd name="T112" fmla="*/ 436822 w 92"/>
              <a:gd name="T113" fmla="*/ 389040 h 77"/>
              <a:gd name="T114" fmla="*/ 436822 w 92"/>
              <a:gd name="T115" fmla="*/ 404812 h 77"/>
              <a:gd name="T116" fmla="*/ 484188 w 92"/>
              <a:gd name="T117" fmla="*/ 378526 h 77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92" h="77" extrusionOk="0">
                <a:moveTo>
                  <a:pt x="12" y="63"/>
                </a:moveTo>
                <a:cubicBezTo>
                  <a:pt x="12" y="42"/>
                  <a:pt x="12" y="42"/>
                  <a:pt x="12" y="42"/>
                </a:cubicBezTo>
                <a:cubicBezTo>
                  <a:pt x="12" y="41"/>
                  <a:pt x="14" y="39"/>
                  <a:pt x="16" y="39"/>
                </a:cubicBezTo>
                <a:cubicBezTo>
                  <a:pt x="21" y="39"/>
                  <a:pt x="21" y="39"/>
                  <a:pt x="21" y="39"/>
                </a:cubicBezTo>
                <a:cubicBezTo>
                  <a:pt x="22" y="39"/>
                  <a:pt x="24" y="41"/>
                  <a:pt x="24" y="42"/>
                </a:cubicBezTo>
                <a:cubicBezTo>
                  <a:pt x="24" y="63"/>
                  <a:pt x="24" y="63"/>
                  <a:pt x="24" y="63"/>
                </a:cubicBezTo>
                <a:cubicBezTo>
                  <a:pt x="24" y="65"/>
                  <a:pt x="22" y="66"/>
                  <a:pt x="21" y="66"/>
                </a:cubicBezTo>
                <a:cubicBezTo>
                  <a:pt x="16" y="66"/>
                  <a:pt x="16" y="66"/>
                  <a:pt x="16" y="66"/>
                </a:cubicBezTo>
                <a:cubicBezTo>
                  <a:pt x="14" y="66"/>
                  <a:pt x="12" y="65"/>
                  <a:pt x="12" y="63"/>
                </a:cubicBezTo>
                <a:close/>
                <a:moveTo>
                  <a:pt x="34" y="32"/>
                </a:moveTo>
                <a:cubicBezTo>
                  <a:pt x="32" y="32"/>
                  <a:pt x="31" y="33"/>
                  <a:pt x="31" y="35"/>
                </a:cubicBezTo>
                <a:cubicBezTo>
                  <a:pt x="31" y="63"/>
                  <a:pt x="31" y="63"/>
                  <a:pt x="31" y="63"/>
                </a:cubicBezTo>
                <a:cubicBezTo>
                  <a:pt x="31" y="65"/>
                  <a:pt x="32" y="66"/>
                  <a:pt x="34" y="66"/>
                </a:cubicBezTo>
                <a:cubicBezTo>
                  <a:pt x="39" y="66"/>
                  <a:pt x="39" y="66"/>
                  <a:pt x="39" y="66"/>
                </a:cubicBezTo>
                <a:cubicBezTo>
                  <a:pt x="41" y="66"/>
                  <a:pt x="42" y="65"/>
                  <a:pt x="42" y="63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3"/>
                  <a:pt x="41" y="32"/>
                  <a:pt x="39" y="32"/>
                </a:cubicBezTo>
                <a:lnTo>
                  <a:pt x="34" y="32"/>
                </a:lnTo>
                <a:close/>
                <a:moveTo>
                  <a:pt x="52" y="26"/>
                </a:moveTo>
                <a:cubicBezTo>
                  <a:pt x="51" y="26"/>
                  <a:pt x="49" y="27"/>
                  <a:pt x="49" y="29"/>
                </a:cubicBezTo>
                <a:cubicBezTo>
                  <a:pt x="49" y="63"/>
                  <a:pt x="49" y="63"/>
                  <a:pt x="49" y="63"/>
                </a:cubicBezTo>
                <a:cubicBezTo>
                  <a:pt x="49" y="65"/>
                  <a:pt x="51" y="66"/>
                  <a:pt x="52" y="66"/>
                </a:cubicBezTo>
                <a:cubicBezTo>
                  <a:pt x="57" y="66"/>
                  <a:pt x="57" y="66"/>
                  <a:pt x="57" y="66"/>
                </a:cubicBezTo>
                <a:cubicBezTo>
                  <a:pt x="59" y="66"/>
                  <a:pt x="60" y="65"/>
                  <a:pt x="60" y="63"/>
                </a:cubicBezTo>
                <a:cubicBezTo>
                  <a:pt x="60" y="29"/>
                  <a:pt x="60" y="29"/>
                  <a:pt x="60" y="29"/>
                </a:cubicBezTo>
                <a:cubicBezTo>
                  <a:pt x="60" y="27"/>
                  <a:pt x="59" y="26"/>
                  <a:pt x="57" y="26"/>
                </a:cubicBezTo>
                <a:lnTo>
                  <a:pt x="52" y="26"/>
                </a:lnTo>
                <a:close/>
                <a:moveTo>
                  <a:pt x="71" y="19"/>
                </a:moveTo>
                <a:cubicBezTo>
                  <a:pt x="69" y="19"/>
                  <a:pt x="68" y="20"/>
                  <a:pt x="68" y="22"/>
                </a:cubicBezTo>
                <a:cubicBezTo>
                  <a:pt x="68" y="63"/>
                  <a:pt x="68" y="63"/>
                  <a:pt x="68" y="63"/>
                </a:cubicBezTo>
                <a:cubicBezTo>
                  <a:pt x="68" y="65"/>
                  <a:pt x="69" y="66"/>
                  <a:pt x="71" y="66"/>
                </a:cubicBezTo>
                <a:cubicBezTo>
                  <a:pt x="76" y="66"/>
                  <a:pt x="76" y="66"/>
                  <a:pt x="76" y="66"/>
                </a:cubicBezTo>
                <a:cubicBezTo>
                  <a:pt x="78" y="66"/>
                  <a:pt x="79" y="65"/>
                  <a:pt x="79" y="63"/>
                </a:cubicBezTo>
                <a:cubicBezTo>
                  <a:pt x="79" y="22"/>
                  <a:pt x="79" y="22"/>
                  <a:pt x="79" y="22"/>
                </a:cubicBezTo>
                <a:cubicBezTo>
                  <a:pt x="79" y="20"/>
                  <a:pt x="78" y="19"/>
                  <a:pt x="76" y="19"/>
                </a:cubicBezTo>
                <a:lnTo>
                  <a:pt x="71" y="19"/>
                </a:lnTo>
                <a:close/>
                <a:moveTo>
                  <a:pt x="14" y="31"/>
                </a:moveTo>
                <a:cubicBezTo>
                  <a:pt x="34" y="28"/>
                  <a:pt x="52" y="21"/>
                  <a:pt x="69" y="11"/>
                </a:cubicBezTo>
                <a:cubicBezTo>
                  <a:pt x="70" y="13"/>
                  <a:pt x="70" y="13"/>
                  <a:pt x="70" y="13"/>
                </a:cubicBezTo>
                <a:cubicBezTo>
                  <a:pt x="76" y="4"/>
                  <a:pt x="76" y="4"/>
                  <a:pt x="76" y="4"/>
                </a:cubicBezTo>
                <a:cubicBezTo>
                  <a:pt x="65" y="4"/>
                  <a:pt x="65" y="4"/>
                  <a:pt x="65" y="4"/>
                </a:cubicBezTo>
                <a:cubicBezTo>
                  <a:pt x="67" y="7"/>
                  <a:pt x="67" y="7"/>
                  <a:pt x="67" y="7"/>
                </a:cubicBezTo>
                <a:cubicBezTo>
                  <a:pt x="50" y="17"/>
                  <a:pt x="32" y="24"/>
                  <a:pt x="13" y="27"/>
                </a:cubicBezTo>
                <a:lnTo>
                  <a:pt x="14" y="31"/>
                </a:lnTo>
                <a:close/>
                <a:moveTo>
                  <a:pt x="92" y="72"/>
                </a:moveTo>
                <a:cubicBezTo>
                  <a:pt x="83" y="67"/>
                  <a:pt x="83" y="67"/>
                  <a:pt x="83" y="67"/>
                </a:cubicBezTo>
                <a:cubicBezTo>
                  <a:pt x="83" y="70"/>
                  <a:pt x="83" y="70"/>
                  <a:pt x="83" y="70"/>
                </a:cubicBezTo>
                <a:cubicBezTo>
                  <a:pt x="8" y="70"/>
                  <a:pt x="8" y="70"/>
                  <a:pt x="8" y="70"/>
                </a:cubicBezTo>
                <a:cubicBezTo>
                  <a:pt x="8" y="10"/>
                  <a:pt x="8" y="10"/>
                  <a:pt x="8" y="10"/>
                </a:cubicBezTo>
                <a:cubicBezTo>
                  <a:pt x="11" y="10"/>
                  <a:pt x="11" y="10"/>
                  <a:pt x="11" y="10"/>
                </a:cubicBezTo>
                <a:cubicBezTo>
                  <a:pt x="6" y="0"/>
                  <a:pt x="6" y="0"/>
                  <a:pt x="6" y="0"/>
                </a:cubicBezTo>
                <a:cubicBezTo>
                  <a:pt x="0" y="10"/>
                  <a:pt x="0" y="10"/>
                  <a:pt x="0" y="10"/>
                </a:cubicBezTo>
                <a:cubicBezTo>
                  <a:pt x="4" y="10"/>
                  <a:pt x="4" y="10"/>
                  <a:pt x="4" y="10"/>
                </a:cubicBezTo>
                <a:cubicBezTo>
                  <a:pt x="4" y="70"/>
                  <a:pt x="4" y="70"/>
                  <a:pt x="4" y="70"/>
                </a:cubicBezTo>
                <a:cubicBezTo>
                  <a:pt x="4" y="72"/>
                  <a:pt x="4" y="72"/>
                  <a:pt x="4" y="72"/>
                </a:cubicBezTo>
                <a:cubicBezTo>
                  <a:pt x="4" y="74"/>
                  <a:pt x="4" y="74"/>
                  <a:pt x="4" y="74"/>
                </a:cubicBezTo>
                <a:cubicBezTo>
                  <a:pt x="83" y="74"/>
                  <a:pt x="83" y="74"/>
                  <a:pt x="83" y="74"/>
                </a:cubicBezTo>
                <a:cubicBezTo>
                  <a:pt x="83" y="77"/>
                  <a:pt x="83" y="77"/>
                  <a:pt x="83" y="77"/>
                </a:cubicBezTo>
                <a:lnTo>
                  <a:pt x="92" y="7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34856" name="Google Shape;554;p23">
            <a:extLst>
              <a:ext uri="{FF2B5EF4-FFF2-40B4-BE49-F238E27FC236}">
                <a16:creationId xmlns:a16="http://schemas.microsoft.com/office/drawing/2014/main" id="{B0EE107D-8B90-4CCB-9620-91F273AC6B62}"/>
              </a:ext>
            </a:extLst>
          </p:cNvPr>
          <p:cNvSpPr>
            <a:spLocks/>
          </p:cNvSpPr>
          <p:nvPr/>
        </p:nvSpPr>
        <p:spPr bwMode="auto">
          <a:xfrm>
            <a:off x="6313488" y="2155825"/>
            <a:ext cx="720725" cy="374650"/>
          </a:xfrm>
          <a:custGeom>
            <a:avLst/>
            <a:gdLst>
              <a:gd name="T0" fmla="*/ 520816 w 137"/>
              <a:gd name="T1" fmla="*/ 348266 h 71"/>
              <a:gd name="T2" fmla="*/ 489251 w 137"/>
              <a:gd name="T3" fmla="*/ 364096 h 71"/>
              <a:gd name="T4" fmla="*/ 368254 w 137"/>
              <a:gd name="T5" fmla="*/ 374650 h 71"/>
              <a:gd name="T6" fmla="*/ 252517 w 137"/>
              <a:gd name="T7" fmla="*/ 364096 h 71"/>
              <a:gd name="T8" fmla="*/ 220952 w 137"/>
              <a:gd name="T9" fmla="*/ 348266 h 71"/>
              <a:gd name="T10" fmla="*/ 205170 w 137"/>
              <a:gd name="T11" fmla="*/ 295499 h 71"/>
              <a:gd name="T12" fmla="*/ 273560 w 137"/>
              <a:gd name="T13" fmla="*/ 248008 h 71"/>
              <a:gd name="T14" fmla="*/ 305124 w 137"/>
              <a:gd name="T15" fmla="*/ 237454 h 71"/>
              <a:gd name="T16" fmla="*/ 315646 w 137"/>
              <a:gd name="T17" fmla="*/ 189963 h 71"/>
              <a:gd name="T18" fmla="*/ 273560 w 137"/>
              <a:gd name="T19" fmla="*/ 79151 h 71"/>
              <a:gd name="T20" fmla="*/ 341950 w 137"/>
              <a:gd name="T21" fmla="*/ 0 h 71"/>
              <a:gd name="T22" fmla="*/ 368254 w 137"/>
              <a:gd name="T23" fmla="*/ 0 h 71"/>
              <a:gd name="T24" fmla="*/ 394557 w 137"/>
              <a:gd name="T25" fmla="*/ 0 h 71"/>
              <a:gd name="T26" fmla="*/ 462947 w 137"/>
              <a:gd name="T27" fmla="*/ 79151 h 71"/>
              <a:gd name="T28" fmla="*/ 420861 w 137"/>
              <a:gd name="T29" fmla="*/ 189963 h 71"/>
              <a:gd name="T30" fmla="*/ 431383 w 137"/>
              <a:gd name="T31" fmla="*/ 237454 h 71"/>
              <a:gd name="T32" fmla="*/ 468208 w 137"/>
              <a:gd name="T33" fmla="*/ 248008 h 71"/>
              <a:gd name="T34" fmla="*/ 531337 w 137"/>
              <a:gd name="T35" fmla="*/ 295499 h 71"/>
              <a:gd name="T36" fmla="*/ 520816 w 137"/>
              <a:gd name="T37" fmla="*/ 348266 h 71"/>
              <a:gd name="T38" fmla="*/ 704943 w 137"/>
              <a:gd name="T39" fmla="*/ 316606 h 71"/>
              <a:gd name="T40" fmla="*/ 662857 w 137"/>
              <a:gd name="T41" fmla="*/ 284945 h 71"/>
              <a:gd name="T42" fmla="*/ 636553 w 137"/>
              <a:gd name="T43" fmla="*/ 279668 h 71"/>
              <a:gd name="T44" fmla="*/ 631292 w 137"/>
              <a:gd name="T45" fmla="*/ 248008 h 71"/>
              <a:gd name="T46" fmla="*/ 657596 w 137"/>
              <a:gd name="T47" fmla="*/ 168856 h 71"/>
              <a:gd name="T48" fmla="*/ 610249 w 137"/>
              <a:gd name="T49" fmla="*/ 116089 h 71"/>
              <a:gd name="T50" fmla="*/ 594467 w 137"/>
              <a:gd name="T51" fmla="*/ 110812 h 71"/>
              <a:gd name="T52" fmla="*/ 573424 w 137"/>
              <a:gd name="T53" fmla="*/ 116089 h 71"/>
              <a:gd name="T54" fmla="*/ 526077 w 137"/>
              <a:gd name="T55" fmla="*/ 168856 h 71"/>
              <a:gd name="T56" fmla="*/ 557641 w 137"/>
              <a:gd name="T57" fmla="*/ 248008 h 71"/>
              <a:gd name="T58" fmla="*/ 547120 w 137"/>
              <a:gd name="T59" fmla="*/ 279668 h 71"/>
              <a:gd name="T60" fmla="*/ 547120 w 137"/>
              <a:gd name="T61" fmla="*/ 279668 h 71"/>
              <a:gd name="T62" fmla="*/ 552380 w 137"/>
              <a:gd name="T63" fmla="*/ 284945 h 71"/>
              <a:gd name="T64" fmla="*/ 562902 w 137"/>
              <a:gd name="T65" fmla="*/ 327159 h 71"/>
              <a:gd name="T66" fmla="*/ 536598 w 137"/>
              <a:gd name="T67" fmla="*/ 364096 h 71"/>
              <a:gd name="T68" fmla="*/ 520816 w 137"/>
              <a:gd name="T69" fmla="*/ 369373 h 71"/>
              <a:gd name="T70" fmla="*/ 594467 w 137"/>
              <a:gd name="T71" fmla="*/ 374650 h 71"/>
              <a:gd name="T72" fmla="*/ 673378 w 137"/>
              <a:gd name="T73" fmla="*/ 364096 h 71"/>
              <a:gd name="T74" fmla="*/ 699682 w 137"/>
              <a:gd name="T75" fmla="*/ 358820 h 71"/>
              <a:gd name="T76" fmla="*/ 704943 w 137"/>
              <a:gd name="T77" fmla="*/ 316606 h 71"/>
              <a:gd name="T78" fmla="*/ 168345 w 137"/>
              <a:gd name="T79" fmla="*/ 327159 h 71"/>
              <a:gd name="T80" fmla="*/ 184127 w 137"/>
              <a:gd name="T81" fmla="*/ 284945 h 71"/>
              <a:gd name="T82" fmla="*/ 199909 w 137"/>
              <a:gd name="T83" fmla="*/ 269115 h 71"/>
              <a:gd name="T84" fmla="*/ 189388 w 137"/>
              <a:gd name="T85" fmla="*/ 269115 h 71"/>
              <a:gd name="T86" fmla="*/ 184127 w 137"/>
              <a:gd name="T87" fmla="*/ 232177 h 71"/>
              <a:gd name="T88" fmla="*/ 215691 w 137"/>
              <a:gd name="T89" fmla="*/ 147749 h 71"/>
              <a:gd name="T90" fmla="*/ 163084 w 137"/>
              <a:gd name="T91" fmla="*/ 84428 h 71"/>
              <a:gd name="T92" fmla="*/ 142041 w 137"/>
              <a:gd name="T93" fmla="*/ 84428 h 71"/>
              <a:gd name="T94" fmla="*/ 120998 w 137"/>
              <a:gd name="T95" fmla="*/ 84428 h 71"/>
              <a:gd name="T96" fmla="*/ 68390 w 137"/>
              <a:gd name="T97" fmla="*/ 147749 h 71"/>
              <a:gd name="T98" fmla="*/ 99955 w 137"/>
              <a:gd name="T99" fmla="*/ 232177 h 71"/>
              <a:gd name="T100" fmla="*/ 89433 w 137"/>
              <a:gd name="T101" fmla="*/ 269115 h 71"/>
              <a:gd name="T102" fmla="*/ 63129 w 137"/>
              <a:gd name="T103" fmla="*/ 279668 h 71"/>
              <a:gd name="T104" fmla="*/ 15782 w 137"/>
              <a:gd name="T105" fmla="*/ 311329 h 71"/>
              <a:gd name="T106" fmla="*/ 26304 w 137"/>
              <a:gd name="T107" fmla="*/ 353543 h 71"/>
              <a:gd name="T108" fmla="*/ 47347 w 137"/>
              <a:gd name="T109" fmla="*/ 364096 h 71"/>
              <a:gd name="T110" fmla="*/ 142041 w 137"/>
              <a:gd name="T111" fmla="*/ 374650 h 71"/>
              <a:gd name="T112" fmla="*/ 215691 w 137"/>
              <a:gd name="T113" fmla="*/ 369373 h 71"/>
              <a:gd name="T114" fmla="*/ 199909 w 137"/>
              <a:gd name="T115" fmla="*/ 364096 h 71"/>
              <a:gd name="T116" fmla="*/ 168345 w 137"/>
              <a:gd name="T117" fmla="*/ 327159 h 71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37" h="71" extrusionOk="0">
                <a:moveTo>
                  <a:pt x="99" y="66"/>
                </a:moveTo>
                <a:cubicBezTo>
                  <a:pt x="97" y="67"/>
                  <a:pt x="95" y="68"/>
                  <a:pt x="93" y="69"/>
                </a:cubicBezTo>
                <a:cubicBezTo>
                  <a:pt x="86" y="70"/>
                  <a:pt x="79" y="70"/>
                  <a:pt x="70" y="71"/>
                </a:cubicBezTo>
                <a:cubicBezTo>
                  <a:pt x="61" y="70"/>
                  <a:pt x="54" y="70"/>
                  <a:pt x="48" y="69"/>
                </a:cubicBezTo>
                <a:cubicBezTo>
                  <a:pt x="46" y="68"/>
                  <a:pt x="43" y="67"/>
                  <a:pt x="42" y="66"/>
                </a:cubicBezTo>
                <a:cubicBezTo>
                  <a:pt x="36" y="64"/>
                  <a:pt x="36" y="59"/>
                  <a:pt x="39" y="56"/>
                </a:cubicBezTo>
                <a:cubicBezTo>
                  <a:pt x="43" y="52"/>
                  <a:pt x="47" y="49"/>
                  <a:pt x="52" y="47"/>
                </a:cubicBezTo>
                <a:cubicBezTo>
                  <a:pt x="54" y="46"/>
                  <a:pt x="56" y="46"/>
                  <a:pt x="58" y="45"/>
                </a:cubicBezTo>
                <a:cubicBezTo>
                  <a:pt x="62" y="43"/>
                  <a:pt x="63" y="39"/>
                  <a:pt x="60" y="36"/>
                </a:cubicBezTo>
                <a:cubicBezTo>
                  <a:pt x="54" y="30"/>
                  <a:pt x="52" y="23"/>
                  <a:pt x="52" y="15"/>
                </a:cubicBezTo>
                <a:cubicBezTo>
                  <a:pt x="52" y="7"/>
                  <a:pt x="57" y="2"/>
                  <a:pt x="65" y="0"/>
                </a:cubicBezTo>
                <a:cubicBezTo>
                  <a:pt x="67" y="0"/>
                  <a:pt x="69" y="0"/>
                  <a:pt x="70" y="0"/>
                </a:cubicBezTo>
                <a:cubicBezTo>
                  <a:pt x="72" y="0"/>
                  <a:pt x="73" y="0"/>
                  <a:pt x="75" y="0"/>
                </a:cubicBezTo>
                <a:cubicBezTo>
                  <a:pt x="83" y="2"/>
                  <a:pt x="88" y="7"/>
                  <a:pt x="88" y="15"/>
                </a:cubicBezTo>
                <a:cubicBezTo>
                  <a:pt x="88" y="23"/>
                  <a:pt x="86" y="30"/>
                  <a:pt x="80" y="36"/>
                </a:cubicBezTo>
                <a:cubicBezTo>
                  <a:pt x="77" y="39"/>
                  <a:pt x="78" y="43"/>
                  <a:pt x="82" y="45"/>
                </a:cubicBezTo>
                <a:cubicBezTo>
                  <a:pt x="84" y="46"/>
                  <a:pt x="87" y="46"/>
                  <a:pt x="89" y="47"/>
                </a:cubicBezTo>
                <a:cubicBezTo>
                  <a:pt x="93" y="49"/>
                  <a:pt x="98" y="52"/>
                  <a:pt x="101" y="56"/>
                </a:cubicBezTo>
                <a:cubicBezTo>
                  <a:pt x="104" y="58"/>
                  <a:pt x="105" y="64"/>
                  <a:pt x="99" y="66"/>
                </a:cubicBezTo>
                <a:close/>
                <a:moveTo>
                  <a:pt x="134" y="60"/>
                </a:moveTo>
                <a:cubicBezTo>
                  <a:pt x="132" y="58"/>
                  <a:pt x="129" y="56"/>
                  <a:pt x="126" y="54"/>
                </a:cubicBezTo>
                <a:cubicBezTo>
                  <a:pt x="124" y="54"/>
                  <a:pt x="123" y="53"/>
                  <a:pt x="121" y="53"/>
                </a:cubicBezTo>
                <a:cubicBezTo>
                  <a:pt x="118" y="52"/>
                  <a:pt x="118" y="49"/>
                  <a:pt x="120" y="47"/>
                </a:cubicBezTo>
                <a:cubicBezTo>
                  <a:pt x="124" y="43"/>
                  <a:pt x="125" y="38"/>
                  <a:pt x="125" y="32"/>
                </a:cubicBezTo>
                <a:cubicBezTo>
                  <a:pt x="125" y="26"/>
                  <a:pt x="122" y="23"/>
                  <a:pt x="116" y="22"/>
                </a:cubicBezTo>
                <a:cubicBezTo>
                  <a:pt x="115" y="21"/>
                  <a:pt x="114" y="21"/>
                  <a:pt x="113" y="21"/>
                </a:cubicBezTo>
                <a:cubicBezTo>
                  <a:pt x="112" y="21"/>
                  <a:pt x="110" y="21"/>
                  <a:pt x="109" y="22"/>
                </a:cubicBezTo>
                <a:cubicBezTo>
                  <a:pt x="104" y="23"/>
                  <a:pt x="100" y="26"/>
                  <a:pt x="100" y="32"/>
                </a:cubicBezTo>
                <a:cubicBezTo>
                  <a:pt x="100" y="38"/>
                  <a:pt x="102" y="43"/>
                  <a:pt x="106" y="47"/>
                </a:cubicBezTo>
                <a:cubicBezTo>
                  <a:pt x="108" y="49"/>
                  <a:pt x="107" y="52"/>
                  <a:pt x="104" y="53"/>
                </a:cubicBezTo>
                <a:cubicBezTo>
                  <a:pt x="104" y="53"/>
                  <a:pt x="104" y="53"/>
                  <a:pt x="104" y="53"/>
                </a:cubicBezTo>
                <a:cubicBezTo>
                  <a:pt x="104" y="53"/>
                  <a:pt x="105" y="54"/>
                  <a:pt x="105" y="54"/>
                </a:cubicBezTo>
                <a:cubicBezTo>
                  <a:pt x="107" y="56"/>
                  <a:pt x="108" y="59"/>
                  <a:pt x="107" y="62"/>
                </a:cubicBezTo>
                <a:cubicBezTo>
                  <a:pt x="107" y="65"/>
                  <a:pt x="105" y="67"/>
                  <a:pt x="102" y="69"/>
                </a:cubicBezTo>
                <a:cubicBezTo>
                  <a:pt x="101" y="69"/>
                  <a:pt x="100" y="69"/>
                  <a:pt x="99" y="70"/>
                </a:cubicBezTo>
                <a:cubicBezTo>
                  <a:pt x="103" y="70"/>
                  <a:pt x="108" y="71"/>
                  <a:pt x="113" y="71"/>
                </a:cubicBezTo>
                <a:cubicBezTo>
                  <a:pt x="119" y="70"/>
                  <a:pt x="124" y="70"/>
                  <a:pt x="128" y="69"/>
                </a:cubicBezTo>
                <a:cubicBezTo>
                  <a:pt x="130" y="69"/>
                  <a:pt x="131" y="68"/>
                  <a:pt x="133" y="68"/>
                </a:cubicBezTo>
                <a:cubicBezTo>
                  <a:pt x="137" y="66"/>
                  <a:pt x="136" y="62"/>
                  <a:pt x="134" y="60"/>
                </a:cubicBezTo>
                <a:close/>
                <a:moveTo>
                  <a:pt x="32" y="62"/>
                </a:moveTo>
                <a:cubicBezTo>
                  <a:pt x="32" y="59"/>
                  <a:pt x="33" y="56"/>
                  <a:pt x="35" y="54"/>
                </a:cubicBezTo>
                <a:cubicBezTo>
                  <a:pt x="36" y="53"/>
                  <a:pt x="37" y="52"/>
                  <a:pt x="38" y="51"/>
                </a:cubicBezTo>
                <a:cubicBezTo>
                  <a:pt x="37" y="51"/>
                  <a:pt x="37" y="51"/>
                  <a:pt x="36" y="51"/>
                </a:cubicBezTo>
                <a:cubicBezTo>
                  <a:pt x="33" y="50"/>
                  <a:pt x="32" y="46"/>
                  <a:pt x="35" y="44"/>
                </a:cubicBezTo>
                <a:cubicBezTo>
                  <a:pt x="39" y="40"/>
                  <a:pt x="41" y="34"/>
                  <a:pt x="41" y="28"/>
                </a:cubicBezTo>
                <a:cubicBezTo>
                  <a:pt x="40" y="21"/>
                  <a:pt x="37" y="18"/>
                  <a:pt x="31" y="16"/>
                </a:cubicBezTo>
                <a:cubicBezTo>
                  <a:pt x="29" y="16"/>
                  <a:pt x="28" y="16"/>
                  <a:pt x="27" y="16"/>
                </a:cubicBezTo>
                <a:cubicBezTo>
                  <a:pt x="26" y="16"/>
                  <a:pt x="24" y="16"/>
                  <a:pt x="23" y="16"/>
                </a:cubicBezTo>
                <a:cubicBezTo>
                  <a:pt x="17" y="18"/>
                  <a:pt x="13" y="21"/>
                  <a:pt x="13" y="28"/>
                </a:cubicBezTo>
                <a:cubicBezTo>
                  <a:pt x="13" y="34"/>
                  <a:pt x="14" y="40"/>
                  <a:pt x="19" y="44"/>
                </a:cubicBezTo>
                <a:cubicBezTo>
                  <a:pt x="21" y="46"/>
                  <a:pt x="20" y="50"/>
                  <a:pt x="17" y="51"/>
                </a:cubicBezTo>
                <a:cubicBezTo>
                  <a:pt x="16" y="51"/>
                  <a:pt x="14" y="52"/>
                  <a:pt x="12" y="53"/>
                </a:cubicBezTo>
                <a:cubicBezTo>
                  <a:pt x="9" y="54"/>
                  <a:pt x="6" y="56"/>
                  <a:pt x="3" y="59"/>
                </a:cubicBezTo>
                <a:cubicBezTo>
                  <a:pt x="0" y="62"/>
                  <a:pt x="0" y="65"/>
                  <a:pt x="5" y="67"/>
                </a:cubicBezTo>
                <a:cubicBezTo>
                  <a:pt x="6" y="68"/>
                  <a:pt x="8" y="69"/>
                  <a:pt x="9" y="69"/>
                </a:cubicBezTo>
                <a:cubicBezTo>
                  <a:pt x="15" y="70"/>
                  <a:pt x="20" y="70"/>
                  <a:pt x="27" y="71"/>
                </a:cubicBezTo>
                <a:cubicBezTo>
                  <a:pt x="32" y="71"/>
                  <a:pt x="37" y="70"/>
                  <a:pt x="41" y="70"/>
                </a:cubicBezTo>
                <a:cubicBezTo>
                  <a:pt x="40" y="69"/>
                  <a:pt x="39" y="69"/>
                  <a:pt x="38" y="69"/>
                </a:cubicBezTo>
                <a:cubicBezTo>
                  <a:pt x="35" y="67"/>
                  <a:pt x="33" y="65"/>
                  <a:pt x="32" y="6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34857" name="Google Shape;555;p23">
            <a:extLst>
              <a:ext uri="{FF2B5EF4-FFF2-40B4-BE49-F238E27FC236}">
                <a16:creationId xmlns:a16="http://schemas.microsoft.com/office/drawing/2014/main" id="{9B2D9318-4EFE-40C8-AB6A-80D6F3CBCCB5}"/>
              </a:ext>
            </a:extLst>
          </p:cNvPr>
          <p:cNvSpPr>
            <a:spLocks/>
          </p:cNvSpPr>
          <p:nvPr/>
        </p:nvSpPr>
        <p:spPr bwMode="auto">
          <a:xfrm>
            <a:off x="5859463" y="4216400"/>
            <a:ext cx="474662" cy="420688"/>
          </a:xfrm>
          <a:custGeom>
            <a:avLst/>
            <a:gdLst>
              <a:gd name="T0" fmla="*/ 295345 w 90"/>
              <a:gd name="T1" fmla="*/ 52586 h 80"/>
              <a:gd name="T2" fmla="*/ 210961 w 90"/>
              <a:gd name="T3" fmla="*/ 26293 h 80"/>
              <a:gd name="T4" fmla="*/ 152947 w 90"/>
              <a:gd name="T5" fmla="*/ 52586 h 80"/>
              <a:gd name="T6" fmla="*/ 268975 w 90"/>
              <a:gd name="T7" fmla="*/ 0 h 80"/>
              <a:gd name="T8" fmla="*/ 73836 w 90"/>
              <a:gd name="T9" fmla="*/ 231378 h 80"/>
              <a:gd name="T10" fmla="*/ 189865 w 90"/>
              <a:gd name="T11" fmla="*/ 215603 h 80"/>
              <a:gd name="T12" fmla="*/ 258427 w 90"/>
              <a:gd name="T13" fmla="*/ 194568 h 80"/>
              <a:gd name="T14" fmla="*/ 284797 w 90"/>
              <a:gd name="T15" fmla="*/ 231378 h 80"/>
              <a:gd name="T16" fmla="*/ 474662 w 90"/>
              <a:gd name="T17" fmla="*/ 168275 h 80"/>
              <a:gd name="T18" fmla="*/ 416648 w 90"/>
              <a:gd name="T19" fmla="*/ 68362 h 80"/>
              <a:gd name="T20" fmla="*/ 379730 w 90"/>
              <a:gd name="T21" fmla="*/ 68362 h 80"/>
              <a:gd name="T22" fmla="*/ 337537 w 90"/>
              <a:gd name="T23" fmla="*/ 68362 h 80"/>
              <a:gd name="T24" fmla="*/ 290071 w 90"/>
              <a:gd name="T25" fmla="*/ 68362 h 80"/>
              <a:gd name="T26" fmla="*/ 147673 w 90"/>
              <a:gd name="T27" fmla="*/ 68362 h 80"/>
              <a:gd name="T28" fmla="*/ 89658 w 90"/>
              <a:gd name="T29" fmla="*/ 68362 h 80"/>
              <a:gd name="T30" fmla="*/ 58014 w 90"/>
              <a:gd name="T31" fmla="*/ 68362 h 80"/>
              <a:gd name="T32" fmla="*/ 0 w 90"/>
              <a:gd name="T33" fmla="*/ 168275 h 80"/>
              <a:gd name="T34" fmla="*/ 400826 w 90"/>
              <a:gd name="T35" fmla="*/ 252413 h 80"/>
              <a:gd name="T36" fmla="*/ 284797 w 90"/>
              <a:gd name="T37" fmla="*/ 268189 h 80"/>
              <a:gd name="T38" fmla="*/ 216235 w 90"/>
              <a:gd name="T39" fmla="*/ 294482 h 80"/>
              <a:gd name="T40" fmla="*/ 189865 w 90"/>
              <a:gd name="T41" fmla="*/ 252413 h 80"/>
              <a:gd name="T42" fmla="*/ 0 w 90"/>
              <a:gd name="T43" fmla="*/ 210344 h 80"/>
              <a:gd name="T44" fmla="*/ 58014 w 90"/>
              <a:gd name="T45" fmla="*/ 420688 h 80"/>
              <a:gd name="T46" fmla="*/ 89658 w 90"/>
              <a:gd name="T47" fmla="*/ 420688 h 80"/>
              <a:gd name="T48" fmla="*/ 358634 w 90"/>
              <a:gd name="T49" fmla="*/ 420688 h 80"/>
              <a:gd name="T50" fmla="*/ 390278 w 90"/>
              <a:gd name="T51" fmla="*/ 420688 h 80"/>
              <a:gd name="T52" fmla="*/ 474662 w 90"/>
              <a:gd name="T53" fmla="*/ 357585 h 80"/>
              <a:gd name="T54" fmla="*/ 400826 w 90"/>
              <a:gd name="T55" fmla="*/ 252413 h 80"/>
              <a:gd name="T56" fmla="*/ 216235 w 90"/>
              <a:gd name="T57" fmla="*/ 210344 h 80"/>
              <a:gd name="T58" fmla="*/ 205687 w 90"/>
              <a:gd name="T59" fmla="*/ 231378 h 80"/>
              <a:gd name="T60" fmla="*/ 205687 w 90"/>
              <a:gd name="T61" fmla="*/ 252413 h 80"/>
              <a:gd name="T62" fmla="*/ 205687 w 90"/>
              <a:gd name="T63" fmla="*/ 268189 h 80"/>
              <a:gd name="T64" fmla="*/ 258427 w 90"/>
              <a:gd name="T65" fmla="*/ 278706 h 80"/>
              <a:gd name="T66" fmla="*/ 268975 w 90"/>
              <a:gd name="T67" fmla="*/ 257671 h 80"/>
              <a:gd name="T68" fmla="*/ 268975 w 90"/>
              <a:gd name="T69" fmla="*/ 236637 h 80"/>
              <a:gd name="T70" fmla="*/ 268975 w 90"/>
              <a:gd name="T71" fmla="*/ 220861 h 80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90" h="80" extrusionOk="0">
                <a:moveTo>
                  <a:pt x="61" y="10"/>
                </a:moveTo>
                <a:cubicBezTo>
                  <a:pt x="56" y="10"/>
                  <a:pt x="56" y="10"/>
                  <a:pt x="56" y="10"/>
                </a:cubicBezTo>
                <a:cubicBezTo>
                  <a:pt x="55" y="7"/>
                  <a:pt x="53" y="5"/>
                  <a:pt x="5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37" y="5"/>
                  <a:pt x="35" y="7"/>
                  <a:pt x="34" y="10"/>
                </a:cubicBezTo>
                <a:cubicBezTo>
                  <a:pt x="29" y="10"/>
                  <a:pt x="29" y="10"/>
                  <a:pt x="29" y="10"/>
                </a:cubicBezTo>
                <a:cubicBezTo>
                  <a:pt x="29" y="4"/>
                  <a:pt x="33" y="0"/>
                  <a:pt x="39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7" y="0"/>
                  <a:pt x="61" y="4"/>
                  <a:pt x="61" y="10"/>
                </a:cubicBezTo>
                <a:close/>
                <a:moveTo>
                  <a:pt x="14" y="44"/>
                </a:moveTo>
                <a:cubicBezTo>
                  <a:pt x="36" y="44"/>
                  <a:pt x="36" y="44"/>
                  <a:pt x="36" y="44"/>
                </a:cubicBezTo>
                <a:cubicBezTo>
                  <a:pt x="36" y="41"/>
                  <a:pt x="36" y="41"/>
                  <a:pt x="36" y="41"/>
                </a:cubicBezTo>
                <a:cubicBezTo>
                  <a:pt x="36" y="39"/>
                  <a:pt x="38" y="37"/>
                  <a:pt x="41" y="37"/>
                </a:cubicBezTo>
                <a:cubicBezTo>
                  <a:pt x="49" y="37"/>
                  <a:pt x="49" y="37"/>
                  <a:pt x="49" y="37"/>
                </a:cubicBezTo>
                <a:cubicBezTo>
                  <a:pt x="52" y="37"/>
                  <a:pt x="54" y="39"/>
                  <a:pt x="54" y="41"/>
                </a:cubicBezTo>
                <a:cubicBezTo>
                  <a:pt x="54" y="44"/>
                  <a:pt x="54" y="44"/>
                  <a:pt x="54" y="44"/>
                </a:cubicBezTo>
                <a:cubicBezTo>
                  <a:pt x="76" y="44"/>
                  <a:pt x="76" y="44"/>
                  <a:pt x="76" y="44"/>
                </a:cubicBezTo>
                <a:cubicBezTo>
                  <a:pt x="83" y="44"/>
                  <a:pt x="89" y="39"/>
                  <a:pt x="90" y="32"/>
                </a:cubicBezTo>
                <a:cubicBezTo>
                  <a:pt x="90" y="25"/>
                  <a:pt x="90" y="25"/>
                  <a:pt x="90" y="25"/>
                </a:cubicBezTo>
                <a:cubicBezTo>
                  <a:pt x="90" y="18"/>
                  <a:pt x="85" y="13"/>
                  <a:pt x="79" y="13"/>
                </a:cubicBezTo>
                <a:cubicBezTo>
                  <a:pt x="74" y="13"/>
                  <a:pt x="74" y="13"/>
                  <a:pt x="74" y="13"/>
                </a:cubicBezTo>
                <a:cubicBezTo>
                  <a:pt x="72" y="13"/>
                  <a:pt x="72" y="13"/>
                  <a:pt x="72" y="13"/>
                </a:cubicBezTo>
                <a:cubicBezTo>
                  <a:pt x="68" y="13"/>
                  <a:pt x="68" y="13"/>
                  <a:pt x="68" y="13"/>
                </a:cubicBezTo>
                <a:cubicBezTo>
                  <a:pt x="64" y="13"/>
                  <a:pt x="64" y="13"/>
                  <a:pt x="64" y="13"/>
                </a:cubicBezTo>
                <a:cubicBezTo>
                  <a:pt x="62" y="13"/>
                  <a:pt x="62" y="13"/>
                  <a:pt x="62" y="13"/>
                </a:cubicBezTo>
                <a:cubicBezTo>
                  <a:pt x="55" y="13"/>
                  <a:pt x="55" y="13"/>
                  <a:pt x="55" y="13"/>
                </a:cubicBezTo>
                <a:cubicBezTo>
                  <a:pt x="35" y="13"/>
                  <a:pt x="35" y="13"/>
                  <a:pt x="35" y="13"/>
                </a:cubicBezTo>
                <a:cubicBezTo>
                  <a:pt x="28" y="13"/>
                  <a:pt x="28" y="13"/>
                  <a:pt x="28" y="13"/>
                </a:cubicBezTo>
                <a:cubicBezTo>
                  <a:pt x="21" y="13"/>
                  <a:pt x="21" y="13"/>
                  <a:pt x="21" y="13"/>
                </a:cubicBezTo>
                <a:cubicBezTo>
                  <a:pt x="17" y="13"/>
                  <a:pt x="17" y="13"/>
                  <a:pt x="17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5" y="13"/>
                  <a:pt x="0" y="18"/>
                  <a:pt x="0" y="25"/>
                </a:cubicBezTo>
                <a:cubicBezTo>
                  <a:pt x="0" y="32"/>
                  <a:pt x="0" y="32"/>
                  <a:pt x="0" y="32"/>
                </a:cubicBezTo>
                <a:cubicBezTo>
                  <a:pt x="1" y="39"/>
                  <a:pt x="7" y="44"/>
                  <a:pt x="14" y="44"/>
                </a:cubicBezTo>
                <a:close/>
                <a:moveTo>
                  <a:pt x="76" y="48"/>
                </a:moveTo>
                <a:cubicBezTo>
                  <a:pt x="54" y="48"/>
                  <a:pt x="54" y="48"/>
                  <a:pt x="54" y="48"/>
                </a:cubicBezTo>
                <a:cubicBezTo>
                  <a:pt x="54" y="51"/>
                  <a:pt x="54" y="51"/>
                  <a:pt x="54" y="51"/>
                </a:cubicBezTo>
                <a:cubicBezTo>
                  <a:pt x="54" y="54"/>
                  <a:pt x="52" y="56"/>
                  <a:pt x="49" y="56"/>
                </a:cubicBezTo>
                <a:cubicBezTo>
                  <a:pt x="41" y="56"/>
                  <a:pt x="41" y="56"/>
                  <a:pt x="41" y="56"/>
                </a:cubicBezTo>
                <a:cubicBezTo>
                  <a:pt x="38" y="56"/>
                  <a:pt x="36" y="54"/>
                  <a:pt x="36" y="51"/>
                </a:cubicBezTo>
                <a:cubicBezTo>
                  <a:pt x="36" y="48"/>
                  <a:pt x="36" y="48"/>
                  <a:pt x="36" y="48"/>
                </a:cubicBezTo>
                <a:cubicBezTo>
                  <a:pt x="14" y="48"/>
                  <a:pt x="14" y="48"/>
                  <a:pt x="14" y="48"/>
                </a:cubicBezTo>
                <a:cubicBezTo>
                  <a:pt x="8" y="48"/>
                  <a:pt x="3" y="45"/>
                  <a:pt x="0" y="40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75"/>
                  <a:pt x="5" y="80"/>
                  <a:pt x="11" y="80"/>
                </a:cubicBezTo>
                <a:cubicBezTo>
                  <a:pt x="14" y="80"/>
                  <a:pt x="14" y="80"/>
                  <a:pt x="14" y="80"/>
                </a:cubicBezTo>
                <a:cubicBezTo>
                  <a:pt x="17" y="80"/>
                  <a:pt x="17" y="80"/>
                  <a:pt x="17" y="80"/>
                </a:cubicBezTo>
                <a:cubicBezTo>
                  <a:pt x="21" y="80"/>
                  <a:pt x="21" y="80"/>
                  <a:pt x="21" y="80"/>
                </a:cubicBezTo>
                <a:cubicBezTo>
                  <a:pt x="68" y="80"/>
                  <a:pt x="68" y="80"/>
                  <a:pt x="68" y="80"/>
                </a:cubicBezTo>
                <a:cubicBezTo>
                  <a:pt x="72" y="80"/>
                  <a:pt x="72" y="80"/>
                  <a:pt x="72" y="80"/>
                </a:cubicBezTo>
                <a:cubicBezTo>
                  <a:pt x="74" y="80"/>
                  <a:pt x="74" y="80"/>
                  <a:pt x="74" y="80"/>
                </a:cubicBezTo>
                <a:cubicBezTo>
                  <a:pt x="79" y="80"/>
                  <a:pt x="79" y="80"/>
                  <a:pt x="79" y="80"/>
                </a:cubicBezTo>
                <a:cubicBezTo>
                  <a:pt x="85" y="80"/>
                  <a:pt x="90" y="75"/>
                  <a:pt x="90" y="68"/>
                </a:cubicBezTo>
                <a:cubicBezTo>
                  <a:pt x="90" y="40"/>
                  <a:pt x="90" y="40"/>
                  <a:pt x="90" y="40"/>
                </a:cubicBezTo>
                <a:cubicBezTo>
                  <a:pt x="87" y="45"/>
                  <a:pt x="82" y="48"/>
                  <a:pt x="76" y="48"/>
                </a:cubicBezTo>
                <a:close/>
                <a:moveTo>
                  <a:pt x="49" y="40"/>
                </a:moveTo>
                <a:cubicBezTo>
                  <a:pt x="41" y="40"/>
                  <a:pt x="41" y="40"/>
                  <a:pt x="41" y="40"/>
                </a:cubicBezTo>
                <a:cubicBezTo>
                  <a:pt x="40" y="40"/>
                  <a:pt x="39" y="41"/>
                  <a:pt x="39" y="42"/>
                </a:cubicBezTo>
                <a:cubicBezTo>
                  <a:pt x="39" y="44"/>
                  <a:pt x="39" y="44"/>
                  <a:pt x="39" y="44"/>
                </a:cubicBezTo>
                <a:cubicBezTo>
                  <a:pt x="39" y="45"/>
                  <a:pt x="39" y="45"/>
                  <a:pt x="39" y="45"/>
                </a:cubicBezTo>
                <a:cubicBezTo>
                  <a:pt x="39" y="48"/>
                  <a:pt x="39" y="48"/>
                  <a:pt x="39" y="48"/>
                </a:cubicBezTo>
                <a:cubicBezTo>
                  <a:pt x="39" y="49"/>
                  <a:pt x="39" y="49"/>
                  <a:pt x="39" y="49"/>
                </a:cubicBezTo>
                <a:cubicBezTo>
                  <a:pt x="39" y="51"/>
                  <a:pt x="39" y="51"/>
                  <a:pt x="39" y="51"/>
                </a:cubicBezTo>
                <a:cubicBezTo>
                  <a:pt x="39" y="52"/>
                  <a:pt x="40" y="53"/>
                  <a:pt x="41" y="53"/>
                </a:cubicBezTo>
                <a:cubicBezTo>
                  <a:pt x="49" y="53"/>
                  <a:pt x="49" y="53"/>
                  <a:pt x="49" y="53"/>
                </a:cubicBezTo>
                <a:cubicBezTo>
                  <a:pt x="50" y="53"/>
                  <a:pt x="51" y="52"/>
                  <a:pt x="51" y="51"/>
                </a:cubicBezTo>
                <a:cubicBezTo>
                  <a:pt x="51" y="49"/>
                  <a:pt x="51" y="49"/>
                  <a:pt x="51" y="49"/>
                </a:cubicBezTo>
                <a:cubicBezTo>
                  <a:pt x="51" y="48"/>
                  <a:pt x="51" y="48"/>
                  <a:pt x="51" y="48"/>
                </a:cubicBezTo>
                <a:cubicBezTo>
                  <a:pt x="51" y="45"/>
                  <a:pt x="51" y="45"/>
                  <a:pt x="51" y="45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2"/>
                  <a:pt x="51" y="42"/>
                  <a:pt x="51" y="42"/>
                </a:cubicBezTo>
                <a:cubicBezTo>
                  <a:pt x="51" y="41"/>
                  <a:pt x="50" y="40"/>
                  <a:pt x="49" y="4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34858" name="Google Shape;556;p23">
            <a:extLst>
              <a:ext uri="{FF2B5EF4-FFF2-40B4-BE49-F238E27FC236}">
                <a16:creationId xmlns:a16="http://schemas.microsoft.com/office/drawing/2014/main" id="{C9BD164C-6C4C-4257-B125-21BB588CE1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3113" y="2416175"/>
            <a:ext cx="1539875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SzPts val="1100"/>
              <a:buFont typeface="Open Sans" panose="020B0606030504020204" pitchFamily="34" charset="0"/>
              <a:buNone/>
            </a:pPr>
            <a:r>
              <a:rPr lang="en-US" altLang="en-US" sz="1100"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amet, consetur adipin nnscing elit</a:t>
            </a:r>
            <a:endParaRPr lang="en-US" altLang="en-US"/>
          </a:p>
        </p:txBody>
      </p:sp>
      <p:sp>
        <p:nvSpPr>
          <p:cNvPr id="34859" name="Google Shape;557;p23">
            <a:extLst>
              <a:ext uri="{FF2B5EF4-FFF2-40B4-BE49-F238E27FC236}">
                <a16:creationId xmlns:a16="http://schemas.microsoft.com/office/drawing/2014/main" id="{9FE36064-74B7-41ED-B0AB-E091343992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75813" y="3881438"/>
            <a:ext cx="1539875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SzPts val="1100"/>
              <a:buFont typeface="Open Sans" panose="020B0606030504020204" pitchFamily="34" charset="0"/>
              <a:buNone/>
            </a:pPr>
            <a:r>
              <a:rPr lang="en-US" altLang="en-US" sz="1100"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amet, consetur adipin nnscing elit</a:t>
            </a:r>
            <a:endParaRPr lang="en-US" altLang="en-US"/>
          </a:p>
        </p:txBody>
      </p:sp>
      <p:sp>
        <p:nvSpPr>
          <p:cNvPr id="34860" name="Google Shape;558;p23">
            <a:extLst>
              <a:ext uri="{FF2B5EF4-FFF2-40B4-BE49-F238E27FC236}">
                <a16:creationId xmlns:a16="http://schemas.microsoft.com/office/drawing/2014/main" id="{AC9160FF-CB6E-44EA-8ED5-6234BA28AE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8700" y="1630363"/>
            <a:ext cx="1539875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r" eaLnBrk="1" hangingPunct="1">
              <a:buSzPts val="1100"/>
              <a:buFont typeface="Open Sans" panose="020B0606030504020204" pitchFamily="34" charset="0"/>
              <a:buNone/>
            </a:pPr>
            <a:r>
              <a:rPr lang="en-US" altLang="en-US" sz="1100"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amet, consetur adipin nnscing elit</a:t>
            </a:r>
            <a:endParaRPr lang="en-US" altLang="en-US"/>
          </a:p>
        </p:txBody>
      </p:sp>
      <p:sp>
        <p:nvSpPr>
          <p:cNvPr id="34861" name="Google Shape;559;p23">
            <a:extLst>
              <a:ext uri="{FF2B5EF4-FFF2-40B4-BE49-F238E27FC236}">
                <a16:creationId xmlns:a16="http://schemas.microsoft.com/office/drawing/2014/main" id="{A0D6248E-25F9-41D6-8941-48C39D7FBE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9013" y="3187700"/>
            <a:ext cx="1539875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r" eaLnBrk="1" hangingPunct="1">
              <a:buSzPts val="1100"/>
              <a:buFont typeface="Open Sans" panose="020B0606030504020204" pitchFamily="34" charset="0"/>
              <a:buNone/>
            </a:pPr>
            <a:r>
              <a:rPr lang="en-US" altLang="en-US" sz="1100"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amet, consetur adipin nnscing elit</a:t>
            </a:r>
            <a:endParaRPr lang="en-US" altLang="en-US"/>
          </a:p>
        </p:txBody>
      </p:sp>
      <p:sp>
        <p:nvSpPr>
          <p:cNvPr id="34862" name="Google Shape;560;p23">
            <a:extLst>
              <a:ext uri="{FF2B5EF4-FFF2-40B4-BE49-F238E27FC236}">
                <a16:creationId xmlns:a16="http://schemas.microsoft.com/office/drawing/2014/main" id="{369C767D-3760-41A0-8C0C-DF6CC5682B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7263" y="4725988"/>
            <a:ext cx="1539875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r" eaLnBrk="1" hangingPunct="1">
              <a:buSzPts val="1100"/>
              <a:buFont typeface="Open Sans" panose="020B0606030504020204" pitchFamily="34" charset="0"/>
              <a:buNone/>
            </a:pPr>
            <a:r>
              <a:rPr lang="en-US" altLang="en-US" sz="1100"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amet, consetur adipin nnscing elit</a:t>
            </a:r>
            <a:endParaRPr lang="en-US" altLang="en-US"/>
          </a:p>
        </p:txBody>
      </p:sp>
      <p:sp>
        <p:nvSpPr>
          <p:cNvPr id="34863" name="Google Shape;561;p23">
            <a:extLst>
              <a:ext uri="{FF2B5EF4-FFF2-40B4-BE49-F238E27FC236}">
                <a16:creationId xmlns:a16="http://schemas.microsoft.com/office/drawing/2014/main" id="{0AE46B17-4C14-473B-8CE2-26F9CF2A37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3113" y="5368925"/>
            <a:ext cx="1539875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SzPts val="1100"/>
              <a:buFont typeface="Open Sans" panose="020B0606030504020204" pitchFamily="34" charset="0"/>
              <a:buNone/>
            </a:pPr>
            <a:r>
              <a:rPr lang="en-US" altLang="en-US" sz="1100"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amet, consetur adipin nnscing elit</a:t>
            </a:r>
            <a:endParaRPr lang="en-US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Google Shape;566;p24">
            <a:extLst>
              <a:ext uri="{FF2B5EF4-FFF2-40B4-BE49-F238E27FC236}">
                <a16:creationId xmlns:a16="http://schemas.microsoft.com/office/drawing/2014/main" id="{2DE0C273-422E-482D-8BAC-11D2180FAC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0563" y="3279775"/>
            <a:ext cx="1501775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SzPts val="1100"/>
              <a:buFont typeface="Open Sans" panose="020B0606030504020204" pitchFamily="34" charset="0"/>
              <a:buNone/>
            </a:pPr>
            <a:r>
              <a:rPr lang="en-US" altLang="en-US" sz="1100"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amet, consetur adipin nnscing elit</a:t>
            </a:r>
            <a:endParaRPr lang="en-US" altLang="en-US"/>
          </a:p>
        </p:txBody>
      </p:sp>
      <p:sp>
        <p:nvSpPr>
          <p:cNvPr id="36867" name="Google Shape;567;p24">
            <a:extLst>
              <a:ext uri="{FF2B5EF4-FFF2-40B4-BE49-F238E27FC236}">
                <a16:creationId xmlns:a16="http://schemas.microsoft.com/office/drawing/2014/main" id="{43ABBAE2-649C-4D31-B437-21DD89800AE0}"/>
              </a:ext>
            </a:extLst>
          </p:cNvPr>
          <p:cNvSpPr>
            <a:spLocks/>
          </p:cNvSpPr>
          <p:nvPr/>
        </p:nvSpPr>
        <p:spPr bwMode="auto">
          <a:xfrm>
            <a:off x="7624763" y="4041775"/>
            <a:ext cx="2919412" cy="2817813"/>
          </a:xfrm>
          <a:custGeom>
            <a:avLst/>
            <a:gdLst>
              <a:gd name="T0" fmla="*/ 1594783 w 670"/>
              <a:gd name="T1" fmla="*/ 4362 h 646"/>
              <a:gd name="T2" fmla="*/ 1520709 w 670"/>
              <a:gd name="T3" fmla="*/ 30534 h 646"/>
              <a:gd name="T4" fmla="*/ 0 w 670"/>
              <a:gd name="T5" fmla="*/ 1487421 h 646"/>
              <a:gd name="T6" fmla="*/ 496736 w 670"/>
              <a:gd name="T7" fmla="*/ 2817813 h 646"/>
              <a:gd name="T8" fmla="*/ 1389989 w 670"/>
              <a:gd name="T9" fmla="*/ 2817813 h 646"/>
              <a:gd name="T10" fmla="*/ 2819193 w 670"/>
              <a:gd name="T11" fmla="*/ 1583384 h 646"/>
              <a:gd name="T12" fmla="*/ 1594783 w 670"/>
              <a:gd name="T13" fmla="*/ 4362 h 64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670" h="646" extrusionOk="0">
                <a:moveTo>
                  <a:pt x="366" y="1"/>
                </a:moveTo>
                <a:cubicBezTo>
                  <a:pt x="359" y="0"/>
                  <a:pt x="353" y="2"/>
                  <a:pt x="349" y="7"/>
                </a:cubicBezTo>
                <a:cubicBezTo>
                  <a:pt x="0" y="341"/>
                  <a:pt x="0" y="341"/>
                  <a:pt x="0" y="341"/>
                </a:cubicBezTo>
                <a:cubicBezTo>
                  <a:pt x="71" y="423"/>
                  <a:pt x="114" y="529"/>
                  <a:pt x="114" y="646"/>
                </a:cubicBezTo>
                <a:cubicBezTo>
                  <a:pt x="319" y="646"/>
                  <a:pt x="319" y="646"/>
                  <a:pt x="319" y="646"/>
                </a:cubicBezTo>
                <a:cubicBezTo>
                  <a:pt x="484" y="646"/>
                  <a:pt x="626" y="526"/>
                  <a:pt x="647" y="363"/>
                </a:cubicBezTo>
                <a:cubicBezTo>
                  <a:pt x="670" y="183"/>
                  <a:pt x="539" y="22"/>
                  <a:pt x="366" y="1"/>
                </a:cubicBezTo>
                <a:close/>
              </a:path>
            </a:pathLst>
          </a:custGeom>
          <a:solidFill>
            <a:srgbClr val="FFC5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36868" name="Google Shape;568;p24">
            <a:extLst>
              <a:ext uri="{FF2B5EF4-FFF2-40B4-BE49-F238E27FC236}">
                <a16:creationId xmlns:a16="http://schemas.microsoft.com/office/drawing/2014/main" id="{F02CB3D1-DC19-4B5E-A1E5-A7861525108B}"/>
              </a:ext>
            </a:extLst>
          </p:cNvPr>
          <p:cNvSpPr>
            <a:spLocks/>
          </p:cNvSpPr>
          <p:nvPr/>
        </p:nvSpPr>
        <p:spPr bwMode="auto">
          <a:xfrm>
            <a:off x="5649913" y="1990725"/>
            <a:ext cx="3455987" cy="3455988"/>
          </a:xfrm>
          <a:custGeom>
            <a:avLst/>
            <a:gdLst>
              <a:gd name="T0" fmla="*/ 1900139 w 793"/>
              <a:gd name="T1" fmla="*/ 3455988 h 792"/>
              <a:gd name="T2" fmla="*/ 3434196 w 793"/>
              <a:gd name="T3" fmla="*/ 1981084 h 792"/>
              <a:gd name="T4" fmla="*/ 3451629 w 793"/>
              <a:gd name="T5" fmla="*/ 1946175 h 792"/>
              <a:gd name="T6" fmla="*/ 3455987 w 793"/>
              <a:gd name="T7" fmla="*/ 1815266 h 792"/>
              <a:gd name="T8" fmla="*/ 1643010 w 793"/>
              <a:gd name="T9" fmla="*/ 0 h 792"/>
              <a:gd name="T10" fmla="*/ 13074 w 793"/>
              <a:gd name="T11" fmla="*/ 1021087 h 792"/>
              <a:gd name="T12" fmla="*/ 0 w 793"/>
              <a:gd name="T13" fmla="*/ 1055996 h 792"/>
              <a:gd name="T14" fmla="*/ 0 w 793"/>
              <a:gd name="T15" fmla="*/ 1099633 h 792"/>
              <a:gd name="T16" fmla="*/ 4358 w 793"/>
              <a:gd name="T17" fmla="*/ 1125814 h 792"/>
              <a:gd name="T18" fmla="*/ 235338 w 793"/>
              <a:gd name="T19" fmla="*/ 2858172 h 792"/>
              <a:gd name="T20" fmla="*/ 453244 w 793"/>
              <a:gd name="T21" fmla="*/ 2849445 h 792"/>
              <a:gd name="T22" fmla="*/ 1900139 w 793"/>
              <a:gd name="T23" fmla="*/ 3455988 h 79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793" h="792" extrusionOk="0">
                <a:moveTo>
                  <a:pt x="436" y="792"/>
                </a:moveTo>
                <a:cubicBezTo>
                  <a:pt x="788" y="454"/>
                  <a:pt x="788" y="454"/>
                  <a:pt x="788" y="454"/>
                </a:cubicBezTo>
                <a:cubicBezTo>
                  <a:pt x="790" y="452"/>
                  <a:pt x="792" y="449"/>
                  <a:pt x="792" y="446"/>
                </a:cubicBezTo>
                <a:cubicBezTo>
                  <a:pt x="793" y="436"/>
                  <a:pt x="793" y="426"/>
                  <a:pt x="793" y="416"/>
                </a:cubicBezTo>
                <a:cubicBezTo>
                  <a:pt x="793" y="186"/>
                  <a:pt x="607" y="0"/>
                  <a:pt x="377" y="0"/>
                </a:cubicBezTo>
                <a:cubicBezTo>
                  <a:pt x="218" y="0"/>
                  <a:pt x="73" y="91"/>
                  <a:pt x="3" y="234"/>
                </a:cubicBezTo>
                <a:cubicBezTo>
                  <a:pt x="2" y="237"/>
                  <a:pt x="0" y="238"/>
                  <a:pt x="0" y="242"/>
                </a:cubicBezTo>
                <a:cubicBezTo>
                  <a:pt x="0" y="244"/>
                  <a:pt x="0" y="252"/>
                  <a:pt x="0" y="252"/>
                </a:cubicBezTo>
                <a:cubicBezTo>
                  <a:pt x="1" y="258"/>
                  <a:pt x="1" y="258"/>
                  <a:pt x="1" y="258"/>
                </a:cubicBezTo>
                <a:cubicBezTo>
                  <a:pt x="54" y="655"/>
                  <a:pt x="54" y="655"/>
                  <a:pt x="54" y="655"/>
                </a:cubicBezTo>
                <a:cubicBezTo>
                  <a:pt x="70" y="653"/>
                  <a:pt x="87" y="653"/>
                  <a:pt x="104" y="653"/>
                </a:cubicBezTo>
                <a:cubicBezTo>
                  <a:pt x="234" y="653"/>
                  <a:pt x="352" y="706"/>
                  <a:pt x="436" y="792"/>
                </a:cubicBezTo>
                <a:close/>
              </a:path>
            </a:pathLst>
          </a:custGeom>
          <a:solidFill>
            <a:srgbClr val="FF912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36869" name="Google Shape;569;p24">
            <a:extLst>
              <a:ext uri="{FF2B5EF4-FFF2-40B4-BE49-F238E27FC236}">
                <a16:creationId xmlns:a16="http://schemas.microsoft.com/office/drawing/2014/main" id="{8959DEE5-E2AF-4125-B261-E1E9A16EA552}"/>
              </a:ext>
            </a:extLst>
          </p:cNvPr>
          <p:cNvSpPr>
            <a:spLocks/>
          </p:cNvSpPr>
          <p:nvPr/>
        </p:nvSpPr>
        <p:spPr bwMode="auto">
          <a:xfrm>
            <a:off x="3178175" y="2728913"/>
            <a:ext cx="2593975" cy="2703512"/>
          </a:xfrm>
          <a:custGeom>
            <a:avLst/>
            <a:gdLst>
              <a:gd name="T0" fmla="*/ 2593975 w 595"/>
              <a:gd name="T1" fmla="*/ 2136647 h 620"/>
              <a:gd name="T2" fmla="*/ 2358555 w 595"/>
              <a:gd name="T3" fmla="*/ 366282 h 620"/>
              <a:gd name="T4" fmla="*/ 2336757 w 595"/>
              <a:gd name="T5" fmla="*/ 327038 h 620"/>
              <a:gd name="T6" fmla="*/ 1425596 w 595"/>
              <a:gd name="T7" fmla="*/ 0 h 620"/>
              <a:gd name="T8" fmla="*/ 0 w 595"/>
              <a:gd name="T9" fmla="*/ 1199138 h 620"/>
              <a:gd name="T10" fmla="*/ 21798 w 595"/>
              <a:gd name="T11" fmla="*/ 1251464 h 620"/>
              <a:gd name="T12" fmla="*/ 1495350 w 595"/>
              <a:gd name="T13" fmla="*/ 2703512 h 620"/>
              <a:gd name="T14" fmla="*/ 2593975 w 595"/>
              <a:gd name="T15" fmla="*/ 2136647 h 62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595" h="620" extrusionOk="0">
                <a:moveTo>
                  <a:pt x="595" y="490"/>
                </a:moveTo>
                <a:cubicBezTo>
                  <a:pt x="541" y="84"/>
                  <a:pt x="541" y="84"/>
                  <a:pt x="541" y="84"/>
                </a:cubicBezTo>
                <a:cubicBezTo>
                  <a:pt x="541" y="80"/>
                  <a:pt x="539" y="77"/>
                  <a:pt x="536" y="75"/>
                </a:cubicBezTo>
                <a:cubicBezTo>
                  <a:pt x="477" y="27"/>
                  <a:pt x="403" y="0"/>
                  <a:pt x="327" y="0"/>
                </a:cubicBezTo>
                <a:cubicBezTo>
                  <a:pt x="166" y="0"/>
                  <a:pt x="28" y="117"/>
                  <a:pt x="0" y="275"/>
                </a:cubicBezTo>
                <a:cubicBezTo>
                  <a:pt x="0" y="279"/>
                  <a:pt x="1" y="284"/>
                  <a:pt x="5" y="287"/>
                </a:cubicBezTo>
                <a:cubicBezTo>
                  <a:pt x="343" y="620"/>
                  <a:pt x="343" y="620"/>
                  <a:pt x="343" y="620"/>
                </a:cubicBezTo>
                <a:cubicBezTo>
                  <a:pt x="410" y="552"/>
                  <a:pt x="498" y="506"/>
                  <a:pt x="595" y="490"/>
                </a:cubicBezTo>
                <a:close/>
              </a:path>
            </a:pathLst>
          </a:custGeom>
          <a:solidFill>
            <a:srgbClr val="E249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36870" name="Google Shape;570;p24">
            <a:extLst>
              <a:ext uri="{FF2B5EF4-FFF2-40B4-BE49-F238E27FC236}">
                <a16:creationId xmlns:a16="http://schemas.microsoft.com/office/drawing/2014/main" id="{C3A1A27B-A515-4AF2-BE52-900FED52ADDC}"/>
              </a:ext>
            </a:extLst>
          </p:cNvPr>
          <p:cNvSpPr>
            <a:spLocks/>
          </p:cNvSpPr>
          <p:nvPr/>
        </p:nvSpPr>
        <p:spPr bwMode="auto">
          <a:xfrm>
            <a:off x="1730375" y="4037013"/>
            <a:ext cx="2863850" cy="2822575"/>
          </a:xfrm>
          <a:custGeom>
            <a:avLst/>
            <a:gdLst>
              <a:gd name="T0" fmla="*/ 1468976 w 657"/>
              <a:gd name="T1" fmla="*/ 100339 h 647"/>
              <a:gd name="T2" fmla="*/ 1399233 w 657"/>
              <a:gd name="T3" fmla="*/ 34900 h 647"/>
              <a:gd name="T4" fmla="*/ 1307694 w 657"/>
              <a:gd name="T5" fmla="*/ 4363 h 647"/>
              <a:gd name="T6" fmla="*/ 1264104 w 657"/>
              <a:gd name="T7" fmla="*/ 8725 h 647"/>
              <a:gd name="T8" fmla="*/ 17436 w 657"/>
              <a:gd name="T9" fmla="*/ 1374206 h 647"/>
              <a:gd name="T10" fmla="*/ 1460258 w 657"/>
              <a:gd name="T11" fmla="*/ 2822575 h 647"/>
              <a:gd name="T12" fmla="*/ 2353849 w 657"/>
              <a:gd name="T13" fmla="*/ 2822575 h 647"/>
              <a:gd name="T14" fmla="*/ 2863850 w 657"/>
              <a:gd name="T15" fmla="*/ 1474545 h 647"/>
              <a:gd name="T16" fmla="*/ 1468976 w 657"/>
              <a:gd name="T17" fmla="*/ 100339 h 64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657" h="647" extrusionOk="0">
                <a:moveTo>
                  <a:pt x="337" y="23"/>
                </a:moveTo>
                <a:cubicBezTo>
                  <a:pt x="321" y="8"/>
                  <a:pt x="321" y="8"/>
                  <a:pt x="321" y="8"/>
                </a:cubicBezTo>
                <a:cubicBezTo>
                  <a:pt x="315" y="2"/>
                  <a:pt x="308" y="0"/>
                  <a:pt x="300" y="1"/>
                </a:cubicBezTo>
                <a:cubicBezTo>
                  <a:pt x="297" y="1"/>
                  <a:pt x="294" y="1"/>
                  <a:pt x="290" y="2"/>
                </a:cubicBezTo>
                <a:cubicBezTo>
                  <a:pt x="131" y="20"/>
                  <a:pt x="8" y="152"/>
                  <a:pt x="4" y="315"/>
                </a:cubicBezTo>
                <a:cubicBezTo>
                  <a:pt x="0" y="498"/>
                  <a:pt x="153" y="647"/>
                  <a:pt x="335" y="647"/>
                </a:cubicBezTo>
                <a:cubicBezTo>
                  <a:pt x="540" y="647"/>
                  <a:pt x="540" y="647"/>
                  <a:pt x="540" y="647"/>
                </a:cubicBezTo>
                <a:cubicBezTo>
                  <a:pt x="540" y="528"/>
                  <a:pt x="584" y="420"/>
                  <a:pt x="657" y="338"/>
                </a:cubicBezTo>
                <a:lnTo>
                  <a:pt x="337" y="23"/>
                </a:lnTo>
                <a:close/>
              </a:path>
            </a:pathLst>
          </a:custGeom>
          <a:solidFill>
            <a:srgbClr val="8C10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36871" name="Google Shape;571;p24">
            <a:extLst>
              <a:ext uri="{FF2B5EF4-FFF2-40B4-BE49-F238E27FC236}">
                <a16:creationId xmlns:a16="http://schemas.microsoft.com/office/drawing/2014/main" id="{76BA0B69-D654-422A-A667-D67A4E049E16}"/>
              </a:ext>
            </a:extLst>
          </p:cNvPr>
          <p:cNvSpPr>
            <a:spLocks/>
          </p:cNvSpPr>
          <p:nvPr/>
        </p:nvSpPr>
        <p:spPr bwMode="auto">
          <a:xfrm>
            <a:off x="6303963" y="5524500"/>
            <a:ext cx="1825625" cy="1335088"/>
          </a:xfrm>
          <a:custGeom>
            <a:avLst/>
            <a:gdLst>
              <a:gd name="T0" fmla="*/ 47928 w 419"/>
              <a:gd name="T1" fmla="*/ 1230375 h 306"/>
              <a:gd name="T2" fmla="*/ 34857 w 419"/>
              <a:gd name="T3" fmla="*/ 1243464 h 306"/>
              <a:gd name="T4" fmla="*/ 69714 w 419"/>
              <a:gd name="T5" fmla="*/ 1335088 h 306"/>
              <a:gd name="T6" fmla="*/ 69714 w 419"/>
              <a:gd name="T7" fmla="*/ 1335088 h 306"/>
              <a:gd name="T8" fmla="*/ 1825625 w 419"/>
              <a:gd name="T9" fmla="*/ 1335088 h 306"/>
              <a:gd name="T10" fmla="*/ 1324558 w 419"/>
              <a:gd name="T11" fmla="*/ 0 h 306"/>
              <a:gd name="T12" fmla="*/ 47928 w 419"/>
              <a:gd name="T13" fmla="*/ 1230375 h 30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19" h="306" extrusionOk="0">
                <a:moveTo>
                  <a:pt x="11" y="282"/>
                </a:moveTo>
                <a:cubicBezTo>
                  <a:pt x="8" y="285"/>
                  <a:pt x="8" y="285"/>
                  <a:pt x="8" y="285"/>
                </a:cubicBezTo>
                <a:cubicBezTo>
                  <a:pt x="0" y="293"/>
                  <a:pt x="5" y="306"/>
                  <a:pt x="16" y="306"/>
                </a:cubicBezTo>
                <a:cubicBezTo>
                  <a:pt x="16" y="306"/>
                  <a:pt x="16" y="306"/>
                  <a:pt x="16" y="306"/>
                </a:cubicBezTo>
                <a:cubicBezTo>
                  <a:pt x="419" y="306"/>
                  <a:pt x="419" y="306"/>
                  <a:pt x="419" y="306"/>
                </a:cubicBezTo>
                <a:cubicBezTo>
                  <a:pt x="419" y="189"/>
                  <a:pt x="375" y="82"/>
                  <a:pt x="304" y="0"/>
                </a:cubicBezTo>
                <a:lnTo>
                  <a:pt x="11" y="282"/>
                </a:lnTo>
                <a:close/>
              </a:path>
            </a:pathLst>
          </a:custGeom>
          <a:solidFill>
            <a:srgbClr val="FAB3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36872" name="Google Shape;572;p24">
            <a:extLst>
              <a:ext uri="{FF2B5EF4-FFF2-40B4-BE49-F238E27FC236}">
                <a16:creationId xmlns:a16="http://schemas.microsoft.com/office/drawing/2014/main" id="{0C0FE244-7292-4744-A124-8D4D8BB1B8C6}"/>
              </a:ext>
            </a:extLst>
          </p:cNvPr>
          <p:cNvSpPr>
            <a:spLocks/>
          </p:cNvSpPr>
          <p:nvPr/>
        </p:nvSpPr>
        <p:spPr bwMode="auto">
          <a:xfrm>
            <a:off x="5884863" y="4830763"/>
            <a:ext cx="1670050" cy="1911350"/>
          </a:xfrm>
          <a:custGeom>
            <a:avLst/>
            <a:gdLst>
              <a:gd name="T0" fmla="*/ 361917 w 383"/>
              <a:gd name="T1" fmla="*/ 1872076 h 438"/>
              <a:gd name="T2" fmla="*/ 1670050 w 383"/>
              <a:gd name="T3" fmla="*/ 615298 h 438"/>
              <a:gd name="T4" fmla="*/ 218022 w 383"/>
              <a:gd name="T5" fmla="*/ 0 h 438"/>
              <a:gd name="T6" fmla="*/ 0 w 383"/>
              <a:gd name="T7" fmla="*/ 13091 h 438"/>
              <a:gd name="T8" fmla="*/ 239824 w 383"/>
              <a:gd name="T9" fmla="*/ 1828438 h 438"/>
              <a:gd name="T10" fmla="*/ 361917 w 383"/>
              <a:gd name="T11" fmla="*/ 1872076 h 4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83" h="438" extrusionOk="0">
                <a:moveTo>
                  <a:pt x="83" y="429"/>
                </a:moveTo>
                <a:cubicBezTo>
                  <a:pt x="383" y="141"/>
                  <a:pt x="383" y="141"/>
                  <a:pt x="383" y="141"/>
                </a:cubicBezTo>
                <a:cubicBezTo>
                  <a:pt x="298" y="54"/>
                  <a:pt x="180" y="0"/>
                  <a:pt x="50" y="0"/>
                </a:cubicBezTo>
                <a:cubicBezTo>
                  <a:pt x="33" y="0"/>
                  <a:pt x="16" y="1"/>
                  <a:pt x="0" y="3"/>
                </a:cubicBezTo>
                <a:cubicBezTo>
                  <a:pt x="55" y="419"/>
                  <a:pt x="55" y="419"/>
                  <a:pt x="55" y="419"/>
                </a:cubicBezTo>
                <a:cubicBezTo>
                  <a:pt x="57" y="432"/>
                  <a:pt x="73" y="438"/>
                  <a:pt x="83" y="429"/>
                </a:cubicBezTo>
                <a:close/>
              </a:path>
            </a:pathLst>
          </a:custGeom>
          <a:solidFill>
            <a:srgbClr val="F57D0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36873" name="Google Shape;573;p24">
            <a:extLst>
              <a:ext uri="{FF2B5EF4-FFF2-40B4-BE49-F238E27FC236}">
                <a16:creationId xmlns:a16="http://schemas.microsoft.com/office/drawing/2014/main" id="{B77CC2DA-51C8-4B29-89F8-19D8A8A701A6}"/>
              </a:ext>
            </a:extLst>
          </p:cNvPr>
          <p:cNvSpPr>
            <a:spLocks/>
          </p:cNvSpPr>
          <p:nvPr/>
        </p:nvSpPr>
        <p:spPr bwMode="auto">
          <a:xfrm>
            <a:off x="4668838" y="4860925"/>
            <a:ext cx="1343025" cy="1816100"/>
          </a:xfrm>
          <a:custGeom>
            <a:avLst/>
            <a:gdLst>
              <a:gd name="T0" fmla="*/ 1334304 w 308"/>
              <a:gd name="T1" fmla="*/ 1720056 h 416"/>
              <a:gd name="T2" fmla="*/ 1103199 w 308"/>
              <a:gd name="T3" fmla="*/ 0 h 416"/>
              <a:gd name="T4" fmla="*/ 0 w 308"/>
              <a:gd name="T5" fmla="*/ 567531 h 416"/>
              <a:gd name="T6" fmla="*/ 1229653 w 308"/>
              <a:gd name="T7" fmla="*/ 1772444 h 416"/>
              <a:gd name="T8" fmla="*/ 1334304 w 308"/>
              <a:gd name="T9" fmla="*/ 1720056 h 41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08" h="416" extrusionOk="0">
                <a:moveTo>
                  <a:pt x="306" y="394"/>
                </a:moveTo>
                <a:cubicBezTo>
                  <a:pt x="253" y="0"/>
                  <a:pt x="253" y="0"/>
                  <a:pt x="253" y="0"/>
                </a:cubicBezTo>
                <a:cubicBezTo>
                  <a:pt x="155" y="16"/>
                  <a:pt x="67" y="62"/>
                  <a:pt x="0" y="130"/>
                </a:cubicBezTo>
                <a:cubicBezTo>
                  <a:pt x="282" y="406"/>
                  <a:pt x="282" y="406"/>
                  <a:pt x="282" y="406"/>
                </a:cubicBezTo>
                <a:cubicBezTo>
                  <a:pt x="291" y="416"/>
                  <a:pt x="308" y="408"/>
                  <a:pt x="306" y="394"/>
                </a:cubicBezTo>
                <a:close/>
              </a:path>
            </a:pathLst>
          </a:custGeom>
          <a:solidFill>
            <a:srgbClr val="C932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36874" name="Google Shape;574;p24">
            <a:extLst>
              <a:ext uri="{FF2B5EF4-FFF2-40B4-BE49-F238E27FC236}">
                <a16:creationId xmlns:a16="http://schemas.microsoft.com/office/drawing/2014/main" id="{C0CDE824-54A9-42D1-BB44-97ADE400283C}"/>
              </a:ext>
            </a:extLst>
          </p:cNvPr>
          <p:cNvSpPr>
            <a:spLocks/>
          </p:cNvSpPr>
          <p:nvPr/>
        </p:nvSpPr>
        <p:spPr bwMode="auto">
          <a:xfrm>
            <a:off x="4076700" y="5507038"/>
            <a:ext cx="1825625" cy="1352550"/>
          </a:xfrm>
          <a:custGeom>
            <a:avLst/>
            <a:gdLst>
              <a:gd name="T0" fmla="*/ 1786411 w 419"/>
              <a:gd name="T1" fmla="*/ 1252200 h 310"/>
              <a:gd name="T2" fmla="*/ 1773340 w 419"/>
              <a:gd name="T3" fmla="*/ 1239110 h 310"/>
              <a:gd name="T4" fmla="*/ 514138 w 419"/>
              <a:gd name="T5" fmla="*/ 0 h 310"/>
              <a:gd name="T6" fmla="*/ 0 w 419"/>
              <a:gd name="T7" fmla="*/ 1352550 h 310"/>
              <a:gd name="T8" fmla="*/ 1747197 w 419"/>
              <a:gd name="T9" fmla="*/ 1352550 h 310"/>
              <a:gd name="T10" fmla="*/ 1786411 w 419"/>
              <a:gd name="T11" fmla="*/ 1252200 h 31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419" h="310" extrusionOk="0">
                <a:moveTo>
                  <a:pt x="410" y="287"/>
                </a:moveTo>
                <a:cubicBezTo>
                  <a:pt x="407" y="284"/>
                  <a:pt x="407" y="284"/>
                  <a:pt x="407" y="284"/>
                </a:cubicBezTo>
                <a:cubicBezTo>
                  <a:pt x="118" y="0"/>
                  <a:pt x="118" y="0"/>
                  <a:pt x="118" y="0"/>
                </a:cubicBezTo>
                <a:cubicBezTo>
                  <a:pt x="45" y="83"/>
                  <a:pt x="0" y="191"/>
                  <a:pt x="0" y="310"/>
                </a:cubicBezTo>
                <a:cubicBezTo>
                  <a:pt x="401" y="310"/>
                  <a:pt x="401" y="310"/>
                  <a:pt x="401" y="310"/>
                </a:cubicBezTo>
                <a:cubicBezTo>
                  <a:pt x="413" y="310"/>
                  <a:pt x="419" y="295"/>
                  <a:pt x="410" y="287"/>
                </a:cubicBezTo>
                <a:close/>
              </a:path>
            </a:pathLst>
          </a:custGeom>
          <a:solidFill>
            <a:srgbClr val="7311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36875" name="Google Shape;575;p24">
            <a:extLst>
              <a:ext uri="{FF2B5EF4-FFF2-40B4-BE49-F238E27FC236}">
                <a16:creationId xmlns:a16="http://schemas.microsoft.com/office/drawing/2014/main" id="{4DBA117E-24B9-4F3D-A01F-1AD03AE5E76B}"/>
              </a:ext>
            </a:extLst>
          </p:cNvPr>
          <p:cNvSpPr>
            <a:spLocks/>
          </p:cNvSpPr>
          <p:nvPr/>
        </p:nvSpPr>
        <p:spPr bwMode="auto">
          <a:xfrm>
            <a:off x="2293938" y="5027613"/>
            <a:ext cx="1625600" cy="846137"/>
          </a:xfrm>
          <a:custGeom>
            <a:avLst/>
            <a:gdLst>
              <a:gd name="T0" fmla="*/ 1172350 w 373"/>
              <a:gd name="T1" fmla="*/ 798160 h 194"/>
              <a:gd name="T2" fmla="*/ 1102619 w 373"/>
              <a:gd name="T3" fmla="*/ 819968 h 194"/>
              <a:gd name="T4" fmla="*/ 832412 w 373"/>
              <a:gd name="T5" fmla="*/ 846137 h 194"/>
              <a:gd name="T6" fmla="*/ 566563 w 373"/>
              <a:gd name="T7" fmla="*/ 819968 h 194"/>
              <a:gd name="T8" fmla="*/ 492474 w 373"/>
              <a:gd name="T9" fmla="*/ 798160 h 194"/>
              <a:gd name="T10" fmla="*/ 461967 w 373"/>
              <a:gd name="T11" fmla="*/ 667314 h 194"/>
              <a:gd name="T12" fmla="*/ 610145 w 373"/>
              <a:gd name="T13" fmla="*/ 566999 h 194"/>
              <a:gd name="T14" fmla="*/ 688592 w 373"/>
              <a:gd name="T15" fmla="*/ 536468 h 194"/>
              <a:gd name="T16" fmla="*/ 714741 w 373"/>
              <a:gd name="T17" fmla="*/ 436153 h 194"/>
              <a:gd name="T18" fmla="*/ 618861 w 373"/>
              <a:gd name="T19" fmla="*/ 183184 h 194"/>
              <a:gd name="T20" fmla="*/ 775755 w 373"/>
              <a:gd name="T21" fmla="*/ 4362 h 194"/>
              <a:gd name="T22" fmla="*/ 832412 w 373"/>
              <a:gd name="T23" fmla="*/ 0 h 194"/>
              <a:gd name="T24" fmla="*/ 893426 w 373"/>
              <a:gd name="T25" fmla="*/ 4362 h 194"/>
              <a:gd name="T26" fmla="*/ 1045962 w 373"/>
              <a:gd name="T27" fmla="*/ 183184 h 194"/>
              <a:gd name="T28" fmla="*/ 954441 w 373"/>
              <a:gd name="T29" fmla="*/ 436153 h 194"/>
              <a:gd name="T30" fmla="*/ 980590 w 373"/>
              <a:gd name="T31" fmla="*/ 536468 h 194"/>
              <a:gd name="T32" fmla="*/ 1054679 w 373"/>
              <a:gd name="T33" fmla="*/ 566999 h 194"/>
              <a:gd name="T34" fmla="*/ 1207215 w 373"/>
              <a:gd name="T35" fmla="*/ 667314 h 194"/>
              <a:gd name="T36" fmla="*/ 1172350 w 373"/>
              <a:gd name="T37" fmla="*/ 798160 h 194"/>
              <a:gd name="T38" fmla="*/ 1599451 w 373"/>
              <a:gd name="T39" fmla="*/ 724014 h 194"/>
              <a:gd name="T40" fmla="*/ 1494855 w 373"/>
              <a:gd name="T41" fmla="*/ 654230 h 194"/>
              <a:gd name="T42" fmla="*/ 1442557 w 373"/>
              <a:gd name="T43" fmla="*/ 632422 h 194"/>
              <a:gd name="T44" fmla="*/ 1425124 w 373"/>
              <a:gd name="T45" fmla="*/ 562637 h 194"/>
              <a:gd name="T46" fmla="*/ 1490497 w 373"/>
              <a:gd name="T47" fmla="*/ 383815 h 194"/>
              <a:gd name="T48" fmla="*/ 1381542 w 373"/>
              <a:gd name="T49" fmla="*/ 261692 h 194"/>
              <a:gd name="T50" fmla="*/ 1342318 w 373"/>
              <a:gd name="T51" fmla="*/ 257330 h 194"/>
              <a:gd name="T52" fmla="*/ 1298737 w 373"/>
              <a:gd name="T53" fmla="*/ 261692 h 194"/>
              <a:gd name="T54" fmla="*/ 1194140 w 373"/>
              <a:gd name="T55" fmla="*/ 383815 h 194"/>
              <a:gd name="T56" fmla="*/ 1259513 w 373"/>
              <a:gd name="T57" fmla="*/ 562637 h 194"/>
              <a:gd name="T58" fmla="*/ 1237722 w 373"/>
              <a:gd name="T59" fmla="*/ 632422 h 194"/>
              <a:gd name="T60" fmla="*/ 1237722 w 373"/>
              <a:gd name="T61" fmla="*/ 632422 h 194"/>
              <a:gd name="T62" fmla="*/ 1250797 w 373"/>
              <a:gd name="T63" fmla="*/ 645507 h 194"/>
              <a:gd name="T64" fmla="*/ 1276946 w 373"/>
              <a:gd name="T65" fmla="*/ 741460 h 194"/>
              <a:gd name="T66" fmla="*/ 1211573 w 373"/>
              <a:gd name="T67" fmla="*/ 824329 h 194"/>
              <a:gd name="T68" fmla="*/ 1181066 w 373"/>
              <a:gd name="T69" fmla="*/ 833052 h 194"/>
              <a:gd name="T70" fmla="*/ 1342318 w 373"/>
              <a:gd name="T71" fmla="*/ 846137 h 194"/>
              <a:gd name="T72" fmla="*/ 1525362 w 373"/>
              <a:gd name="T73" fmla="*/ 828691 h 194"/>
              <a:gd name="T74" fmla="*/ 1577660 w 373"/>
              <a:gd name="T75" fmla="*/ 811245 h 194"/>
              <a:gd name="T76" fmla="*/ 1599451 w 373"/>
              <a:gd name="T77" fmla="*/ 724014 h 194"/>
              <a:gd name="T78" fmla="*/ 383520 w 373"/>
              <a:gd name="T79" fmla="*/ 741460 h 194"/>
              <a:gd name="T80" fmla="*/ 414027 w 373"/>
              <a:gd name="T81" fmla="*/ 645507 h 194"/>
              <a:gd name="T82" fmla="*/ 448892 w 373"/>
              <a:gd name="T83" fmla="*/ 614976 h 194"/>
              <a:gd name="T84" fmla="*/ 427101 w 373"/>
              <a:gd name="T85" fmla="*/ 606253 h 194"/>
              <a:gd name="T86" fmla="*/ 409669 w 373"/>
              <a:gd name="T87" fmla="*/ 532107 h 194"/>
              <a:gd name="T88" fmla="*/ 479399 w 373"/>
              <a:gd name="T89" fmla="*/ 335838 h 194"/>
              <a:gd name="T90" fmla="*/ 361729 w 373"/>
              <a:gd name="T91" fmla="*/ 200630 h 194"/>
              <a:gd name="T92" fmla="*/ 313789 w 373"/>
              <a:gd name="T93" fmla="*/ 191907 h 194"/>
              <a:gd name="T94" fmla="*/ 270207 w 373"/>
              <a:gd name="T95" fmla="*/ 200630 h 194"/>
              <a:gd name="T96" fmla="*/ 152536 w 373"/>
              <a:gd name="T97" fmla="*/ 335838 h 194"/>
              <a:gd name="T98" fmla="*/ 222267 w 373"/>
              <a:gd name="T99" fmla="*/ 532107 h 194"/>
              <a:gd name="T100" fmla="*/ 204834 w 373"/>
              <a:gd name="T101" fmla="*/ 606253 h 194"/>
              <a:gd name="T102" fmla="*/ 143820 w 373"/>
              <a:gd name="T103" fmla="*/ 632422 h 194"/>
              <a:gd name="T104" fmla="*/ 30507 w 373"/>
              <a:gd name="T105" fmla="*/ 706568 h 194"/>
              <a:gd name="T106" fmla="*/ 52298 w 373"/>
              <a:gd name="T107" fmla="*/ 806883 h 194"/>
              <a:gd name="T108" fmla="*/ 108954 w 373"/>
              <a:gd name="T109" fmla="*/ 828691 h 194"/>
              <a:gd name="T110" fmla="*/ 313789 w 373"/>
              <a:gd name="T111" fmla="*/ 846137 h 194"/>
              <a:gd name="T112" fmla="*/ 483758 w 373"/>
              <a:gd name="T113" fmla="*/ 833052 h 194"/>
              <a:gd name="T114" fmla="*/ 453250 w 373"/>
              <a:gd name="T115" fmla="*/ 824329 h 194"/>
              <a:gd name="T116" fmla="*/ 383520 w 373"/>
              <a:gd name="T117" fmla="*/ 741460 h 19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373" h="194" extrusionOk="0">
                <a:moveTo>
                  <a:pt x="269" y="183"/>
                </a:moveTo>
                <a:cubicBezTo>
                  <a:pt x="264" y="185"/>
                  <a:pt x="258" y="187"/>
                  <a:pt x="253" y="188"/>
                </a:cubicBezTo>
                <a:cubicBezTo>
                  <a:pt x="234" y="193"/>
                  <a:pt x="215" y="194"/>
                  <a:pt x="191" y="194"/>
                </a:cubicBezTo>
                <a:cubicBezTo>
                  <a:pt x="167" y="194"/>
                  <a:pt x="148" y="193"/>
                  <a:pt x="130" y="188"/>
                </a:cubicBezTo>
                <a:cubicBezTo>
                  <a:pt x="124" y="187"/>
                  <a:pt x="118" y="185"/>
                  <a:pt x="113" y="183"/>
                </a:cubicBezTo>
                <a:cubicBezTo>
                  <a:pt x="97" y="175"/>
                  <a:pt x="97" y="162"/>
                  <a:pt x="106" y="153"/>
                </a:cubicBezTo>
                <a:cubicBezTo>
                  <a:pt x="116" y="143"/>
                  <a:pt x="128" y="136"/>
                  <a:pt x="140" y="130"/>
                </a:cubicBezTo>
                <a:cubicBezTo>
                  <a:pt x="146" y="128"/>
                  <a:pt x="152" y="125"/>
                  <a:pt x="158" y="123"/>
                </a:cubicBezTo>
                <a:cubicBezTo>
                  <a:pt x="168" y="119"/>
                  <a:pt x="172" y="108"/>
                  <a:pt x="164" y="100"/>
                </a:cubicBezTo>
                <a:cubicBezTo>
                  <a:pt x="147" y="84"/>
                  <a:pt x="141" y="64"/>
                  <a:pt x="142" y="42"/>
                </a:cubicBezTo>
                <a:cubicBezTo>
                  <a:pt x="143" y="19"/>
                  <a:pt x="156" y="7"/>
                  <a:pt x="178" y="1"/>
                </a:cubicBezTo>
                <a:cubicBezTo>
                  <a:pt x="182" y="0"/>
                  <a:pt x="187" y="0"/>
                  <a:pt x="191" y="0"/>
                </a:cubicBezTo>
                <a:cubicBezTo>
                  <a:pt x="196" y="0"/>
                  <a:pt x="200" y="0"/>
                  <a:pt x="205" y="1"/>
                </a:cubicBezTo>
                <a:cubicBezTo>
                  <a:pt x="226" y="7"/>
                  <a:pt x="239" y="19"/>
                  <a:pt x="240" y="42"/>
                </a:cubicBezTo>
                <a:cubicBezTo>
                  <a:pt x="241" y="64"/>
                  <a:pt x="235" y="84"/>
                  <a:pt x="219" y="100"/>
                </a:cubicBezTo>
                <a:cubicBezTo>
                  <a:pt x="211" y="108"/>
                  <a:pt x="214" y="119"/>
                  <a:pt x="225" y="123"/>
                </a:cubicBezTo>
                <a:cubicBezTo>
                  <a:pt x="230" y="125"/>
                  <a:pt x="236" y="128"/>
                  <a:pt x="242" y="130"/>
                </a:cubicBezTo>
                <a:cubicBezTo>
                  <a:pt x="255" y="136"/>
                  <a:pt x="267" y="143"/>
                  <a:pt x="277" y="153"/>
                </a:cubicBezTo>
                <a:cubicBezTo>
                  <a:pt x="283" y="159"/>
                  <a:pt x="285" y="175"/>
                  <a:pt x="269" y="183"/>
                </a:cubicBezTo>
                <a:close/>
                <a:moveTo>
                  <a:pt x="367" y="166"/>
                </a:moveTo>
                <a:cubicBezTo>
                  <a:pt x="360" y="159"/>
                  <a:pt x="352" y="154"/>
                  <a:pt x="343" y="150"/>
                </a:cubicBezTo>
                <a:cubicBezTo>
                  <a:pt x="339" y="148"/>
                  <a:pt x="335" y="146"/>
                  <a:pt x="331" y="145"/>
                </a:cubicBezTo>
                <a:cubicBezTo>
                  <a:pt x="324" y="142"/>
                  <a:pt x="321" y="134"/>
                  <a:pt x="327" y="129"/>
                </a:cubicBezTo>
                <a:cubicBezTo>
                  <a:pt x="338" y="117"/>
                  <a:pt x="343" y="104"/>
                  <a:pt x="342" y="88"/>
                </a:cubicBezTo>
                <a:cubicBezTo>
                  <a:pt x="341" y="72"/>
                  <a:pt x="332" y="64"/>
                  <a:pt x="317" y="60"/>
                </a:cubicBezTo>
                <a:cubicBezTo>
                  <a:pt x="314" y="59"/>
                  <a:pt x="311" y="59"/>
                  <a:pt x="308" y="59"/>
                </a:cubicBezTo>
                <a:cubicBezTo>
                  <a:pt x="305" y="59"/>
                  <a:pt x="302" y="59"/>
                  <a:pt x="298" y="60"/>
                </a:cubicBezTo>
                <a:cubicBezTo>
                  <a:pt x="284" y="64"/>
                  <a:pt x="274" y="72"/>
                  <a:pt x="274" y="88"/>
                </a:cubicBezTo>
                <a:cubicBezTo>
                  <a:pt x="273" y="104"/>
                  <a:pt x="277" y="117"/>
                  <a:pt x="289" y="129"/>
                </a:cubicBezTo>
                <a:cubicBezTo>
                  <a:pt x="294" y="134"/>
                  <a:pt x="292" y="142"/>
                  <a:pt x="284" y="145"/>
                </a:cubicBezTo>
                <a:cubicBezTo>
                  <a:pt x="284" y="145"/>
                  <a:pt x="284" y="145"/>
                  <a:pt x="284" y="145"/>
                </a:cubicBezTo>
                <a:cubicBezTo>
                  <a:pt x="285" y="146"/>
                  <a:pt x="286" y="147"/>
                  <a:pt x="287" y="148"/>
                </a:cubicBezTo>
                <a:cubicBezTo>
                  <a:pt x="292" y="154"/>
                  <a:pt x="295" y="162"/>
                  <a:pt x="293" y="170"/>
                </a:cubicBezTo>
                <a:cubicBezTo>
                  <a:pt x="292" y="178"/>
                  <a:pt x="286" y="185"/>
                  <a:pt x="278" y="189"/>
                </a:cubicBezTo>
                <a:cubicBezTo>
                  <a:pt x="276" y="190"/>
                  <a:pt x="274" y="191"/>
                  <a:pt x="271" y="191"/>
                </a:cubicBezTo>
                <a:cubicBezTo>
                  <a:pt x="282" y="193"/>
                  <a:pt x="294" y="194"/>
                  <a:pt x="308" y="194"/>
                </a:cubicBezTo>
                <a:cubicBezTo>
                  <a:pt x="324" y="194"/>
                  <a:pt x="338" y="193"/>
                  <a:pt x="350" y="190"/>
                </a:cubicBezTo>
                <a:cubicBezTo>
                  <a:pt x="354" y="189"/>
                  <a:pt x="358" y="188"/>
                  <a:pt x="362" y="186"/>
                </a:cubicBezTo>
                <a:cubicBezTo>
                  <a:pt x="373" y="181"/>
                  <a:pt x="371" y="170"/>
                  <a:pt x="367" y="166"/>
                </a:cubicBezTo>
                <a:close/>
                <a:moveTo>
                  <a:pt x="88" y="170"/>
                </a:moveTo>
                <a:cubicBezTo>
                  <a:pt x="86" y="162"/>
                  <a:pt x="89" y="154"/>
                  <a:pt x="95" y="148"/>
                </a:cubicBezTo>
                <a:cubicBezTo>
                  <a:pt x="98" y="146"/>
                  <a:pt x="100" y="144"/>
                  <a:pt x="103" y="141"/>
                </a:cubicBezTo>
                <a:cubicBezTo>
                  <a:pt x="101" y="141"/>
                  <a:pt x="100" y="140"/>
                  <a:pt x="98" y="139"/>
                </a:cubicBezTo>
                <a:cubicBezTo>
                  <a:pt x="90" y="136"/>
                  <a:pt x="88" y="128"/>
                  <a:pt x="94" y="122"/>
                </a:cubicBezTo>
                <a:cubicBezTo>
                  <a:pt x="106" y="109"/>
                  <a:pt x="111" y="94"/>
                  <a:pt x="110" y="77"/>
                </a:cubicBezTo>
                <a:cubicBezTo>
                  <a:pt x="110" y="59"/>
                  <a:pt x="99" y="50"/>
                  <a:pt x="83" y="46"/>
                </a:cubicBezTo>
                <a:cubicBezTo>
                  <a:pt x="79" y="45"/>
                  <a:pt x="76" y="44"/>
                  <a:pt x="72" y="44"/>
                </a:cubicBezTo>
                <a:cubicBezTo>
                  <a:pt x="69" y="44"/>
                  <a:pt x="66" y="45"/>
                  <a:pt x="62" y="46"/>
                </a:cubicBezTo>
                <a:cubicBezTo>
                  <a:pt x="46" y="50"/>
                  <a:pt x="35" y="59"/>
                  <a:pt x="35" y="77"/>
                </a:cubicBezTo>
                <a:cubicBezTo>
                  <a:pt x="34" y="94"/>
                  <a:pt x="39" y="109"/>
                  <a:pt x="51" y="122"/>
                </a:cubicBezTo>
                <a:cubicBezTo>
                  <a:pt x="57" y="128"/>
                  <a:pt x="55" y="136"/>
                  <a:pt x="47" y="139"/>
                </a:cubicBezTo>
                <a:cubicBezTo>
                  <a:pt x="42" y="141"/>
                  <a:pt x="38" y="143"/>
                  <a:pt x="33" y="145"/>
                </a:cubicBezTo>
                <a:cubicBezTo>
                  <a:pt x="24" y="149"/>
                  <a:pt x="14" y="155"/>
                  <a:pt x="7" y="162"/>
                </a:cubicBezTo>
                <a:cubicBezTo>
                  <a:pt x="0" y="169"/>
                  <a:pt x="0" y="179"/>
                  <a:pt x="12" y="185"/>
                </a:cubicBezTo>
                <a:cubicBezTo>
                  <a:pt x="16" y="187"/>
                  <a:pt x="21" y="189"/>
                  <a:pt x="25" y="190"/>
                </a:cubicBezTo>
                <a:cubicBezTo>
                  <a:pt x="40" y="193"/>
                  <a:pt x="54" y="194"/>
                  <a:pt x="72" y="194"/>
                </a:cubicBezTo>
                <a:cubicBezTo>
                  <a:pt x="87" y="194"/>
                  <a:pt x="99" y="193"/>
                  <a:pt x="111" y="191"/>
                </a:cubicBezTo>
                <a:cubicBezTo>
                  <a:pt x="109" y="191"/>
                  <a:pt x="106" y="190"/>
                  <a:pt x="104" y="189"/>
                </a:cubicBezTo>
                <a:cubicBezTo>
                  <a:pt x="95" y="184"/>
                  <a:pt x="89" y="177"/>
                  <a:pt x="88" y="17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36876" name="Google Shape;576;p24">
            <a:extLst>
              <a:ext uri="{FF2B5EF4-FFF2-40B4-BE49-F238E27FC236}">
                <a16:creationId xmlns:a16="http://schemas.microsoft.com/office/drawing/2014/main" id="{83AF9E0B-8CBA-423F-9212-545FAAB85760}"/>
              </a:ext>
            </a:extLst>
          </p:cNvPr>
          <p:cNvSpPr>
            <a:spLocks/>
          </p:cNvSpPr>
          <p:nvPr/>
        </p:nvSpPr>
        <p:spPr bwMode="auto">
          <a:xfrm>
            <a:off x="8691563" y="5262563"/>
            <a:ext cx="1125537" cy="688975"/>
          </a:xfrm>
          <a:custGeom>
            <a:avLst/>
            <a:gdLst>
              <a:gd name="T0" fmla="*/ 1003386 w 258"/>
              <a:gd name="T1" fmla="*/ 0 h 158"/>
              <a:gd name="T2" fmla="*/ 126514 w 258"/>
              <a:gd name="T3" fmla="*/ 0 h 158"/>
              <a:gd name="T4" fmla="*/ 0 w 258"/>
              <a:gd name="T5" fmla="*/ 122097 h 158"/>
              <a:gd name="T6" fmla="*/ 0 w 258"/>
              <a:gd name="T7" fmla="*/ 566878 h 158"/>
              <a:gd name="T8" fmla="*/ 126514 w 258"/>
              <a:gd name="T9" fmla="*/ 688975 h 158"/>
              <a:gd name="T10" fmla="*/ 1003386 w 258"/>
              <a:gd name="T11" fmla="*/ 688975 h 158"/>
              <a:gd name="T12" fmla="*/ 1125537 w 258"/>
              <a:gd name="T13" fmla="*/ 566878 h 158"/>
              <a:gd name="T14" fmla="*/ 1125537 w 258"/>
              <a:gd name="T15" fmla="*/ 122097 h 158"/>
              <a:gd name="T16" fmla="*/ 1003386 w 258"/>
              <a:gd name="T17" fmla="*/ 0 h 158"/>
              <a:gd name="T18" fmla="*/ 1068824 w 258"/>
              <a:gd name="T19" fmla="*/ 610484 h 158"/>
              <a:gd name="T20" fmla="*/ 1060099 w 258"/>
              <a:gd name="T21" fmla="*/ 619205 h 158"/>
              <a:gd name="T22" fmla="*/ 1033924 w 258"/>
              <a:gd name="T23" fmla="*/ 619205 h 158"/>
              <a:gd name="T24" fmla="*/ 741633 w 258"/>
              <a:gd name="T25" fmla="*/ 375012 h 158"/>
              <a:gd name="T26" fmla="*/ 580219 w 258"/>
              <a:gd name="T27" fmla="*/ 497109 h 158"/>
              <a:gd name="T28" fmla="*/ 562769 w 258"/>
              <a:gd name="T29" fmla="*/ 505830 h 158"/>
              <a:gd name="T30" fmla="*/ 562769 w 258"/>
              <a:gd name="T31" fmla="*/ 505830 h 158"/>
              <a:gd name="T32" fmla="*/ 558406 w 258"/>
              <a:gd name="T33" fmla="*/ 505830 h 158"/>
              <a:gd name="T34" fmla="*/ 540956 w 258"/>
              <a:gd name="T35" fmla="*/ 497109 h 158"/>
              <a:gd name="T36" fmla="*/ 383904 w 258"/>
              <a:gd name="T37" fmla="*/ 375012 h 158"/>
              <a:gd name="T38" fmla="*/ 91613 w 258"/>
              <a:gd name="T39" fmla="*/ 619205 h 158"/>
              <a:gd name="T40" fmla="*/ 61076 w 258"/>
              <a:gd name="T41" fmla="*/ 619205 h 158"/>
              <a:gd name="T42" fmla="*/ 56713 w 258"/>
              <a:gd name="T43" fmla="*/ 610484 h 158"/>
              <a:gd name="T44" fmla="*/ 56713 w 258"/>
              <a:gd name="T45" fmla="*/ 584321 h 158"/>
              <a:gd name="T46" fmla="*/ 344641 w 258"/>
              <a:gd name="T47" fmla="*/ 344488 h 158"/>
              <a:gd name="T48" fmla="*/ 74163 w 258"/>
              <a:gd name="T49" fmla="*/ 130818 h 158"/>
              <a:gd name="T50" fmla="*/ 65438 w 258"/>
              <a:gd name="T51" fmla="*/ 100294 h 158"/>
              <a:gd name="T52" fmla="*/ 69801 w 258"/>
              <a:gd name="T53" fmla="*/ 91573 h 158"/>
              <a:gd name="T54" fmla="*/ 104701 w 258"/>
              <a:gd name="T55" fmla="*/ 95933 h 158"/>
              <a:gd name="T56" fmla="*/ 562769 w 258"/>
              <a:gd name="T57" fmla="*/ 449142 h 158"/>
              <a:gd name="T58" fmla="*/ 1016473 w 258"/>
              <a:gd name="T59" fmla="*/ 95933 h 158"/>
              <a:gd name="T60" fmla="*/ 1051374 w 258"/>
              <a:gd name="T61" fmla="*/ 91573 h 158"/>
              <a:gd name="T62" fmla="*/ 1060099 w 258"/>
              <a:gd name="T63" fmla="*/ 100294 h 158"/>
              <a:gd name="T64" fmla="*/ 1047011 w 258"/>
              <a:gd name="T65" fmla="*/ 130818 h 158"/>
              <a:gd name="T66" fmla="*/ 780896 w 258"/>
              <a:gd name="T67" fmla="*/ 344488 h 158"/>
              <a:gd name="T68" fmla="*/ 1064461 w 258"/>
              <a:gd name="T69" fmla="*/ 584321 h 158"/>
              <a:gd name="T70" fmla="*/ 1068824 w 258"/>
              <a:gd name="T71" fmla="*/ 610484 h 158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258" h="158" extrusionOk="0">
                <a:moveTo>
                  <a:pt x="230" y="0"/>
                </a:moveTo>
                <a:cubicBezTo>
                  <a:pt x="29" y="0"/>
                  <a:pt x="29" y="0"/>
                  <a:pt x="29" y="0"/>
                </a:cubicBezTo>
                <a:cubicBezTo>
                  <a:pt x="13" y="0"/>
                  <a:pt x="0" y="13"/>
                  <a:pt x="0" y="28"/>
                </a:cubicBezTo>
                <a:cubicBezTo>
                  <a:pt x="0" y="130"/>
                  <a:pt x="0" y="130"/>
                  <a:pt x="0" y="130"/>
                </a:cubicBezTo>
                <a:cubicBezTo>
                  <a:pt x="0" y="145"/>
                  <a:pt x="13" y="158"/>
                  <a:pt x="29" y="158"/>
                </a:cubicBezTo>
                <a:cubicBezTo>
                  <a:pt x="230" y="158"/>
                  <a:pt x="230" y="158"/>
                  <a:pt x="230" y="158"/>
                </a:cubicBezTo>
                <a:cubicBezTo>
                  <a:pt x="245" y="158"/>
                  <a:pt x="258" y="145"/>
                  <a:pt x="258" y="130"/>
                </a:cubicBezTo>
                <a:cubicBezTo>
                  <a:pt x="258" y="28"/>
                  <a:pt x="258" y="28"/>
                  <a:pt x="258" y="28"/>
                </a:cubicBezTo>
                <a:cubicBezTo>
                  <a:pt x="258" y="13"/>
                  <a:pt x="245" y="0"/>
                  <a:pt x="230" y="0"/>
                </a:cubicBezTo>
                <a:close/>
                <a:moveTo>
                  <a:pt x="245" y="140"/>
                </a:moveTo>
                <a:cubicBezTo>
                  <a:pt x="243" y="142"/>
                  <a:pt x="243" y="142"/>
                  <a:pt x="243" y="142"/>
                </a:cubicBezTo>
                <a:cubicBezTo>
                  <a:pt x="242" y="144"/>
                  <a:pt x="239" y="144"/>
                  <a:pt x="237" y="142"/>
                </a:cubicBezTo>
                <a:cubicBezTo>
                  <a:pt x="170" y="86"/>
                  <a:pt x="170" y="86"/>
                  <a:pt x="170" y="86"/>
                </a:cubicBezTo>
                <a:cubicBezTo>
                  <a:pt x="133" y="114"/>
                  <a:pt x="133" y="114"/>
                  <a:pt x="133" y="114"/>
                </a:cubicBezTo>
                <a:cubicBezTo>
                  <a:pt x="132" y="115"/>
                  <a:pt x="131" y="116"/>
                  <a:pt x="129" y="116"/>
                </a:cubicBezTo>
                <a:cubicBezTo>
                  <a:pt x="129" y="116"/>
                  <a:pt x="129" y="116"/>
                  <a:pt x="129" y="116"/>
                </a:cubicBezTo>
                <a:cubicBezTo>
                  <a:pt x="129" y="116"/>
                  <a:pt x="128" y="116"/>
                  <a:pt x="128" y="116"/>
                </a:cubicBezTo>
                <a:cubicBezTo>
                  <a:pt x="127" y="116"/>
                  <a:pt x="125" y="115"/>
                  <a:pt x="124" y="114"/>
                </a:cubicBezTo>
                <a:cubicBezTo>
                  <a:pt x="88" y="86"/>
                  <a:pt x="88" y="86"/>
                  <a:pt x="88" y="86"/>
                </a:cubicBezTo>
                <a:cubicBezTo>
                  <a:pt x="21" y="142"/>
                  <a:pt x="21" y="142"/>
                  <a:pt x="21" y="142"/>
                </a:cubicBezTo>
                <a:cubicBezTo>
                  <a:pt x="19" y="144"/>
                  <a:pt x="16" y="144"/>
                  <a:pt x="14" y="142"/>
                </a:cubicBezTo>
                <a:cubicBezTo>
                  <a:pt x="13" y="140"/>
                  <a:pt x="13" y="140"/>
                  <a:pt x="13" y="140"/>
                </a:cubicBezTo>
                <a:cubicBezTo>
                  <a:pt x="11" y="138"/>
                  <a:pt x="11" y="135"/>
                  <a:pt x="13" y="134"/>
                </a:cubicBezTo>
                <a:cubicBezTo>
                  <a:pt x="79" y="79"/>
                  <a:pt x="79" y="79"/>
                  <a:pt x="79" y="79"/>
                </a:cubicBezTo>
                <a:cubicBezTo>
                  <a:pt x="17" y="30"/>
                  <a:pt x="17" y="30"/>
                  <a:pt x="17" y="30"/>
                </a:cubicBezTo>
                <a:cubicBezTo>
                  <a:pt x="14" y="28"/>
                  <a:pt x="13" y="25"/>
                  <a:pt x="15" y="23"/>
                </a:cubicBezTo>
                <a:cubicBezTo>
                  <a:pt x="16" y="21"/>
                  <a:pt x="16" y="21"/>
                  <a:pt x="16" y="21"/>
                </a:cubicBezTo>
                <a:cubicBezTo>
                  <a:pt x="18" y="19"/>
                  <a:pt x="21" y="19"/>
                  <a:pt x="24" y="22"/>
                </a:cubicBezTo>
                <a:cubicBezTo>
                  <a:pt x="129" y="103"/>
                  <a:pt x="129" y="103"/>
                  <a:pt x="129" y="103"/>
                </a:cubicBezTo>
                <a:cubicBezTo>
                  <a:pt x="233" y="22"/>
                  <a:pt x="233" y="22"/>
                  <a:pt x="233" y="22"/>
                </a:cubicBezTo>
                <a:cubicBezTo>
                  <a:pt x="236" y="19"/>
                  <a:pt x="240" y="19"/>
                  <a:pt x="241" y="21"/>
                </a:cubicBezTo>
                <a:cubicBezTo>
                  <a:pt x="243" y="23"/>
                  <a:pt x="243" y="23"/>
                  <a:pt x="243" y="23"/>
                </a:cubicBezTo>
                <a:cubicBezTo>
                  <a:pt x="244" y="25"/>
                  <a:pt x="243" y="28"/>
                  <a:pt x="240" y="30"/>
                </a:cubicBezTo>
                <a:cubicBezTo>
                  <a:pt x="179" y="79"/>
                  <a:pt x="179" y="79"/>
                  <a:pt x="179" y="79"/>
                </a:cubicBezTo>
                <a:cubicBezTo>
                  <a:pt x="244" y="134"/>
                  <a:pt x="244" y="134"/>
                  <a:pt x="244" y="134"/>
                </a:cubicBezTo>
                <a:cubicBezTo>
                  <a:pt x="246" y="135"/>
                  <a:pt x="246" y="138"/>
                  <a:pt x="245" y="14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36877" name="Google Shape;577;p24">
            <a:extLst>
              <a:ext uri="{FF2B5EF4-FFF2-40B4-BE49-F238E27FC236}">
                <a16:creationId xmlns:a16="http://schemas.microsoft.com/office/drawing/2014/main" id="{C334A336-71E2-456F-805C-E5EF30336FE2}"/>
              </a:ext>
            </a:extLst>
          </p:cNvPr>
          <p:cNvSpPr>
            <a:spLocks/>
          </p:cNvSpPr>
          <p:nvPr/>
        </p:nvSpPr>
        <p:spPr bwMode="auto">
          <a:xfrm>
            <a:off x="6769100" y="3059113"/>
            <a:ext cx="1042988" cy="1042987"/>
          </a:xfrm>
          <a:custGeom>
            <a:avLst/>
            <a:gdLst>
              <a:gd name="T0" fmla="*/ 488764 w 239"/>
              <a:gd name="T1" fmla="*/ 554223 h 239"/>
              <a:gd name="T2" fmla="*/ 981892 w 239"/>
              <a:gd name="T3" fmla="*/ 554223 h 239"/>
              <a:gd name="T4" fmla="*/ 488764 w 239"/>
              <a:gd name="T5" fmla="*/ 1042987 h 239"/>
              <a:gd name="T6" fmla="*/ 0 w 239"/>
              <a:gd name="T7" fmla="*/ 554223 h 239"/>
              <a:gd name="T8" fmla="*/ 488764 w 239"/>
              <a:gd name="T9" fmla="*/ 61095 h 239"/>
              <a:gd name="T10" fmla="*/ 488764 w 239"/>
              <a:gd name="T11" fmla="*/ 554223 h 239"/>
              <a:gd name="T12" fmla="*/ 549860 w 239"/>
              <a:gd name="T13" fmla="*/ 0 h 239"/>
              <a:gd name="T14" fmla="*/ 549860 w 239"/>
              <a:gd name="T15" fmla="*/ 493128 h 239"/>
              <a:gd name="T16" fmla="*/ 1042988 w 239"/>
              <a:gd name="T17" fmla="*/ 493128 h 239"/>
              <a:gd name="T18" fmla="*/ 549860 w 239"/>
              <a:gd name="T19" fmla="*/ 0 h 239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39" h="239" extrusionOk="0">
                <a:moveTo>
                  <a:pt x="112" y="127"/>
                </a:moveTo>
                <a:cubicBezTo>
                  <a:pt x="225" y="127"/>
                  <a:pt x="225" y="127"/>
                  <a:pt x="225" y="127"/>
                </a:cubicBezTo>
                <a:cubicBezTo>
                  <a:pt x="225" y="189"/>
                  <a:pt x="175" y="239"/>
                  <a:pt x="112" y="239"/>
                </a:cubicBezTo>
                <a:cubicBezTo>
                  <a:pt x="50" y="239"/>
                  <a:pt x="0" y="189"/>
                  <a:pt x="0" y="127"/>
                </a:cubicBezTo>
                <a:cubicBezTo>
                  <a:pt x="0" y="64"/>
                  <a:pt x="50" y="14"/>
                  <a:pt x="112" y="14"/>
                </a:cubicBezTo>
                <a:lnTo>
                  <a:pt x="112" y="127"/>
                </a:lnTo>
                <a:close/>
                <a:moveTo>
                  <a:pt x="126" y="0"/>
                </a:moveTo>
                <a:cubicBezTo>
                  <a:pt x="126" y="113"/>
                  <a:pt x="126" y="113"/>
                  <a:pt x="126" y="113"/>
                </a:cubicBezTo>
                <a:cubicBezTo>
                  <a:pt x="239" y="113"/>
                  <a:pt x="239" y="113"/>
                  <a:pt x="239" y="113"/>
                </a:cubicBezTo>
                <a:cubicBezTo>
                  <a:pt x="239" y="51"/>
                  <a:pt x="188" y="0"/>
                  <a:pt x="12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36878" name="Google Shape;578;p24">
            <a:extLst>
              <a:ext uri="{FF2B5EF4-FFF2-40B4-BE49-F238E27FC236}">
                <a16:creationId xmlns:a16="http://schemas.microsoft.com/office/drawing/2014/main" id="{4CFB03D0-CD67-4DA2-81AE-F766A4DA8AC4}"/>
              </a:ext>
            </a:extLst>
          </p:cNvPr>
          <p:cNvSpPr>
            <a:spLocks/>
          </p:cNvSpPr>
          <p:nvPr/>
        </p:nvSpPr>
        <p:spPr bwMode="auto">
          <a:xfrm>
            <a:off x="4119563" y="3443288"/>
            <a:ext cx="993775" cy="995362"/>
          </a:xfrm>
          <a:custGeom>
            <a:avLst/>
            <a:gdLst>
              <a:gd name="T0" fmla="*/ 976340 w 228"/>
              <a:gd name="T1" fmla="*/ 427831 h 228"/>
              <a:gd name="T2" fmla="*/ 854298 w 228"/>
              <a:gd name="T3" fmla="*/ 406003 h 228"/>
              <a:gd name="T4" fmla="*/ 810711 w 228"/>
              <a:gd name="T5" fmla="*/ 309959 h 228"/>
              <a:gd name="T6" fmla="*/ 884808 w 228"/>
              <a:gd name="T7" fmla="*/ 209550 h 228"/>
              <a:gd name="T8" fmla="*/ 884808 w 228"/>
              <a:gd name="T9" fmla="*/ 183356 h 228"/>
              <a:gd name="T10" fmla="*/ 810711 w 228"/>
              <a:gd name="T11" fmla="*/ 109141 h 228"/>
              <a:gd name="T12" fmla="*/ 784559 w 228"/>
              <a:gd name="T13" fmla="*/ 109141 h 228"/>
              <a:gd name="T14" fmla="*/ 684310 w 228"/>
              <a:gd name="T15" fmla="*/ 183356 h 228"/>
              <a:gd name="T16" fmla="*/ 588419 w 228"/>
              <a:gd name="T17" fmla="*/ 144066 h 228"/>
              <a:gd name="T18" fmla="*/ 570985 w 228"/>
              <a:gd name="T19" fmla="*/ 17462 h 228"/>
              <a:gd name="T20" fmla="*/ 549191 w 228"/>
              <a:gd name="T21" fmla="*/ 0 h 228"/>
              <a:gd name="T22" fmla="*/ 448942 w 228"/>
              <a:gd name="T23" fmla="*/ 0 h 228"/>
              <a:gd name="T24" fmla="*/ 427149 w 228"/>
              <a:gd name="T25" fmla="*/ 17462 h 228"/>
              <a:gd name="T26" fmla="*/ 405356 w 228"/>
              <a:gd name="T27" fmla="*/ 144066 h 228"/>
              <a:gd name="T28" fmla="*/ 309465 w 228"/>
              <a:gd name="T29" fmla="*/ 183356 h 228"/>
              <a:gd name="T30" fmla="*/ 209216 w 228"/>
              <a:gd name="T31" fmla="*/ 109141 h 228"/>
              <a:gd name="T32" fmla="*/ 183064 w 228"/>
              <a:gd name="T33" fmla="*/ 109141 h 228"/>
              <a:gd name="T34" fmla="*/ 108967 w 228"/>
              <a:gd name="T35" fmla="*/ 183356 h 228"/>
              <a:gd name="T36" fmla="*/ 108967 w 228"/>
              <a:gd name="T37" fmla="*/ 209550 h 228"/>
              <a:gd name="T38" fmla="*/ 183064 w 228"/>
              <a:gd name="T39" fmla="*/ 309959 h 228"/>
              <a:gd name="T40" fmla="*/ 143836 w 228"/>
              <a:gd name="T41" fmla="*/ 406003 h 228"/>
              <a:gd name="T42" fmla="*/ 17435 w 228"/>
              <a:gd name="T43" fmla="*/ 427831 h 228"/>
              <a:gd name="T44" fmla="*/ 0 w 228"/>
              <a:gd name="T45" fmla="*/ 445294 h 228"/>
              <a:gd name="T46" fmla="*/ 0 w 228"/>
              <a:gd name="T47" fmla="*/ 550068 h 228"/>
              <a:gd name="T48" fmla="*/ 17435 w 228"/>
              <a:gd name="T49" fmla="*/ 571897 h 228"/>
              <a:gd name="T50" fmla="*/ 143836 w 228"/>
              <a:gd name="T51" fmla="*/ 589359 h 228"/>
              <a:gd name="T52" fmla="*/ 183064 w 228"/>
              <a:gd name="T53" fmla="*/ 685403 h 228"/>
              <a:gd name="T54" fmla="*/ 108967 w 228"/>
              <a:gd name="T55" fmla="*/ 785812 h 228"/>
              <a:gd name="T56" fmla="*/ 108967 w 228"/>
              <a:gd name="T57" fmla="*/ 812006 h 228"/>
              <a:gd name="T58" fmla="*/ 183064 w 228"/>
              <a:gd name="T59" fmla="*/ 886221 h 228"/>
              <a:gd name="T60" fmla="*/ 209216 w 228"/>
              <a:gd name="T61" fmla="*/ 886221 h 228"/>
              <a:gd name="T62" fmla="*/ 309465 w 228"/>
              <a:gd name="T63" fmla="*/ 812006 h 228"/>
              <a:gd name="T64" fmla="*/ 405356 w 228"/>
              <a:gd name="T65" fmla="*/ 851296 h 228"/>
              <a:gd name="T66" fmla="*/ 427149 w 228"/>
              <a:gd name="T67" fmla="*/ 977900 h 228"/>
              <a:gd name="T68" fmla="*/ 448942 w 228"/>
              <a:gd name="T69" fmla="*/ 995362 h 228"/>
              <a:gd name="T70" fmla="*/ 549191 w 228"/>
              <a:gd name="T71" fmla="*/ 995362 h 228"/>
              <a:gd name="T72" fmla="*/ 570985 w 228"/>
              <a:gd name="T73" fmla="*/ 977900 h 228"/>
              <a:gd name="T74" fmla="*/ 588419 w 228"/>
              <a:gd name="T75" fmla="*/ 851296 h 228"/>
              <a:gd name="T76" fmla="*/ 684310 w 228"/>
              <a:gd name="T77" fmla="*/ 812006 h 228"/>
              <a:gd name="T78" fmla="*/ 784559 w 228"/>
              <a:gd name="T79" fmla="*/ 886221 h 228"/>
              <a:gd name="T80" fmla="*/ 810711 w 228"/>
              <a:gd name="T81" fmla="*/ 886221 h 228"/>
              <a:gd name="T82" fmla="*/ 884808 w 228"/>
              <a:gd name="T83" fmla="*/ 812006 h 228"/>
              <a:gd name="T84" fmla="*/ 884808 w 228"/>
              <a:gd name="T85" fmla="*/ 785812 h 228"/>
              <a:gd name="T86" fmla="*/ 810711 w 228"/>
              <a:gd name="T87" fmla="*/ 685403 h 228"/>
              <a:gd name="T88" fmla="*/ 854298 w 228"/>
              <a:gd name="T89" fmla="*/ 589359 h 228"/>
              <a:gd name="T90" fmla="*/ 976340 w 228"/>
              <a:gd name="T91" fmla="*/ 571897 h 228"/>
              <a:gd name="T92" fmla="*/ 993775 w 228"/>
              <a:gd name="T93" fmla="*/ 550068 h 228"/>
              <a:gd name="T94" fmla="*/ 993775 w 228"/>
              <a:gd name="T95" fmla="*/ 445294 h 228"/>
              <a:gd name="T96" fmla="*/ 976340 w 228"/>
              <a:gd name="T97" fmla="*/ 427831 h 228"/>
              <a:gd name="T98" fmla="*/ 496888 w 228"/>
              <a:gd name="T99" fmla="*/ 681037 h 228"/>
              <a:gd name="T100" fmla="*/ 313824 w 228"/>
              <a:gd name="T101" fmla="*/ 497681 h 228"/>
              <a:gd name="T102" fmla="*/ 496888 w 228"/>
              <a:gd name="T103" fmla="*/ 314325 h 228"/>
              <a:gd name="T104" fmla="*/ 679951 w 228"/>
              <a:gd name="T105" fmla="*/ 497681 h 228"/>
              <a:gd name="T106" fmla="*/ 496888 w 228"/>
              <a:gd name="T107" fmla="*/ 681037 h 228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228" h="228" extrusionOk="0">
                <a:moveTo>
                  <a:pt x="224" y="98"/>
                </a:moveTo>
                <a:cubicBezTo>
                  <a:pt x="196" y="93"/>
                  <a:pt x="196" y="93"/>
                  <a:pt x="196" y="93"/>
                </a:cubicBezTo>
                <a:cubicBezTo>
                  <a:pt x="194" y="85"/>
                  <a:pt x="190" y="78"/>
                  <a:pt x="186" y="71"/>
                </a:cubicBezTo>
                <a:cubicBezTo>
                  <a:pt x="203" y="48"/>
                  <a:pt x="203" y="48"/>
                  <a:pt x="203" y="48"/>
                </a:cubicBezTo>
                <a:cubicBezTo>
                  <a:pt x="205" y="46"/>
                  <a:pt x="205" y="43"/>
                  <a:pt x="203" y="42"/>
                </a:cubicBezTo>
                <a:cubicBezTo>
                  <a:pt x="186" y="25"/>
                  <a:pt x="186" y="25"/>
                  <a:pt x="186" y="25"/>
                </a:cubicBezTo>
                <a:cubicBezTo>
                  <a:pt x="185" y="24"/>
                  <a:pt x="182" y="24"/>
                  <a:pt x="180" y="25"/>
                </a:cubicBezTo>
                <a:cubicBezTo>
                  <a:pt x="157" y="42"/>
                  <a:pt x="157" y="42"/>
                  <a:pt x="157" y="42"/>
                </a:cubicBezTo>
                <a:cubicBezTo>
                  <a:pt x="150" y="38"/>
                  <a:pt x="143" y="35"/>
                  <a:pt x="135" y="33"/>
                </a:cubicBezTo>
                <a:cubicBezTo>
                  <a:pt x="131" y="4"/>
                  <a:pt x="131" y="4"/>
                  <a:pt x="131" y="4"/>
                </a:cubicBezTo>
                <a:cubicBezTo>
                  <a:pt x="130" y="2"/>
                  <a:pt x="128" y="0"/>
                  <a:pt x="126" y="0"/>
                </a:cubicBezTo>
                <a:cubicBezTo>
                  <a:pt x="103" y="0"/>
                  <a:pt x="103" y="0"/>
                  <a:pt x="103" y="0"/>
                </a:cubicBezTo>
                <a:cubicBezTo>
                  <a:pt x="100" y="0"/>
                  <a:pt x="98" y="2"/>
                  <a:pt x="98" y="4"/>
                </a:cubicBezTo>
                <a:cubicBezTo>
                  <a:pt x="93" y="33"/>
                  <a:pt x="93" y="33"/>
                  <a:pt x="93" y="33"/>
                </a:cubicBezTo>
                <a:cubicBezTo>
                  <a:pt x="86" y="35"/>
                  <a:pt x="78" y="38"/>
                  <a:pt x="71" y="42"/>
                </a:cubicBezTo>
                <a:cubicBezTo>
                  <a:pt x="48" y="25"/>
                  <a:pt x="48" y="25"/>
                  <a:pt x="48" y="25"/>
                </a:cubicBezTo>
                <a:cubicBezTo>
                  <a:pt x="46" y="24"/>
                  <a:pt x="44" y="24"/>
                  <a:pt x="42" y="25"/>
                </a:cubicBezTo>
                <a:cubicBezTo>
                  <a:pt x="25" y="42"/>
                  <a:pt x="25" y="42"/>
                  <a:pt x="25" y="42"/>
                </a:cubicBezTo>
                <a:cubicBezTo>
                  <a:pt x="24" y="43"/>
                  <a:pt x="24" y="46"/>
                  <a:pt x="25" y="48"/>
                </a:cubicBezTo>
                <a:cubicBezTo>
                  <a:pt x="42" y="71"/>
                  <a:pt x="42" y="71"/>
                  <a:pt x="42" y="71"/>
                </a:cubicBezTo>
                <a:cubicBezTo>
                  <a:pt x="38" y="78"/>
                  <a:pt x="35" y="85"/>
                  <a:pt x="33" y="93"/>
                </a:cubicBezTo>
                <a:cubicBezTo>
                  <a:pt x="4" y="98"/>
                  <a:pt x="4" y="98"/>
                  <a:pt x="4" y="98"/>
                </a:cubicBezTo>
                <a:cubicBezTo>
                  <a:pt x="2" y="98"/>
                  <a:pt x="0" y="100"/>
                  <a:pt x="0" y="102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128"/>
                  <a:pt x="2" y="130"/>
                  <a:pt x="4" y="131"/>
                </a:cubicBezTo>
                <a:cubicBezTo>
                  <a:pt x="33" y="135"/>
                  <a:pt x="33" y="135"/>
                  <a:pt x="33" y="135"/>
                </a:cubicBezTo>
                <a:cubicBezTo>
                  <a:pt x="35" y="143"/>
                  <a:pt x="38" y="150"/>
                  <a:pt x="42" y="157"/>
                </a:cubicBezTo>
                <a:cubicBezTo>
                  <a:pt x="25" y="180"/>
                  <a:pt x="25" y="180"/>
                  <a:pt x="25" y="180"/>
                </a:cubicBezTo>
                <a:cubicBezTo>
                  <a:pt x="24" y="182"/>
                  <a:pt x="24" y="185"/>
                  <a:pt x="25" y="186"/>
                </a:cubicBezTo>
                <a:cubicBezTo>
                  <a:pt x="42" y="203"/>
                  <a:pt x="42" y="203"/>
                  <a:pt x="42" y="203"/>
                </a:cubicBezTo>
                <a:cubicBezTo>
                  <a:pt x="44" y="204"/>
                  <a:pt x="46" y="205"/>
                  <a:pt x="48" y="203"/>
                </a:cubicBezTo>
                <a:cubicBezTo>
                  <a:pt x="71" y="186"/>
                  <a:pt x="71" y="186"/>
                  <a:pt x="71" y="186"/>
                </a:cubicBezTo>
                <a:cubicBezTo>
                  <a:pt x="78" y="190"/>
                  <a:pt x="86" y="193"/>
                  <a:pt x="93" y="195"/>
                </a:cubicBezTo>
                <a:cubicBezTo>
                  <a:pt x="98" y="224"/>
                  <a:pt x="98" y="224"/>
                  <a:pt x="98" y="224"/>
                </a:cubicBezTo>
                <a:cubicBezTo>
                  <a:pt x="98" y="226"/>
                  <a:pt x="100" y="228"/>
                  <a:pt x="103" y="228"/>
                </a:cubicBezTo>
                <a:cubicBezTo>
                  <a:pt x="126" y="228"/>
                  <a:pt x="126" y="228"/>
                  <a:pt x="126" y="228"/>
                </a:cubicBezTo>
                <a:cubicBezTo>
                  <a:pt x="128" y="228"/>
                  <a:pt x="130" y="226"/>
                  <a:pt x="131" y="224"/>
                </a:cubicBezTo>
                <a:cubicBezTo>
                  <a:pt x="135" y="195"/>
                  <a:pt x="135" y="195"/>
                  <a:pt x="135" y="195"/>
                </a:cubicBezTo>
                <a:cubicBezTo>
                  <a:pt x="143" y="193"/>
                  <a:pt x="150" y="190"/>
                  <a:pt x="157" y="186"/>
                </a:cubicBezTo>
                <a:cubicBezTo>
                  <a:pt x="180" y="203"/>
                  <a:pt x="180" y="203"/>
                  <a:pt x="180" y="203"/>
                </a:cubicBezTo>
                <a:cubicBezTo>
                  <a:pt x="182" y="205"/>
                  <a:pt x="185" y="204"/>
                  <a:pt x="186" y="203"/>
                </a:cubicBezTo>
                <a:cubicBezTo>
                  <a:pt x="203" y="186"/>
                  <a:pt x="203" y="186"/>
                  <a:pt x="203" y="186"/>
                </a:cubicBezTo>
                <a:cubicBezTo>
                  <a:pt x="205" y="185"/>
                  <a:pt x="205" y="182"/>
                  <a:pt x="203" y="180"/>
                </a:cubicBezTo>
                <a:cubicBezTo>
                  <a:pt x="186" y="157"/>
                  <a:pt x="186" y="157"/>
                  <a:pt x="186" y="157"/>
                </a:cubicBezTo>
                <a:cubicBezTo>
                  <a:pt x="190" y="150"/>
                  <a:pt x="194" y="143"/>
                  <a:pt x="196" y="135"/>
                </a:cubicBezTo>
                <a:cubicBezTo>
                  <a:pt x="224" y="131"/>
                  <a:pt x="224" y="131"/>
                  <a:pt x="224" y="131"/>
                </a:cubicBezTo>
                <a:cubicBezTo>
                  <a:pt x="226" y="130"/>
                  <a:pt x="228" y="128"/>
                  <a:pt x="228" y="126"/>
                </a:cubicBezTo>
                <a:cubicBezTo>
                  <a:pt x="228" y="102"/>
                  <a:pt x="228" y="102"/>
                  <a:pt x="228" y="102"/>
                </a:cubicBezTo>
                <a:cubicBezTo>
                  <a:pt x="228" y="100"/>
                  <a:pt x="226" y="98"/>
                  <a:pt x="224" y="98"/>
                </a:cubicBezTo>
                <a:close/>
                <a:moveTo>
                  <a:pt x="114" y="156"/>
                </a:moveTo>
                <a:cubicBezTo>
                  <a:pt x="91" y="156"/>
                  <a:pt x="72" y="137"/>
                  <a:pt x="72" y="114"/>
                </a:cubicBezTo>
                <a:cubicBezTo>
                  <a:pt x="72" y="91"/>
                  <a:pt x="91" y="72"/>
                  <a:pt x="114" y="72"/>
                </a:cubicBezTo>
                <a:cubicBezTo>
                  <a:pt x="137" y="72"/>
                  <a:pt x="156" y="91"/>
                  <a:pt x="156" y="114"/>
                </a:cubicBezTo>
                <a:cubicBezTo>
                  <a:pt x="156" y="137"/>
                  <a:pt x="137" y="156"/>
                  <a:pt x="114" y="15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36879" name="Google Shape;579;p24">
            <a:extLst>
              <a:ext uri="{FF2B5EF4-FFF2-40B4-BE49-F238E27FC236}">
                <a16:creationId xmlns:a16="http://schemas.microsoft.com/office/drawing/2014/main" id="{B5ADDD7B-5C38-4C3D-8145-AE2CDA9979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3588" y="3041650"/>
            <a:ext cx="1355725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8C133F"/>
              </a:buClr>
              <a:buSzPts val="1900"/>
              <a:buFont typeface="Open Sans SemiBold" panose="020B0706030804020204" pitchFamily="34" charset="0"/>
              <a:buNone/>
            </a:pPr>
            <a:r>
              <a:rPr lang="en-US" altLang="en-US" sz="1900" b="1">
                <a:solidFill>
                  <a:srgbClr val="8C133F"/>
                </a:solidFill>
                <a:latin typeface="Open Sans SemiBold" panose="020B0706030804020204" pitchFamily="34" charset="0"/>
                <a:sym typeface="Open Sans SemiBold" panose="020B0706030804020204" pitchFamily="34" charset="0"/>
              </a:rPr>
              <a:t>INTERNET</a:t>
            </a:r>
            <a:endParaRPr lang="en-US" altLang="en-US"/>
          </a:p>
        </p:txBody>
      </p:sp>
      <p:sp>
        <p:nvSpPr>
          <p:cNvPr id="36880" name="Google Shape;580;p24">
            <a:extLst>
              <a:ext uri="{FF2B5EF4-FFF2-40B4-BE49-F238E27FC236}">
                <a16:creationId xmlns:a16="http://schemas.microsoft.com/office/drawing/2014/main" id="{C8591BAB-DAB5-41B1-84EF-67A06FB5BF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48050" y="1379538"/>
            <a:ext cx="701675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E24956"/>
              </a:buClr>
              <a:buSzPts val="1900"/>
              <a:buFont typeface="Open Sans SemiBold" panose="020B0706030804020204" pitchFamily="34" charset="0"/>
              <a:buNone/>
            </a:pPr>
            <a:r>
              <a:rPr lang="en-US" altLang="en-US" sz="1900" b="1">
                <a:solidFill>
                  <a:srgbClr val="E24956"/>
                </a:solidFill>
                <a:latin typeface="Open Sans SemiBold" panose="020B0706030804020204" pitchFamily="34" charset="0"/>
                <a:sym typeface="Open Sans SemiBold" panose="020B0706030804020204" pitchFamily="34" charset="0"/>
              </a:rPr>
              <a:t>WEB</a:t>
            </a:r>
            <a:endParaRPr lang="en-US" altLang="en-US"/>
          </a:p>
        </p:txBody>
      </p:sp>
      <p:sp>
        <p:nvSpPr>
          <p:cNvPr id="36881" name="Google Shape;581;p24">
            <a:extLst>
              <a:ext uri="{FF2B5EF4-FFF2-40B4-BE49-F238E27FC236}">
                <a16:creationId xmlns:a16="http://schemas.microsoft.com/office/drawing/2014/main" id="{CFF92E19-DEE6-4DCF-84C7-10315AAAD5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23163" y="703263"/>
            <a:ext cx="1019175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912B"/>
              </a:buClr>
              <a:buSzPts val="1900"/>
              <a:buFont typeface="Open Sans SemiBold" panose="020B0706030804020204" pitchFamily="34" charset="0"/>
              <a:buNone/>
            </a:pPr>
            <a:r>
              <a:rPr lang="es-EC" altLang="en-US" sz="1900" b="1">
                <a:solidFill>
                  <a:srgbClr val="FF912B"/>
                </a:solidFill>
                <a:latin typeface="Open Sans SemiBold" panose="020B0706030804020204" pitchFamily="34" charset="0"/>
                <a:sym typeface="Open Sans SemiBold" panose="020B0706030804020204" pitchFamily="34" charset="0"/>
              </a:rPr>
              <a:t>N</a:t>
            </a:r>
            <a:r>
              <a:rPr lang="en-US" altLang="en-US" sz="1900" b="1">
                <a:solidFill>
                  <a:srgbClr val="FF912B"/>
                </a:solidFill>
                <a:latin typeface="Open Sans SemiBold" panose="020B0706030804020204" pitchFamily="34" charset="0"/>
                <a:sym typeface="Open Sans SemiBold" panose="020B0706030804020204" pitchFamily="34" charset="0"/>
              </a:rPr>
              <a:t>UBE</a:t>
            </a:r>
            <a:endParaRPr lang="en-US" altLang="en-US"/>
          </a:p>
        </p:txBody>
      </p:sp>
      <p:sp>
        <p:nvSpPr>
          <p:cNvPr id="36882" name="Google Shape;582;p24">
            <a:extLst>
              <a:ext uri="{FF2B5EF4-FFF2-40B4-BE49-F238E27FC236}">
                <a16:creationId xmlns:a16="http://schemas.microsoft.com/office/drawing/2014/main" id="{4ECD1996-63A6-40DF-B1A6-347133CD37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01300" y="3038475"/>
            <a:ext cx="1101725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AB320"/>
              </a:buClr>
              <a:buSzPts val="1900"/>
              <a:buFont typeface="Open Sans SemiBold" panose="020B0706030804020204" pitchFamily="34" charset="0"/>
              <a:buNone/>
            </a:pPr>
            <a:r>
              <a:rPr lang="en-US" altLang="en-US" sz="1900" b="1">
                <a:solidFill>
                  <a:srgbClr val="FAB320"/>
                </a:solidFill>
                <a:latin typeface="Open Sans SemiBold" panose="020B0706030804020204" pitchFamily="34" charset="0"/>
                <a:sym typeface="Open Sans SemiBold" panose="020B0706030804020204" pitchFamily="34" charset="0"/>
              </a:rPr>
              <a:t>ONLINE</a:t>
            </a:r>
            <a:endParaRPr lang="en-US" altLang="en-US"/>
          </a:p>
        </p:txBody>
      </p:sp>
      <p:sp>
        <p:nvSpPr>
          <p:cNvPr id="36883" name="Google Shape;583;p24">
            <a:extLst>
              <a:ext uri="{FF2B5EF4-FFF2-40B4-BE49-F238E27FC236}">
                <a16:creationId xmlns:a16="http://schemas.microsoft.com/office/drawing/2014/main" id="{10CC1662-14B4-4F18-8475-FBEA35585E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4650" y="2859088"/>
            <a:ext cx="989013" cy="149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8C133F"/>
              </a:buClr>
              <a:buSzPts val="8000"/>
              <a:buFont typeface="Montserrat" panose="02000505000000020004" pitchFamily="2" charset="0"/>
              <a:buNone/>
            </a:pPr>
            <a:r>
              <a:rPr lang="en-US" altLang="en-US" sz="8000">
                <a:solidFill>
                  <a:srgbClr val="8C133F"/>
                </a:solidFill>
                <a:latin typeface="Montserrat" panose="02000505000000020004" pitchFamily="2" charset="0"/>
                <a:sym typeface="Montserrat" panose="02000505000000020004" pitchFamily="2" charset="0"/>
              </a:rPr>
              <a:t>1</a:t>
            </a:r>
            <a:endParaRPr lang="en-US" altLang="en-US"/>
          </a:p>
        </p:txBody>
      </p:sp>
      <p:sp>
        <p:nvSpPr>
          <p:cNvPr id="36884" name="Google Shape;584;p24">
            <a:extLst>
              <a:ext uri="{FF2B5EF4-FFF2-40B4-BE49-F238E27FC236}">
                <a16:creationId xmlns:a16="http://schemas.microsoft.com/office/drawing/2014/main" id="{B706C915-4200-422E-9349-226E6429FE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98763" y="1196975"/>
            <a:ext cx="1198562" cy="149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E24956"/>
              </a:buClr>
              <a:buSzPts val="8000"/>
              <a:buFont typeface="Montserrat" panose="02000505000000020004" pitchFamily="2" charset="0"/>
              <a:buNone/>
            </a:pPr>
            <a:r>
              <a:rPr lang="en-US" altLang="en-US" sz="8000">
                <a:solidFill>
                  <a:srgbClr val="E24956"/>
                </a:solidFill>
                <a:latin typeface="Montserrat" panose="02000505000000020004" pitchFamily="2" charset="0"/>
                <a:sym typeface="Montserrat" panose="02000505000000020004" pitchFamily="2" charset="0"/>
              </a:rPr>
              <a:t>2</a:t>
            </a:r>
            <a:endParaRPr lang="en-US" altLang="en-US"/>
          </a:p>
        </p:txBody>
      </p:sp>
      <p:sp>
        <p:nvSpPr>
          <p:cNvPr id="36885" name="Google Shape;585;p24">
            <a:extLst>
              <a:ext uri="{FF2B5EF4-FFF2-40B4-BE49-F238E27FC236}">
                <a16:creationId xmlns:a16="http://schemas.microsoft.com/office/drawing/2014/main" id="{E4DCDC62-1674-437C-94F1-2B5AD835C6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73875" y="520700"/>
            <a:ext cx="1189038" cy="149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912B"/>
              </a:buClr>
              <a:buSzPts val="8000"/>
              <a:buFont typeface="Montserrat" panose="02000505000000020004" pitchFamily="2" charset="0"/>
              <a:buNone/>
            </a:pPr>
            <a:r>
              <a:rPr lang="en-US" altLang="en-US" sz="8000">
                <a:solidFill>
                  <a:srgbClr val="FF912B"/>
                </a:solidFill>
                <a:latin typeface="Montserrat" panose="02000505000000020004" pitchFamily="2" charset="0"/>
                <a:sym typeface="Montserrat" panose="02000505000000020004" pitchFamily="2" charset="0"/>
              </a:rPr>
              <a:t>3</a:t>
            </a:r>
            <a:endParaRPr lang="en-US" altLang="en-US"/>
          </a:p>
        </p:txBody>
      </p:sp>
      <p:sp>
        <p:nvSpPr>
          <p:cNvPr id="36886" name="Google Shape;586;p24">
            <a:extLst>
              <a:ext uri="{FF2B5EF4-FFF2-40B4-BE49-F238E27FC236}">
                <a16:creationId xmlns:a16="http://schemas.microsoft.com/office/drawing/2014/main" id="{2345FEAD-AF80-44FA-80B4-D21E43EF08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29788" y="2844800"/>
            <a:ext cx="1241425" cy="157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C54A"/>
              </a:buClr>
              <a:buSzPts val="8400"/>
              <a:buFont typeface="Montserrat" panose="02000505000000020004" pitchFamily="2" charset="0"/>
              <a:buNone/>
            </a:pPr>
            <a:r>
              <a:rPr lang="en-US" altLang="en-US" sz="8400">
                <a:solidFill>
                  <a:srgbClr val="FFC54A"/>
                </a:solidFill>
                <a:latin typeface="Montserrat" panose="02000505000000020004" pitchFamily="2" charset="0"/>
                <a:sym typeface="Montserrat" panose="02000505000000020004" pitchFamily="2" charset="0"/>
              </a:rPr>
              <a:t>4</a:t>
            </a:r>
            <a:endParaRPr lang="en-US" altLang="en-US"/>
          </a:p>
        </p:txBody>
      </p:sp>
      <p:sp>
        <p:nvSpPr>
          <p:cNvPr id="36887" name="Google Shape;587;p24">
            <a:extLst>
              <a:ext uri="{FF2B5EF4-FFF2-40B4-BE49-F238E27FC236}">
                <a16:creationId xmlns:a16="http://schemas.microsoft.com/office/drawing/2014/main" id="{8D1FEF49-5F87-436E-AF87-F66E4F60FA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44863" y="1611313"/>
            <a:ext cx="1503362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SzPts val="1100"/>
              <a:buFont typeface="Open Sans" panose="020B0606030504020204" pitchFamily="34" charset="0"/>
              <a:buNone/>
            </a:pPr>
            <a:r>
              <a:rPr lang="en-US" altLang="en-US" sz="1100"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amet, consetur adipin nnscing elit</a:t>
            </a:r>
            <a:endParaRPr lang="en-US" altLang="en-US"/>
          </a:p>
        </p:txBody>
      </p:sp>
      <p:sp>
        <p:nvSpPr>
          <p:cNvPr id="36888" name="Google Shape;588;p24">
            <a:extLst>
              <a:ext uri="{FF2B5EF4-FFF2-40B4-BE49-F238E27FC236}">
                <a16:creationId xmlns:a16="http://schemas.microsoft.com/office/drawing/2014/main" id="{DA16397D-484D-4B31-B61B-65B8454509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34263" y="966788"/>
            <a:ext cx="1503362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SzPts val="1100"/>
              <a:buFont typeface="Open Sans" panose="020B0606030504020204" pitchFamily="34" charset="0"/>
              <a:buNone/>
            </a:pPr>
            <a:r>
              <a:rPr lang="en-US" altLang="en-US" sz="1100"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amet, consetur adipin nnscing elit</a:t>
            </a:r>
            <a:endParaRPr lang="en-US" altLang="en-US"/>
          </a:p>
        </p:txBody>
      </p:sp>
      <p:sp>
        <p:nvSpPr>
          <p:cNvPr id="36889" name="Google Shape;589;p24">
            <a:extLst>
              <a:ext uri="{FF2B5EF4-FFF2-40B4-BE49-F238E27FC236}">
                <a16:creationId xmlns:a16="http://schemas.microsoft.com/office/drawing/2014/main" id="{2A5ECFBB-209E-495F-B644-5EEC959BC3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315575" y="3302000"/>
            <a:ext cx="1501775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SzPts val="1100"/>
              <a:buFont typeface="Open Sans" panose="020B0606030504020204" pitchFamily="34" charset="0"/>
              <a:buNone/>
            </a:pPr>
            <a:r>
              <a:rPr lang="en-US" altLang="en-US" sz="1100"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amet, consetur adipin nnscing elit</a:t>
            </a:r>
            <a:endParaRPr lang="en-US" alt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Google Shape;594;p25">
            <a:extLst>
              <a:ext uri="{FF2B5EF4-FFF2-40B4-BE49-F238E27FC236}">
                <a16:creationId xmlns:a16="http://schemas.microsoft.com/office/drawing/2014/main" id="{6F6EE90B-7518-4938-87A7-732E180F74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29788" y="2138363"/>
            <a:ext cx="1982787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SzPts val="1300"/>
              <a:buFont typeface="Open Sans" panose="020B0606030504020204" pitchFamily="34" charset="0"/>
              <a:buNone/>
            </a:pPr>
            <a:r>
              <a:rPr lang="en-US" altLang="en-US" sz="1300"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amet, consectetur adipiscing elit, set</a:t>
            </a:r>
            <a:endParaRPr lang="en-US" altLang="en-US"/>
          </a:p>
        </p:txBody>
      </p:sp>
      <p:sp>
        <p:nvSpPr>
          <p:cNvPr id="38915" name="Google Shape;595;p25">
            <a:extLst>
              <a:ext uri="{FF2B5EF4-FFF2-40B4-BE49-F238E27FC236}">
                <a16:creationId xmlns:a16="http://schemas.microsoft.com/office/drawing/2014/main" id="{34A4ECAB-0933-46A1-A673-01CDB955FA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20275" y="3873500"/>
            <a:ext cx="1409700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095380"/>
              </a:buClr>
              <a:buSzPts val="2000"/>
              <a:buFont typeface="Open Sans SemiBold" panose="020B0706030804020204" pitchFamily="34" charset="0"/>
              <a:buNone/>
            </a:pPr>
            <a:r>
              <a:rPr lang="en-US" altLang="en-US" sz="2000" b="1">
                <a:solidFill>
                  <a:srgbClr val="095380"/>
                </a:solidFill>
                <a:latin typeface="Open Sans SemiBold" panose="020B0706030804020204" pitchFamily="34" charset="0"/>
                <a:sym typeface="Open Sans SemiBold" panose="020B0706030804020204" pitchFamily="34" charset="0"/>
              </a:rPr>
              <a:t>NEGOCIO</a:t>
            </a:r>
            <a:endParaRPr lang="en-US" altLang="en-US"/>
          </a:p>
        </p:txBody>
      </p:sp>
      <p:sp>
        <p:nvSpPr>
          <p:cNvPr id="38916" name="Google Shape;596;p25">
            <a:extLst>
              <a:ext uri="{FF2B5EF4-FFF2-40B4-BE49-F238E27FC236}">
                <a16:creationId xmlns:a16="http://schemas.microsoft.com/office/drawing/2014/main" id="{95732B24-6215-4C37-9C21-7AD8E10C6A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20275" y="1905000"/>
            <a:ext cx="1214438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69D1DA"/>
              </a:buClr>
              <a:buSzPts val="2000"/>
              <a:buFont typeface="Open Sans SemiBold" panose="020B0706030804020204" pitchFamily="34" charset="0"/>
              <a:buNone/>
            </a:pPr>
            <a:r>
              <a:rPr lang="es-EC" altLang="en-US" sz="2000" b="1">
                <a:solidFill>
                  <a:srgbClr val="69D1DA"/>
                </a:solidFill>
                <a:latin typeface="Open Sans SemiBold" panose="020B0706030804020204" pitchFamily="34" charset="0"/>
                <a:sym typeface="Open Sans SemiBold" panose="020B0706030804020204" pitchFamily="34" charset="0"/>
              </a:rPr>
              <a:t>UTILIDAD</a:t>
            </a:r>
            <a:endParaRPr lang="en-US" altLang="en-US"/>
          </a:p>
        </p:txBody>
      </p:sp>
      <p:sp>
        <p:nvSpPr>
          <p:cNvPr id="38917" name="Google Shape;597;p25">
            <a:extLst>
              <a:ext uri="{FF2B5EF4-FFF2-40B4-BE49-F238E27FC236}">
                <a16:creationId xmlns:a16="http://schemas.microsoft.com/office/drawing/2014/main" id="{00CA5DF2-2A8C-4117-8D1A-AA09FC5F2B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2325" y="4908550"/>
            <a:ext cx="1733550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8C103D"/>
              </a:buClr>
              <a:buSzPts val="2000"/>
              <a:buFont typeface="Open Sans SemiBold" panose="020B0706030804020204" pitchFamily="34" charset="0"/>
              <a:buNone/>
            </a:pPr>
            <a:r>
              <a:rPr lang="en-US" altLang="en-US" sz="2000" b="1">
                <a:solidFill>
                  <a:srgbClr val="8C103D"/>
                </a:solidFill>
                <a:latin typeface="Open Sans SemiBold" panose="020B0706030804020204" pitchFamily="34" charset="0"/>
                <a:sym typeface="Open Sans SemiBold" panose="020B0706030804020204" pitchFamily="34" charset="0"/>
              </a:rPr>
              <a:t>PLANEACIÓN</a:t>
            </a:r>
            <a:endParaRPr lang="en-US" altLang="en-US"/>
          </a:p>
        </p:txBody>
      </p:sp>
      <p:sp>
        <p:nvSpPr>
          <p:cNvPr id="38918" name="Google Shape;598;p25">
            <a:extLst>
              <a:ext uri="{FF2B5EF4-FFF2-40B4-BE49-F238E27FC236}">
                <a16:creationId xmlns:a16="http://schemas.microsoft.com/office/drawing/2014/main" id="{1B781DF4-EC1C-45B1-908E-5220B6443E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2325" y="2670175"/>
            <a:ext cx="1738313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912B"/>
              </a:buClr>
              <a:buSzPts val="2000"/>
              <a:buFont typeface="Open Sans SemiBold" panose="020B0706030804020204" pitchFamily="34" charset="0"/>
              <a:buNone/>
            </a:pPr>
            <a:r>
              <a:rPr lang="en-US" altLang="en-US" sz="2000" b="1">
                <a:solidFill>
                  <a:srgbClr val="FF912B"/>
                </a:solidFill>
                <a:latin typeface="Open Sans SemiBold" panose="020B0706030804020204" pitchFamily="34" charset="0"/>
                <a:sym typeface="Open Sans SemiBold" panose="020B0706030804020204" pitchFamily="34" charset="0"/>
              </a:rPr>
              <a:t>TRABAJO EN EQUIPO</a:t>
            </a:r>
            <a:endParaRPr lang="en-US" altLang="en-US"/>
          </a:p>
        </p:txBody>
      </p:sp>
      <p:sp>
        <p:nvSpPr>
          <p:cNvPr id="38919" name="Google Shape;599;p25">
            <a:extLst>
              <a:ext uri="{FF2B5EF4-FFF2-40B4-BE49-F238E27FC236}">
                <a16:creationId xmlns:a16="http://schemas.microsoft.com/office/drawing/2014/main" id="{0C2D0D12-CEB9-449E-BA43-6C92B79C8C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84350" y="949325"/>
            <a:ext cx="762000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7BE48"/>
              </a:buClr>
              <a:buSzPts val="2000"/>
              <a:buFont typeface="Open Sans SemiBold" panose="020B0706030804020204" pitchFamily="34" charset="0"/>
              <a:buNone/>
            </a:pPr>
            <a:r>
              <a:rPr lang="en-US" altLang="en-US" sz="2000" b="1">
                <a:solidFill>
                  <a:srgbClr val="F7BE48"/>
                </a:solidFill>
                <a:latin typeface="Open Sans SemiBold" panose="020B0706030804020204" pitchFamily="34" charset="0"/>
                <a:sym typeface="Open Sans SemiBold" panose="020B0706030804020204" pitchFamily="34" charset="0"/>
              </a:rPr>
              <a:t>IDEA</a:t>
            </a:r>
            <a:endParaRPr lang="en-US" altLang="en-US"/>
          </a:p>
        </p:txBody>
      </p:sp>
      <p:sp>
        <p:nvSpPr>
          <p:cNvPr id="38920" name="Google Shape;600;p25">
            <a:extLst>
              <a:ext uri="{FF2B5EF4-FFF2-40B4-BE49-F238E27FC236}">
                <a16:creationId xmlns:a16="http://schemas.microsoft.com/office/drawing/2014/main" id="{81F9CC43-63CF-4D64-8C70-3928063305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99550" y="3670300"/>
            <a:ext cx="1317625" cy="1665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095380"/>
              </a:buClr>
              <a:buSzPts val="8800"/>
              <a:buFont typeface="Montserrat" panose="02000505000000020004" pitchFamily="2" charset="0"/>
              <a:buNone/>
            </a:pPr>
            <a:r>
              <a:rPr lang="en-US" altLang="en-US" sz="8800">
                <a:solidFill>
                  <a:srgbClr val="095380"/>
                </a:solidFill>
                <a:latin typeface="Montserrat" panose="02000505000000020004" pitchFamily="2" charset="0"/>
                <a:sym typeface="Montserrat" panose="02000505000000020004" pitchFamily="2" charset="0"/>
              </a:rPr>
              <a:t>4</a:t>
            </a:r>
            <a:endParaRPr lang="en-US" altLang="en-US"/>
          </a:p>
        </p:txBody>
      </p:sp>
      <p:sp>
        <p:nvSpPr>
          <p:cNvPr id="38921" name="Google Shape;601;p25">
            <a:extLst>
              <a:ext uri="{FF2B5EF4-FFF2-40B4-BE49-F238E27FC236}">
                <a16:creationId xmlns:a16="http://schemas.microsoft.com/office/drawing/2014/main" id="{0A3E2091-39D1-4B92-A61D-8D817624F4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09075" y="1703388"/>
            <a:ext cx="1290638" cy="1627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69D1DA"/>
              </a:buClr>
              <a:buSzPts val="8700"/>
              <a:buFont typeface="Montserrat" panose="02000505000000020004" pitchFamily="2" charset="0"/>
              <a:buNone/>
            </a:pPr>
            <a:r>
              <a:rPr lang="en-US" altLang="en-US" sz="8700">
                <a:solidFill>
                  <a:srgbClr val="69D1DA"/>
                </a:solidFill>
                <a:latin typeface="Montserrat" panose="02000505000000020004" pitchFamily="2" charset="0"/>
                <a:sym typeface="Montserrat" panose="02000505000000020004" pitchFamily="2" charset="0"/>
              </a:rPr>
              <a:t>5</a:t>
            </a:r>
            <a:endParaRPr lang="en-US" altLang="en-US"/>
          </a:p>
        </p:txBody>
      </p:sp>
      <p:sp>
        <p:nvSpPr>
          <p:cNvPr id="38922" name="Google Shape;602;p25">
            <a:extLst>
              <a:ext uri="{FF2B5EF4-FFF2-40B4-BE49-F238E27FC236}">
                <a16:creationId xmlns:a16="http://schemas.microsoft.com/office/drawing/2014/main" id="{513C659F-D04B-42BA-A79E-1A16F73B49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27288" y="4695825"/>
            <a:ext cx="1322387" cy="1665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8C103D"/>
              </a:buClr>
              <a:buSzPts val="8800"/>
              <a:buFont typeface="Montserrat" panose="02000505000000020004" pitchFamily="2" charset="0"/>
              <a:buNone/>
            </a:pPr>
            <a:r>
              <a:rPr lang="en-US" altLang="en-US" sz="8800">
                <a:solidFill>
                  <a:srgbClr val="8C103D"/>
                </a:solidFill>
                <a:latin typeface="Montserrat" panose="02000505000000020004" pitchFamily="2" charset="0"/>
                <a:sym typeface="Montserrat" panose="02000505000000020004" pitchFamily="2" charset="0"/>
              </a:rPr>
              <a:t>3</a:t>
            </a:r>
            <a:endParaRPr lang="en-US" altLang="en-US"/>
          </a:p>
        </p:txBody>
      </p:sp>
      <p:sp>
        <p:nvSpPr>
          <p:cNvPr id="38923" name="Google Shape;603;p25">
            <a:extLst>
              <a:ext uri="{FF2B5EF4-FFF2-40B4-BE49-F238E27FC236}">
                <a16:creationId xmlns:a16="http://schemas.microsoft.com/office/drawing/2014/main" id="{5DD456E0-36A6-428E-96A4-9C138B029E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27288" y="2732088"/>
            <a:ext cx="1336675" cy="1665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912B"/>
              </a:buClr>
              <a:buSzPts val="8800"/>
              <a:buFont typeface="Montserrat" panose="02000505000000020004" pitchFamily="2" charset="0"/>
              <a:buNone/>
            </a:pPr>
            <a:r>
              <a:rPr lang="en-US" altLang="en-US" sz="8800">
                <a:solidFill>
                  <a:srgbClr val="FF912B"/>
                </a:solidFill>
                <a:latin typeface="Montserrat" panose="02000505000000020004" pitchFamily="2" charset="0"/>
                <a:sym typeface="Montserrat" panose="02000505000000020004" pitchFamily="2" charset="0"/>
              </a:rPr>
              <a:t>2</a:t>
            </a:r>
            <a:endParaRPr lang="en-US" altLang="en-US"/>
          </a:p>
        </p:txBody>
      </p:sp>
      <p:sp>
        <p:nvSpPr>
          <p:cNvPr id="38924" name="Google Shape;604;p25">
            <a:extLst>
              <a:ext uri="{FF2B5EF4-FFF2-40B4-BE49-F238E27FC236}">
                <a16:creationId xmlns:a16="http://schemas.microsoft.com/office/drawing/2014/main" id="{D27D9827-359F-4C5A-8E42-31F033DC02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36813" y="738188"/>
            <a:ext cx="1111250" cy="1677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CC5E"/>
              </a:buClr>
              <a:buSzPts val="9000"/>
              <a:buFont typeface="Montserrat" panose="02000505000000020004" pitchFamily="2" charset="0"/>
              <a:buNone/>
            </a:pPr>
            <a:r>
              <a:rPr lang="en-US" altLang="en-US" sz="9000">
                <a:solidFill>
                  <a:srgbClr val="FFCC5E"/>
                </a:solidFill>
                <a:latin typeface="Montserrat" panose="02000505000000020004" pitchFamily="2" charset="0"/>
                <a:sym typeface="Montserrat" panose="02000505000000020004" pitchFamily="2" charset="0"/>
              </a:rPr>
              <a:t>1</a:t>
            </a:r>
            <a:endParaRPr lang="en-US" altLang="en-US"/>
          </a:p>
        </p:txBody>
      </p:sp>
      <p:sp>
        <p:nvSpPr>
          <p:cNvPr id="38925" name="Google Shape;605;p25">
            <a:extLst>
              <a:ext uri="{FF2B5EF4-FFF2-40B4-BE49-F238E27FC236}">
                <a16:creationId xmlns:a16="http://schemas.microsoft.com/office/drawing/2014/main" id="{2F94F873-3519-4AE0-A86F-D413E4CAFC89}"/>
              </a:ext>
            </a:extLst>
          </p:cNvPr>
          <p:cNvSpPr>
            <a:spLocks/>
          </p:cNvSpPr>
          <p:nvPr/>
        </p:nvSpPr>
        <p:spPr bwMode="auto">
          <a:xfrm>
            <a:off x="7588250" y="3492500"/>
            <a:ext cx="885825" cy="1347788"/>
          </a:xfrm>
          <a:custGeom>
            <a:avLst/>
            <a:gdLst>
              <a:gd name="T0" fmla="*/ 436028 w 193"/>
              <a:gd name="T1" fmla="*/ 1347788 h 293"/>
              <a:gd name="T2" fmla="*/ 885825 w 193"/>
              <a:gd name="T3" fmla="*/ 101199 h 293"/>
              <a:gd name="T4" fmla="*/ 789440 w 193"/>
              <a:gd name="T5" fmla="*/ 0 h 293"/>
              <a:gd name="T6" fmla="*/ 0 w 193"/>
              <a:gd name="T7" fmla="*/ 0 h 293"/>
              <a:gd name="T8" fmla="*/ 0 w 193"/>
              <a:gd name="T9" fmla="*/ 4600 h 293"/>
              <a:gd name="T10" fmla="*/ 436028 w 193"/>
              <a:gd name="T11" fmla="*/ 1347788 h 29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93" h="293" extrusionOk="0">
                <a:moveTo>
                  <a:pt x="95" y="293"/>
                </a:moveTo>
                <a:cubicBezTo>
                  <a:pt x="151" y="215"/>
                  <a:pt x="186" y="122"/>
                  <a:pt x="193" y="22"/>
                </a:cubicBezTo>
                <a:cubicBezTo>
                  <a:pt x="193" y="11"/>
                  <a:pt x="184" y="0"/>
                  <a:pt x="17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lnTo>
                  <a:pt x="95" y="293"/>
                </a:lnTo>
                <a:close/>
              </a:path>
            </a:pathLst>
          </a:custGeom>
          <a:solidFill>
            <a:srgbClr val="1F6C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38926" name="Google Shape;606;p25">
            <a:extLst>
              <a:ext uri="{FF2B5EF4-FFF2-40B4-BE49-F238E27FC236}">
                <a16:creationId xmlns:a16="http://schemas.microsoft.com/office/drawing/2014/main" id="{D81A9298-C595-4A1B-904C-CC02E772BABF}"/>
              </a:ext>
            </a:extLst>
          </p:cNvPr>
          <p:cNvSpPr>
            <a:spLocks/>
          </p:cNvSpPr>
          <p:nvPr/>
        </p:nvSpPr>
        <p:spPr bwMode="auto">
          <a:xfrm>
            <a:off x="6181725" y="3492500"/>
            <a:ext cx="1843088" cy="1347788"/>
          </a:xfrm>
          <a:custGeom>
            <a:avLst/>
            <a:gdLst>
              <a:gd name="T0" fmla="*/ 1406446 w 401"/>
              <a:gd name="T1" fmla="*/ 4600 h 293"/>
              <a:gd name="T2" fmla="*/ 1406446 w 401"/>
              <a:gd name="T3" fmla="*/ 0 h 293"/>
              <a:gd name="T4" fmla="*/ 45962 w 401"/>
              <a:gd name="T5" fmla="*/ 0 h 293"/>
              <a:gd name="T6" fmla="*/ 9192 w 401"/>
              <a:gd name="T7" fmla="*/ 55200 h 293"/>
              <a:gd name="T8" fmla="*/ 427449 w 401"/>
              <a:gd name="T9" fmla="*/ 1347788 h 293"/>
              <a:gd name="T10" fmla="*/ 427449 w 401"/>
              <a:gd name="T11" fmla="*/ 1347788 h 293"/>
              <a:gd name="T12" fmla="*/ 1843088 w 401"/>
              <a:gd name="T13" fmla="*/ 1347788 h 293"/>
              <a:gd name="T14" fmla="*/ 1843088 w 401"/>
              <a:gd name="T15" fmla="*/ 1347788 h 293"/>
              <a:gd name="T16" fmla="*/ 1406446 w 401"/>
              <a:gd name="T17" fmla="*/ 4600 h 29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401" h="293" extrusionOk="0">
                <a:moveTo>
                  <a:pt x="306" y="1"/>
                </a:moveTo>
                <a:cubicBezTo>
                  <a:pt x="306" y="0"/>
                  <a:pt x="306" y="0"/>
                  <a:pt x="306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4" y="0"/>
                  <a:pt x="0" y="6"/>
                  <a:pt x="2" y="12"/>
                </a:cubicBezTo>
                <a:cubicBezTo>
                  <a:pt x="93" y="293"/>
                  <a:pt x="93" y="293"/>
                  <a:pt x="93" y="293"/>
                </a:cubicBezTo>
                <a:cubicBezTo>
                  <a:pt x="93" y="293"/>
                  <a:pt x="93" y="293"/>
                  <a:pt x="93" y="293"/>
                </a:cubicBezTo>
                <a:cubicBezTo>
                  <a:pt x="401" y="293"/>
                  <a:pt x="401" y="293"/>
                  <a:pt x="401" y="293"/>
                </a:cubicBezTo>
                <a:cubicBezTo>
                  <a:pt x="401" y="293"/>
                  <a:pt x="401" y="293"/>
                  <a:pt x="401" y="293"/>
                </a:cubicBezTo>
                <a:lnTo>
                  <a:pt x="306" y="1"/>
                </a:lnTo>
                <a:close/>
              </a:path>
            </a:pathLst>
          </a:custGeom>
          <a:solidFill>
            <a:srgbClr val="0953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38927" name="Google Shape;607;p25">
            <a:extLst>
              <a:ext uri="{FF2B5EF4-FFF2-40B4-BE49-F238E27FC236}">
                <a16:creationId xmlns:a16="http://schemas.microsoft.com/office/drawing/2014/main" id="{915F5F28-3C6B-412B-96FF-084CAC131368}"/>
              </a:ext>
            </a:extLst>
          </p:cNvPr>
          <p:cNvSpPr>
            <a:spLocks/>
          </p:cNvSpPr>
          <p:nvPr/>
        </p:nvSpPr>
        <p:spPr bwMode="auto">
          <a:xfrm>
            <a:off x="6608763" y="4840288"/>
            <a:ext cx="1416050" cy="831850"/>
          </a:xfrm>
          <a:custGeom>
            <a:avLst/>
            <a:gdLst>
              <a:gd name="T0" fmla="*/ 0 w 308"/>
              <a:gd name="T1" fmla="*/ 0 h 181"/>
              <a:gd name="T2" fmla="*/ 243671 w 308"/>
              <a:gd name="T3" fmla="*/ 753720 h 181"/>
              <a:gd name="T4" fmla="*/ 367805 w 308"/>
              <a:gd name="T5" fmla="*/ 813467 h 181"/>
              <a:gd name="T6" fmla="*/ 1416050 w 308"/>
              <a:gd name="T7" fmla="*/ 0 h 181"/>
              <a:gd name="T8" fmla="*/ 0 w 308"/>
              <a:gd name="T9" fmla="*/ 0 h 18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08" h="181" extrusionOk="0">
                <a:moveTo>
                  <a:pt x="0" y="0"/>
                </a:moveTo>
                <a:cubicBezTo>
                  <a:pt x="53" y="164"/>
                  <a:pt x="53" y="164"/>
                  <a:pt x="53" y="164"/>
                </a:cubicBezTo>
                <a:cubicBezTo>
                  <a:pt x="57" y="176"/>
                  <a:pt x="69" y="181"/>
                  <a:pt x="80" y="177"/>
                </a:cubicBezTo>
                <a:cubicBezTo>
                  <a:pt x="173" y="140"/>
                  <a:pt x="251" y="78"/>
                  <a:pt x="308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0E466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38928" name="Google Shape;608;p25">
            <a:extLst>
              <a:ext uri="{FF2B5EF4-FFF2-40B4-BE49-F238E27FC236}">
                <a16:creationId xmlns:a16="http://schemas.microsoft.com/office/drawing/2014/main" id="{704574F8-28A6-451C-9D4C-C2184A5BC65A}"/>
              </a:ext>
            </a:extLst>
          </p:cNvPr>
          <p:cNvSpPr>
            <a:spLocks/>
          </p:cNvSpPr>
          <p:nvPr/>
        </p:nvSpPr>
        <p:spPr bwMode="auto">
          <a:xfrm>
            <a:off x="5354638" y="4876800"/>
            <a:ext cx="1406525" cy="989013"/>
          </a:xfrm>
          <a:custGeom>
            <a:avLst/>
            <a:gdLst>
              <a:gd name="T0" fmla="*/ 1392736 w 306"/>
              <a:gd name="T1" fmla="*/ 754410 h 215"/>
              <a:gd name="T2" fmla="*/ 1144525 w 306"/>
              <a:gd name="T3" fmla="*/ 0 h 215"/>
              <a:gd name="T4" fmla="*/ 0 w 306"/>
              <a:gd name="T5" fmla="*/ 832611 h 215"/>
              <a:gd name="T6" fmla="*/ 1323788 w 306"/>
              <a:gd name="T7" fmla="*/ 874011 h 215"/>
              <a:gd name="T8" fmla="*/ 1392736 w 306"/>
              <a:gd name="T9" fmla="*/ 754410 h 2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06" h="215" extrusionOk="0">
                <a:moveTo>
                  <a:pt x="303" y="164"/>
                </a:moveTo>
                <a:cubicBezTo>
                  <a:pt x="249" y="0"/>
                  <a:pt x="249" y="0"/>
                  <a:pt x="249" y="0"/>
                </a:cubicBezTo>
                <a:cubicBezTo>
                  <a:pt x="0" y="181"/>
                  <a:pt x="0" y="181"/>
                  <a:pt x="0" y="181"/>
                </a:cubicBezTo>
                <a:cubicBezTo>
                  <a:pt x="92" y="210"/>
                  <a:pt x="191" y="215"/>
                  <a:pt x="288" y="190"/>
                </a:cubicBezTo>
                <a:cubicBezTo>
                  <a:pt x="300" y="187"/>
                  <a:pt x="306" y="175"/>
                  <a:pt x="303" y="164"/>
                </a:cubicBezTo>
                <a:close/>
              </a:path>
            </a:pathLst>
          </a:custGeom>
          <a:solidFill>
            <a:srgbClr val="7801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38929" name="Google Shape;609;p25">
            <a:extLst>
              <a:ext uri="{FF2B5EF4-FFF2-40B4-BE49-F238E27FC236}">
                <a16:creationId xmlns:a16="http://schemas.microsoft.com/office/drawing/2014/main" id="{E584F051-8A13-49CB-9CBC-53C6A30F53FA}"/>
              </a:ext>
            </a:extLst>
          </p:cNvPr>
          <p:cNvSpPr>
            <a:spLocks/>
          </p:cNvSpPr>
          <p:nvPr/>
        </p:nvSpPr>
        <p:spPr bwMode="auto">
          <a:xfrm>
            <a:off x="4918075" y="3548063"/>
            <a:ext cx="1581150" cy="2160587"/>
          </a:xfrm>
          <a:custGeom>
            <a:avLst/>
            <a:gdLst>
              <a:gd name="T0" fmla="*/ 1581150 w 344"/>
              <a:gd name="T1" fmla="*/ 1328531 h 470"/>
              <a:gd name="T2" fmla="*/ 1162881 w 344"/>
              <a:gd name="T3" fmla="*/ 32179 h 470"/>
              <a:gd name="T4" fmla="*/ 1103128 w 344"/>
              <a:gd name="T5" fmla="*/ 13791 h 470"/>
              <a:gd name="T6" fmla="*/ 0 w 344"/>
              <a:gd name="T7" fmla="*/ 813668 h 470"/>
              <a:gd name="T8" fmla="*/ 436655 w 344"/>
              <a:gd name="T9" fmla="*/ 2160587 h 470"/>
              <a:gd name="T10" fmla="*/ 436655 w 344"/>
              <a:gd name="T11" fmla="*/ 2160587 h 470"/>
              <a:gd name="T12" fmla="*/ 1581150 w 344"/>
              <a:gd name="T13" fmla="*/ 1328531 h 47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44" h="470" extrusionOk="0">
                <a:moveTo>
                  <a:pt x="344" y="289"/>
                </a:moveTo>
                <a:cubicBezTo>
                  <a:pt x="253" y="7"/>
                  <a:pt x="253" y="7"/>
                  <a:pt x="253" y="7"/>
                </a:cubicBezTo>
                <a:cubicBezTo>
                  <a:pt x="251" y="2"/>
                  <a:pt x="245" y="0"/>
                  <a:pt x="240" y="3"/>
                </a:cubicBezTo>
                <a:cubicBezTo>
                  <a:pt x="0" y="177"/>
                  <a:pt x="0" y="177"/>
                  <a:pt x="0" y="177"/>
                </a:cubicBezTo>
                <a:cubicBezTo>
                  <a:pt x="95" y="470"/>
                  <a:pt x="95" y="470"/>
                  <a:pt x="95" y="470"/>
                </a:cubicBezTo>
                <a:cubicBezTo>
                  <a:pt x="95" y="470"/>
                  <a:pt x="95" y="470"/>
                  <a:pt x="95" y="470"/>
                </a:cubicBezTo>
                <a:lnTo>
                  <a:pt x="344" y="289"/>
                </a:lnTo>
                <a:close/>
              </a:path>
            </a:pathLst>
          </a:custGeom>
          <a:solidFill>
            <a:srgbClr val="8C10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38930" name="Google Shape;610;p25">
            <a:extLst>
              <a:ext uri="{FF2B5EF4-FFF2-40B4-BE49-F238E27FC236}">
                <a16:creationId xmlns:a16="http://schemas.microsoft.com/office/drawing/2014/main" id="{7EBA68B5-88C2-4DCA-9EE7-BC2E9F103D02}"/>
              </a:ext>
            </a:extLst>
          </p:cNvPr>
          <p:cNvSpPr>
            <a:spLocks/>
          </p:cNvSpPr>
          <p:nvPr/>
        </p:nvSpPr>
        <p:spPr bwMode="auto">
          <a:xfrm>
            <a:off x="4224338" y="4360863"/>
            <a:ext cx="1130300" cy="1347787"/>
          </a:xfrm>
          <a:custGeom>
            <a:avLst/>
            <a:gdLst>
              <a:gd name="T0" fmla="*/ 36758 w 246"/>
              <a:gd name="T1" fmla="*/ 602594 h 293"/>
              <a:gd name="T2" fmla="*/ 1130300 w 246"/>
              <a:gd name="T3" fmla="*/ 1347787 h 293"/>
              <a:gd name="T4" fmla="*/ 693802 w 246"/>
              <a:gd name="T5" fmla="*/ 0 h 293"/>
              <a:gd name="T6" fmla="*/ 55137 w 246"/>
              <a:gd name="T7" fmla="*/ 469195 h 293"/>
              <a:gd name="T8" fmla="*/ 36758 w 246"/>
              <a:gd name="T9" fmla="*/ 602594 h 29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46" h="293" extrusionOk="0">
                <a:moveTo>
                  <a:pt x="8" y="131"/>
                </a:moveTo>
                <a:cubicBezTo>
                  <a:pt x="72" y="208"/>
                  <a:pt x="155" y="263"/>
                  <a:pt x="246" y="293"/>
                </a:cubicBezTo>
                <a:cubicBezTo>
                  <a:pt x="151" y="0"/>
                  <a:pt x="151" y="0"/>
                  <a:pt x="151" y="0"/>
                </a:cubicBezTo>
                <a:cubicBezTo>
                  <a:pt x="12" y="102"/>
                  <a:pt x="12" y="102"/>
                  <a:pt x="12" y="102"/>
                </a:cubicBezTo>
                <a:cubicBezTo>
                  <a:pt x="2" y="108"/>
                  <a:pt x="0" y="122"/>
                  <a:pt x="8" y="131"/>
                </a:cubicBezTo>
                <a:close/>
              </a:path>
            </a:pathLst>
          </a:custGeom>
          <a:solidFill>
            <a:srgbClr val="A632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38931" name="Google Shape;611;p25">
            <a:extLst>
              <a:ext uri="{FF2B5EF4-FFF2-40B4-BE49-F238E27FC236}">
                <a16:creationId xmlns:a16="http://schemas.microsoft.com/office/drawing/2014/main" id="{A2D77431-CA05-424A-AA8F-C44A413E74B2}"/>
              </a:ext>
            </a:extLst>
          </p:cNvPr>
          <p:cNvSpPr>
            <a:spLocks/>
          </p:cNvSpPr>
          <p:nvPr/>
        </p:nvSpPr>
        <p:spPr bwMode="auto">
          <a:xfrm>
            <a:off x="3709988" y="2605088"/>
            <a:ext cx="2265362" cy="1663700"/>
          </a:xfrm>
          <a:custGeom>
            <a:avLst/>
            <a:gdLst>
              <a:gd name="T0" fmla="*/ 1144169 w 493"/>
              <a:gd name="T1" fmla="*/ 1663700 h 362"/>
              <a:gd name="T2" fmla="*/ 1144169 w 493"/>
              <a:gd name="T3" fmla="*/ 1663700 h 362"/>
              <a:gd name="T4" fmla="*/ 2242387 w 493"/>
              <a:gd name="T5" fmla="*/ 864021 h 362"/>
              <a:gd name="T6" fmla="*/ 2242387 w 493"/>
              <a:gd name="T7" fmla="*/ 799679 h 362"/>
              <a:gd name="T8" fmla="*/ 1144169 w 493"/>
              <a:gd name="T9" fmla="*/ 0 h 362"/>
              <a:gd name="T10" fmla="*/ 0 w 493"/>
              <a:gd name="T11" fmla="*/ 831850 h 362"/>
              <a:gd name="T12" fmla="*/ 1144169 w 493"/>
              <a:gd name="T13" fmla="*/ 1663700 h 36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93" h="362" extrusionOk="0">
                <a:moveTo>
                  <a:pt x="249" y="362"/>
                </a:moveTo>
                <a:cubicBezTo>
                  <a:pt x="249" y="362"/>
                  <a:pt x="249" y="362"/>
                  <a:pt x="249" y="362"/>
                </a:cubicBezTo>
                <a:cubicBezTo>
                  <a:pt x="488" y="188"/>
                  <a:pt x="488" y="188"/>
                  <a:pt x="488" y="188"/>
                </a:cubicBezTo>
                <a:cubicBezTo>
                  <a:pt x="493" y="185"/>
                  <a:pt x="493" y="178"/>
                  <a:pt x="488" y="174"/>
                </a:cubicBezTo>
                <a:cubicBezTo>
                  <a:pt x="249" y="0"/>
                  <a:pt x="249" y="0"/>
                  <a:pt x="249" y="0"/>
                </a:cubicBezTo>
                <a:cubicBezTo>
                  <a:pt x="0" y="181"/>
                  <a:pt x="0" y="181"/>
                  <a:pt x="0" y="181"/>
                </a:cubicBezTo>
                <a:lnTo>
                  <a:pt x="249" y="362"/>
                </a:lnTo>
                <a:close/>
              </a:path>
            </a:pathLst>
          </a:custGeom>
          <a:solidFill>
            <a:srgbClr val="FF912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38932" name="Google Shape;612;p25">
            <a:extLst>
              <a:ext uri="{FF2B5EF4-FFF2-40B4-BE49-F238E27FC236}">
                <a16:creationId xmlns:a16="http://schemas.microsoft.com/office/drawing/2014/main" id="{509D0D7E-85ED-45FC-A67E-B1B643721EE7}"/>
              </a:ext>
            </a:extLst>
          </p:cNvPr>
          <p:cNvSpPr>
            <a:spLocks/>
          </p:cNvSpPr>
          <p:nvPr/>
        </p:nvSpPr>
        <p:spPr bwMode="auto">
          <a:xfrm>
            <a:off x="3709988" y="2108200"/>
            <a:ext cx="1144587" cy="1328738"/>
          </a:xfrm>
          <a:custGeom>
            <a:avLst/>
            <a:gdLst>
              <a:gd name="T0" fmla="*/ 1144587 w 249"/>
              <a:gd name="T1" fmla="*/ 496553 h 289"/>
              <a:gd name="T2" fmla="*/ 501044 w 249"/>
              <a:gd name="T3" fmla="*/ 32184 h 289"/>
              <a:gd name="T4" fmla="*/ 367739 w 249"/>
              <a:gd name="T5" fmla="*/ 55173 h 289"/>
              <a:gd name="T6" fmla="*/ 0 w 249"/>
              <a:gd name="T7" fmla="*/ 1328738 h 289"/>
              <a:gd name="T8" fmla="*/ 0 w 249"/>
              <a:gd name="T9" fmla="*/ 1328738 h 289"/>
              <a:gd name="T10" fmla="*/ 1144587 w 249"/>
              <a:gd name="T11" fmla="*/ 496553 h 28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49" h="289" extrusionOk="0">
                <a:moveTo>
                  <a:pt x="249" y="108"/>
                </a:moveTo>
                <a:cubicBezTo>
                  <a:pt x="109" y="7"/>
                  <a:pt x="109" y="7"/>
                  <a:pt x="109" y="7"/>
                </a:cubicBezTo>
                <a:cubicBezTo>
                  <a:pt x="99" y="0"/>
                  <a:pt x="86" y="2"/>
                  <a:pt x="80" y="12"/>
                </a:cubicBezTo>
                <a:cubicBezTo>
                  <a:pt x="26" y="97"/>
                  <a:pt x="0" y="193"/>
                  <a:pt x="0" y="289"/>
                </a:cubicBezTo>
                <a:cubicBezTo>
                  <a:pt x="0" y="289"/>
                  <a:pt x="0" y="289"/>
                  <a:pt x="0" y="289"/>
                </a:cubicBezTo>
                <a:lnTo>
                  <a:pt x="249" y="108"/>
                </a:lnTo>
                <a:close/>
              </a:path>
            </a:pathLst>
          </a:custGeom>
          <a:solidFill>
            <a:srgbClr val="FFA7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38933" name="Google Shape;613;p25">
            <a:extLst>
              <a:ext uri="{FF2B5EF4-FFF2-40B4-BE49-F238E27FC236}">
                <a16:creationId xmlns:a16="http://schemas.microsoft.com/office/drawing/2014/main" id="{F45F9C5F-027D-4EC8-B482-045E4E4469F4}"/>
              </a:ext>
            </a:extLst>
          </p:cNvPr>
          <p:cNvSpPr>
            <a:spLocks/>
          </p:cNvSpPr>
          <p:nvPr/>
        </p:nvSpPr>
        <p:spPr bwMode="auto">
          <a:xfrm>
            <a:off x="3709988" y="3436938"/>
            <a:ext cx="0" cy="0"/>
          </a:xfrm>
          <a:custGeom>
            <a:avLst/>
            <a:gdLst>
              <a:gd name="T0" fmla="*/ 0 w 120000"/>
              <a:gd name="T1" fmla="*/ 0 h 120000"/>
              <a:gd name="T2" fmla="*/ 0 w 120000"/>
              <a:gd name="T3" fmla="*/ 0 h 120000"/>
              <a:gd name="T4" fmla="*/ 0 w 120000"/>
              <a:gd name="T5" fmla="*/ 0 h 120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20000" h="120000" extrusionOk="0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FF912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38934" name="Google Shape;614;p25">
            <a:extLst>
              <a:ext uri="{FF2B5EF4-FFF2-40B4-BE49-F238E27FC236}">
                <a16:creationId xmlns:a16="http://schemas.microsoft.com/office/drawing/2014/main" id="{5B5569C3-4963-4212-8AF2-23B1AB8C3CC3}"/>
              </a:ext>
            </a:extLst>
          </p:cNvPr>
          <p:cNvSpPr>
            <a:spLocks/>
          </p:cNvSpPr>
          <p:nvPr/>
        </p:nvSpPr>
        <p:spPr bwMode="auto">
          <a:xfrm>
            <a:off x="3709988" y="3436938"/>
            <a:ext cx="1144587" cy="1328737"/>
          </a:xfrm>
          <a:custGeom>
            <a:avLst/>
            <a:gdLst>
              <a:gd name="T0" fmla="*/ 1144587 w 249"/>
              <a:gd name="T1" fmla="*/ 832185 h 289"/>
              <a:gd name="T2" fmla="*/ 0 w 249"/>
              <a:gd name="T3" fmla="*/ 0 h 289"/>
              <a:gd name="T4" fmla="*/ 0 w 249"/>
              <a:gd name="T5" fmla="*/ 0 h 289"/>
              <a:gd name="T6" fmla="*/ 367739 w 249"/>
              <a:gd name="T7" fmla="*/ 1273565 h 289"/>
              <a:gd name="T8" fmla="*/ 501044 w 249"/>
              <a:gd name="T9" fmla="*/ 1296553 h 289"/>
              <a:gd name="T10" fmla="*/ 1144587 w 249"/>
              <a:gd name="T11" fmla="*/ 832185 h 28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49" h="289" extrusionOk="0">
                <a:moveTo>
                  <a:pt x="249" y="181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96"/>
                  <a:pt x="26" y="192"/>
                  <a:pt x="80" y="277"/>
                </a:cubicBezTo>
                <a:cubicBezTo>
                  <a:pt x="86" y="287"/>
                  <a:pt x="100" y="289"/>
                  <a:pt x="109" y="282"/>
                </a:cubicBezTo>
                <a:cubicBezTo>
                  <a:pt x="249" y="181"/>
                  <a:pt x="249" y="181"/>
                  <a:pt x="249" y="181"/>
                </a:cubicBezTo>
                <a:close/>
              </a:path>
            </a:pathLst>
          </a:custGeom>
          <a:solidFill>
            <a:srgbClr val="FA790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38935" name="Google Shape;615;p25">
            <a:extLst>
              <a:ext uri="{FF2B5EF4-FFF2-40B4-BE49-F238E27FC236}">
                <a16:creationId xmlns:a16="http://schemas.microsoft.com/office/drawing/2014/main" id="{5D8FC16B-D12A-4031-8842-038A37592F8B}"/>
              </a:ext>
            </a:extLst>
          </p:cNvPr>
          <p:cNvSpPr>
            <a:spLocks/>
          </p:cNvSpPr>
          <p:nvPr/>
        </p:nvSpPr>
        <p:spPr bwMode="auto">
          <a:xfrm>
            <a:off x="4229100" y="1165225"/>
            <a:ext cx="1125538" cy="1347788"/>
          </a:xfrm>
          <a:custGeom>
            <a:avLst/>
            <a:gdLst>
              <a:gd name="T0" fmla="*/ 689105 w 245"/>
              <a:gd name="T1" fmla="*/ 1347788 h 293"/>
              <a:gd name="T2" fmla="*/ 1125538 w 245"/>
              <a:gd name="T3" fmla="*/ 0 h 293"/>
              <a:gd name="T4" fmla="*/ 32158 w 245"/>
              <a:gd name="T5" fmla="*/ 745193 h 293"/>
              <a:gd name="T6" fmla="*/ 50534 w 245"/>
              <a:gd name="T7" fmla="*/ 883192 h 293"/>
              <a:gd name="T8" fmla="*/ 689105 w 245"/>
              <a:gd name="T9" fmla="*/ 1347788 h 29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45" h="293" extrusionOk="0">
                <a:moveTo>
                  <a:pt x="150" y="293"/>
                </a:moveTo>
                <a:cubicBezTo>
                  <a:pt x="245" y="0"/>
                  <a:pt x="245" y="0"/>
                  <a:pt x="245" y="0"/>
                </a:cubicBezTo>
                <a:cubicBezTo>
                  <a:pt x="154" y="30"/>
                  <a:pt x="71" y="85"/>
                  <a:pt x="7" y="162"/>
                </a:cubicBezTo>
                <a:cubicBezTo>
                  <a:pt x="0" y="171"/>
                  <a:pt x="1" y="185"/>
                  <a:pt x="11" y="192"/>
                </a:cubicBezTo>
                <a:cubicBezTo>
                  <a:pt x="150" y="293"/>
                  <a:pt x="150" y="293"/>
                  <a:pt x="150" y="293"/>
                </a:cubicBezTo>
                <a:close/>
              </a:path>
            </a:pathLst>
          </a:custGeom>
          <a:solidFill>
            <a:srgbClr val="FAB3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38936" name="Google Shape;616;p25">
            <a:extLst>
              <a:ext uri="{FF2B5EF4-FFF2-40B4-BE49-F238E27FC236}">
                <a16:creationId xmlns:a16="http://schemas.microsoft.com/office/drawing/2014/main" id="{E7781867-0E4C-43E7-BA7C-E7DD394065E8}"/>
              </a:ext>
            </a:extLst>
          </p:cNvPr>
          <p:cNvSpPr>
            <a:spLocks/>
          </p:cNvSpPr>
          <p:nvPr/>
        </p:nvSpPr>
        <p:spPr bwMode="auto">
          <a:xfrm>
            <a:off x="4918075" y="1165225"/>
            <a:ext cx="1581150" cy="2162175"/>
          </a:xfrm>
          <a:custGeom>
            <a:avLst/>
            <a:gdLst>
              <a:gd name="T0" fmla="*/ 0 w 344"/>
              <a:gd name="T1" fmla="*/ 1347909 h 470"/>
              <a:gd name="T2" fmla="*/ 1103128 w 344"/>
              <a:gd name="T3" fmla="*/ 2148374 h 470"/>
              <a:gd name="T4" fmla="*/ 1162881 w 344"/>
              <a:gd name="T5" fmla="*/ 2129972 h 470"/>
              <a:gd name="T6" fmla="*/ 1581150 w 344"/>
              <a:gd name="T7" fmla="*/ 832667 h 470"/>
              <a:gd name="T8" fmla="*/ 436655 w 344"/>
              <a:gd name="T9" fmla="*/ 0 h 470"/>
              <a:gd name="T10" fmla="*/ 436655 w 344"/>
              <a:gd name="T11" fmla="*/ 0 h 470"/>
              <a:gd name="T12" fmla="*/ 0 w 344"/>
              <a:gd name="T13" fmla="*/ 1347909 h 47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44" h="470" extrusionOk="0">
                <a:moveTo>
                  <a:pt x="0" y="293"/>
                </a:moveTo>
                <a:cubicBezTo>
                  <a:pt x="240" y="467"/>
                  <a:pt x="240" y="467"/>
                  <a:pt x="240" y="467"/>
                </a:cubicBezTo>
                <a:cubicBezTo>
                  <a:pt x="245" y="470"/>
                  <a:pt x="251" y="468"/>
                  <a:pt x="253" y="463"/>
                </a:cubicBezTo>
                <a:cubicBezTo>
                  <a:pt x="344" y="181"/>
                  <a:pt x="344" y="181"/>
                  <a:pt x="344" y="181"/>
                </a:cubicBezTo>
                <a:cubicBezTo>
                  <a:pt x="95" y="0"/>
                  <a:pt x="95" y="0"/>
                  <a:pt x="95" y="0"/>
                </a:cubicBezTo>
                <a:cubicBezTo>
                  <a:pt x="95" y="0"/>
                  <a:pt x="95" y="0"/>
                  <a:pt x="95" y="0"/>
                </a:cubicBezTo>
                <a:cubicBezTo>
                  <a:pt x="0" y="293"/>
                  <a:pt x="0" y="293"/>
                  <a:pt x="0" y="293"/>
                </a:cubicBezTo>
                <a:close/>
              </a:path>
            </a:pathLst>
          </a:custGeom>
          <a:solidFill>
            <a:srgbClr val="FFCC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38937" name="Google Shape;617;p25">
            <a:extLst>
              <a:ext uri="{FF2B5EF4-FFF2-40B4-BE49-F238E27FC236}">
                <a16:creationId xmlns:a16="http://schemas.microsoft.com/office/drawing/2014/main" id="{991744F0-627A-47D0-8173-83D8939481FC}"/>
              </a:ext>
            </a:extLst>
          </p:cNvPr>
          <p:cNvSpPr>
            <a:spLocks/>
          </p:cNvSpPr>
          <p:nvPr/>
        </p:nvSpPr>
        <p:spPr bwMode="auto">
          <a:xfrm>
            <a:off x="5354638" y="1009650"/>
            <a:ext cx="1406525" cy="987425"/>
          </a:xfrm>
          <a:custGeom>
            <a:avLst/>
            <a:gdLst>
              <a:gd name="T0" fmla="*/ 1323788 w 306"/>
              <a:gd name="T1" fmla="*/ 114817 h 215"/>
              <a:gd name="T2" fmla="*/ 0 w 306"/>
              <a:gd name="T3" fmla="*/ 156151 h 215"/>
              <a:gd name="T4" fmla="*/ 1144525 w 306"/>
              <a:gd name="T5" fmla="*/ 987425 h 215"/>
              <a:gd name="T6" fmla="*/ 1392736 w 306"/>
              <a:gd name="T7" fmla="*/ 234226 h 215"/>
              <a:gd name="T8" fmla="*/ 1323788 w 306"/>
              <a:gd name="T9" fmla="*/ 114817 h 2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06" h="215" extrusionOk="0">
                <a:moveTo>
                  <a:pt x="288" y="25"/>
                </a:moveTo>
                <a:cubicBezTo>
                  <a:pt x="191" y="0"/>
                  <a:pt x="92" y="5"/>
                  <a:pt x="0" y="34"/>
                </a:cubicBezTo>
                <a:cubicBezTo>
                  <a:pt x="249" y="215"/>
                  <a:pt x="249" y="215"/>
                  <a:pt x="249" y="215"/>
                </a:cubicBezTo>
                <a:cubicBezTo>
                  <a:pt x="303" y="51"/>
                  <a:pt x="303" y="51"/>
                  <a:pt x="303" y="51"/>
                </a:cubicBezTo>
                <a:cubicBezTo>
                  <a:pt x="306" y="40"/>
                  <a:pt x="300" y="28"/>
                  <a:pt x="288" y="25"/>
                </a:cubicBezTo>
                <a:close/>
              </a:path>
            </a:pathLst>
          </a:custGeom>
          <a:solidFill>
            <a:srgbClr val="FFDA8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38938" name="Google Shape;618;p25">
            <a:extLst>
              <a:ext uri="{FF2B5EF4-FFF2-40B4-BE49-F238E27FC236}">
                <a16:creationId xmlns:a16="http://schemas.microsoft.com/office/drawing/2014/main" id="{2E7E1981-588F-4D37-8C24-ABA06CE5D0E8}"/>
              </a:ext>
            </a:extLst>
          </p:cNvPr>
          <p:cNvSpPr>
            <a:spLocks/>
          </p:cNvSpPr>
          <p:nvPr/>
        </p:nvSpPr>
        <p:spPr bwMode="auto">
          <a:xfrm>
            <a:off x="7588250" y="2035175"/>
            <a:ext cx="885825" cy="1346200"/>
          </a:xfrm>
          <a:custGeom>
            <a:avLst/>
            <a:gdLst>
              <a:gd name="T0" fmla="*/ 885825 w 193"/>
              <a:gd name="T1" fmla="*/ 1245120 h 293"/>
              <a:gd name="T2" fmla="*/ 436028 w 193"/>
              <a:gd name="T3" fmla="*/ 0 h 293"/>
              <a:gd name="T4" fmla="*/ 0 w 193"/>
              <a:gd name="T5" fmla="*/ 1346200 h 293"/>
              <a:gd name="T6" fmla="*/ 789440 w 193"/>
              <a:gd name="T7" fmla="*/ 1346200 h 293"/>
              <a:gd name="T8" fmla="*/ 885825 w 193"/>
              <a:gd name="T9" fmla="*/ 1245120 h 29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3" h="293" extrusionOk="0">
                <a:moveTo>
                  <a:pt x="193" y="271"/>
                </a:moveTo>
                <a:cubicBezTo>
                  <a:pt x="186" y="171"/>
                  <a:pt x="151" y="78"/>
                  <a:pt x="95" y="0"/>
                </a:cubicBezTo>
                <a:cubicBezTo>
                  <a:pt x="0" y="293"/>
                  <a:pt x="0" y="293"/>
                  <a:pt x="0" y="293"/>
                </a:cubicBezTo>
                <a:cubicBezTo>
                  <a:pt x="172" y="293"/>
                  <a:pt x="172" y="293"/>
                  <a:pt x="172" y="293"/>
                </a:cubicBezTo>
                <a:cubicBezTo>
                  <a:pt x="184" y="293"/>
                  <a:pt x="193" y="283"/>
                  <a:pt x="193" y="271"/>
                </a:cubicBezTo>
                <a:close/>
              </a:path>
            </a:pathLst>
          </a:custGeom>
          <a:solidFill>
            <a:srgbClr val="2CC6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38939" name="Google Shape;619;p25">
            <a:extLst>
              <a:ext uri="{FF2B5EF4-FFF2-40B4-BE49-F238E27FC236}">
                <a16:creationId xmlns:a16="http://schemas.microsoft.com/office/drawing/2014/main" id="{0A44D374-97A1-4B37-B173-5821012B34EB}"/>
              </a:ext>
            </a:extLst>
          </p:cNvPr>
          <p:cNvSpPr>
            <a:spLocks/>
          </p:cNvSpPr>
          <p:nvPr/>
        </p:nvSpPr>
        <p:spPr bwMode="auto">
          <a:xfrm>
            <a:off x="6181725" y="2035175"/>
            <a:ext cx="1843088" cy="1346200"/>
          </a:xfrm>
          <a:custGeom>
            <a:avLst/>
            <a:gdLst>
              <a:gd name="T0" fmla="*/ 1406446 w 401"/>
              <a:gd name="T1" fmla="*/ 1346200 h 293"/>
              <a:gd name="T2" fmla="*/ 1843088 w 401"/>
              <a:gd name="T3" fmla="*/ 0 h 293"/>
              <a:gd name="T4" fmla="*/ 1843088 w 401"/>
              <a:gd name="T5" fmla="*/ 0 h 293"/>
              <a:gd name="T6" fmla="*/ 427449 w 401"/>
              <a:gd name="T7" fmla="*/ 0 h 293"/>
              <a:gd name="T8" fmla="*/ 427449 w 401"/>
              <a:gd name="T9" fmla="*/ 0 h 293"/>
              <a:gd name="T10" fmla="*/ 9192 w 401"/>
              <a:gd name="T11" fmla="*/ 1295660 h 293"/>
              <a:gd name="T12" fmla="*/ 45962 w 401"/>
              <a:gd name="T13" fmla="*/ 1346200 h 293"/>
              <a:gd name="T14" fmla="*/ 1406446 w 401"/>
              <a:gd name="T15" fmla="*/ 1346200 h 29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401" h="293" extrusionOk="0">
                <a:moveTo>
                  <a:pt x="306" y="293"/>
                </a:moveTo>
                <a:cubicBezTo>
                  <a:pt x="401" y="0"/>
                  <a:pt x="401" y="0"/>
                  <a:pt x="401" y="0"/>
                </a:cubicBezTo>
                <a:cubicBezTo>
                  <a:pt x="401" y="0"/>
                  <a:pt x="401" y="0"/>
                  <a:pt x="401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2" y="282"/>
                  <a:pt x="2" y="282"/>
                  <a:pt x="2" y="282"/>
                </a:cubicBezTo>
                <a:cubicBezTo>
                  <a:pt x="0" y="287"/>
                  <a:pt x="4" y="293"/>
                  <a:pt x="10" y="293"/>
                </a:cubicBezTo>
                <a:lnTo>
                  <a:pt x="306" y="293"/>
                </a:lnTo>
                <a:close/>
              </a:path>
            </a:pathLst>
          </a:custGeom>
          <a:solidFill>
            <a:srgbClr val="69D1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38940" name="Google Shape;620;p25">
            <a:extLst>
              <a:ext uri="{FF2B5EF4-FFF2-40B4-BE49-F238E27FC236}">
                <a16:creationId xmlns:a16="http://schemas.microsoft.com/office/drawing/2014/main" id="{C3C1FF7D-A2C1-4292-99D2-EA13D2956D87}"/>
              </a:ext>
            </a:extLst>
          </p:cNvPr>
          <p:cNvSpPr>
            <a:spLocks/>
          </p:cNvSpPr>
          <p:nvPr/>
        </p:nvSpPr>
        <p:spPr bwMode="auto">
          <a:xfrm>
            <a:off x="6608763" y="1201738"/>
            <a:ext cx="1416050" cy="833437"/>
          </a:xfrm>
          <a:custGeom>
            <a:avLst/>
            <a:gdLst>
              <a:gd name="T0" fmla="*/ 1416050 w 308"/>
              <a:gd name="T1" fmla="*/ 833437 h 181"/>
              <a:gd name="T2" fmla="*/ 367805 w 308"/>
              <a:gd name="T3" fmla="*/ 18418 h 181"/>
              <a:gd name="T4" fmla="*/ 243671 w 308"/>
              <a:gd name="T5" fmla="*/ 78279 h 181"/>
              <a:gd name="T6" fmla="*/ 0 w 308"/>
              <a:gd name="T7" fmla="*/ 833437 h 181"/>
              <a:gd name="T8" fmla="*/ 0 w 308"/>
              <a:gd name="T9" fmla="*/ 833437 h 181"/>
              <a:gd name="T10" fmla="*/ 1416050 w 308"/>
              <a:gd name="T11" fmla="*/ 833437 h 18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08" h="181" extrusionOk="0">
                <a:moveTo>
                  <a:pt x="308" y="181"/>
                </a:moveTo>
                <a:cubicBezTo>
                  <a:pt x="251" y="103"/>
                  <a:pt x="173" y="41"/>
                  <a:pt x="80" y="4"/>
                </a:cubicBezTo>
                <a:cubicBezTo>
                  <a:pt x="69" y="0"/>
                  <a:pt x="57" y="6"/>
                  <a:pt x="53" y="17"/>
                </a:cubicBezTo>
                <a:cubicBezTo>
                  <a:pt x="0" y="181"/>
                  <a:pt x="0" y="181"/>
                  <a:pt x="0" y="181"/>
                </a:cubicBezTo>
                <a:cubicBezTo>
                  <a:pt x="0" y="181"/>
                  <a:pt x="0" y="181"/>
                  <a:pt x="0" y="181"/>
                </a:cubicBezTo>
                <a:lnTo>
                  <a:pt x="308" y="181"/>
                </a:lnTo>
                <a:close/>
              </a:path>
            </a:pathLst>
          </a:custGeom>
          <a:solidFill>
            <a:srgbClr val="91E5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38941" name="Google Shape;621;p25">
            <a:extLst>
              <a:ext uri="{FF2B5EF4-FFF2-40B4-BE49-F238E27FC236}">
                <a16:creationId xmlns:a16="http://schemas.microsoft.com/office/drawing/2014/main" id="{5985E792-9819-4A33-9049-1E5F11C84EAA}"/>
              </a:ext>
            </a:extLst>
          </p:cNvPr>
          <p:cNvSpPr>
            <a:spLocks/>
          </p:cNvSpPr>
          <p:nvPr/>
        </p:nvSpPr>
        <p:spPr bwMode="auto">
          <a:xfrm>
            <a:off x="5414963" y="1905000"/>
            <a:ext cx="582612" cy="700088"/>
          </a:xfrm>
          <a:custGeom>
            <a:avLst/>
            <a:gdLst>
              <a:gd name="T0" fmla="*/ 220200 w 127"/>
              <a:gd name="T1" fmla="*/ 700088 h 152"/>
              <a:gd name="T2" fmla="*/ 220200 w 127"/>
              <a:gd name="T3" fmla="*/ 654030 h 152"/>
              <a:gd name="T4" fmla="*/ 389937 w 127"/>
              <a:gd name="T5" fmla="*/ 612577 h 152"/>
              <a:gd name="T6" fmla="*/ 197262 w 127"/>
              <a:gd name="T7" fmla="*/ 612577 h 152"/>
              <a:gd name="T8" fmla="*/ 367000 w 127"/>
              <a:gd name="T9" fmla="*/ 635606 h 152"/>
              <a:gd name="T10" fmla="*/ 284425 w 127"/>
              <a:gd name="T11" fmla="*/ 345438 h 152"/>
              <a:gd name="T12" fmla="*/ 293600 w 127"/>
              <a:gd name="T13" fmla="*/ 575730 h 152"/>
              <a:gd name="T14" fmla="*/ 293600 w 127"/>
              <a:gd name="T15" fmla="*/ 575730 h 152"/>
              <a:gd name="T16" fmla="*/ 316537 w 127"/>
              <a:gd name="T17" fmla="*/ 345438 h 152"/>
              <a:gd name="T18" fmla="*/ 211025 w 127"/>
              <a:gd name="T19" fmla="*/ 322409 h 152"/>
              <a:gd name="T20" fmla="*/ 211025 w 127"/>
              <a:gd name="T21" fmla="*/ 253321 h 152"/>
              <a:gd name="T22" fmla="*/ 339475 w 127"/>
              <a:gd name="T23" fmla="*/ 290168 h 152"/>
              <a:gd name="T24" fmla="*/ 408287 w 127"/>
              <a:gd name="T25" fmla="*/ 290168 h 152"/>
              <a:gd name="T26" fmla="*/ 100925 w 127"/>
              <a:gd name="T27" fmla="*/ 225686 h 152"/>
              <a:gd name="T28" fmla="*/ 197262 w 127"/>
              <a:gd name="T29" fmla="*/ 548095 h 152"/>
              <a:gd name="T30" fmla="*/ 247725 w 127"/>
              <a:gd name="T31" fmla="*/ 345438 h 152"/>
              <a:gd name="T32" fmla="*/ 155975 w 127"/>
              <a:gd name="T33" fmla="*/ 290168 h 152"/>
              <a:gd name="T34" fmla="*/ 270662 w 127"/>
              <a:gd name="T35" fmla="*/ 285562 h 152"/>
              <a:gd name="T36" fmla="*/ 284425 w 127"/>
              <a:gd name="T37" fmla="*/ 322409 h 152"/>
              <a:gd name="T38" fmla="*/ 316537 w 127"/>
              <a:gd name="T39" fmla="*/ 285562 h 152"/>
              <a:gd name="T40" fmla="*/ 412875 w 127"/>
              <a:gd name="T41" fmla="*/ 248715 h 152"/>
              <a:gd name="T42" fmla="*/ 371587 w 127"/>
              <a:gd name="T43" fmla="*/ 345438 h 152"/>
              <a:gd name="T44" fmla="*/ 353237 w 127"/>
              <a:gd name="T45" fmla="*/ 575730 h 152"/>
              <a:gd name="T46" fmla="*/ 463337 w 127"/>
              <a:gd name="T47" fmla="*/ 359256 h 152"/>
              <a:gd name="T48" fmla="*/ 293600 w 127"/>
              <a:gd name="T49" fmla="*/ 0 h 152"/>
              <a:gd name="T50" fmla="*/ 270662 w 127"/>
              <a:gd name="T51" fmla="*/ 64482 h 152"/>
              <a:gd name="T52" fmla="*/ 311950 w 127"/>
              <a:gd name="T53" fmla="*/ 64482 h 152"/>
              <a:gd name="T54" fmla="*/ 422050 w 127"/>
              <a:gd name="T55" fmla="*/ 27635 h 152"/>
              <a:gd name="T56" fmla="*/ 376175 w 127"/>
              <a:gd name="T57" fmla="*/ 73693 h 152"/>
              <a:gd name="T58" fmla="*/ 412875 w 127"/>
              <a:gd name="T59" fmla="*/ 92117 h 152"/>
              <a:gd name="T60" fmla="*/ 518387 w 127"/>
              <a:gd name="T61" fmla="*/ 96723 h 152"/>
              <a:gd name="T62" fmla="*/ 458750 w 127"/>
              <a:gd name="T63" fmla="*/ 119752 h 152"/>
              <a:gd name="T64" fmla="*/ 490862 w 127"/>
              <a:gd name="T65" fmla="*/ 151993 h 152"/>
              <a:gd name="T66" fmla="*/ 582612 w 127"/>
              <a:gd name="T67" fmla="*/ 207263 h 152"/>
              <a:gd name="T68" fmla="*/ 518387 w 127"/>
              <a:gd name="T69" fmla="*/ 198051 h 152"/>
              <a:gd name="T70" fmla="*/ 527562 w 127"/>
              <a:gd name="T71" fmla="*/ 239504 h 152"/>
              <a:gd name="T72" fmla="*/ 578025 w 127"/>
              <a:gd name="T73" fmla="*/ 327015 h 152"/>
              <a:gd name="T74" fmla="*/ 522975 w 127"/>
              <a:gd name="T75" fmla="*/ 294774 h 152"/>
              <a:gd name="T76" fmla="*/ 518387 w 127"/>
              <a:gd name="T77" fmla="*/ 336226 h 152"/>
              <a:gd name="T78" fmla="*/ 197262 w 127"/>
              <a:gd name="T79" fmla="*/ 101329 h 152"/>
              <a:gd name="T80" fmla="*/ 188087 w 127"/>
              <a:gd name="T81" fmla="*/ 36847 h 152"/>
              <a:gd name="T82" fmla="*/ 151387 w 127"/>
              <a:gd name="T83" fmla="*/ 59876 h 152"/>
              <a:gd name="T84" fmla="*/ 123862 w 127"/>
              <a:gd name="T85" fmla="*/ 151993 h 152"/>
              <a:gd name="T86" fmla="*/ 91750 w 127"/>
              <a:gd name="T87" fmla="*/ 96723 h 152"/>
              <a:gd name="T88" fmla="*/ 64225 w 127"/>
              <a:gd name="T89" fmla="*/ 124358 h 152"/>
              <a:gd name="T90" fmla="*/ 82575 w 127"/>
              <a:gd name="T91" fmla="*/ 221080 h 152"/>
              <a:gd name="T92" fmla="*/ 27525 w 127"/>
              <a:gd name="T93" fmla="*/ 188840 h 152"/>
              <a:gd name="T94" fmla="*/ 18350 w 127"/>
              <a:gd name="T95" fmla="*/ 230292 h 152"/>
              <a:gd name="T96" fmla="*/ 82575 w 127"/>
              <a:gd name="T97" fmla="*/ 313197 h 152"/>
              <a:gd name="T98" fmla="*/ 18350 w 127"/>
              <a:gd name="T99" fmla="*/ 303986 h 152"/>
              <a:gd name="T100" fmla="*/ 27525 w 127"/>
              <a:gd name="T101" fmla="*/ 345438 h 15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127" h="152" extrusionOk="0">
                <a:moveTo>
                  <a:pt x="85" y="147"/>
                </a:moveTo>
                <a:cubicBezTo>
                  <a:pt x="85" y="150"/>
                  <a:pt x="83" y="152"/>
                  <a:pt x="80" y="152"/>
                </a:cubicBezTo>
                <a:cubicBezTo>
                  <a:pt x="48" y="152"/>
                  <a:pt x="48" y="152"/>
                  <a:pt x="48" y="152"/>
                </a:cubicBezTo>
                <a:cubicBezTo>
                  <a:pt x="45" y="152"/>
                  <a:pt x="43" y="150"/>
                  <a:pt x="43" y="147"/>
                </a:cubicBezTo>
                <a:cubicBezTo>
                  <a:pt x="43" y="147"/>
                  <a:pt x="43" y="147"/>
                  <a:pt x="43" y="147"/>
                </a:cubicBezTo>
                <a:cubicBezTo>
                  <a:pt x="43" y="144"/>
                  <a:pt x="45" y="142"/>
                  <a:pt x="48" y="142"/>
                </a:cubicBezTo>
                <a:cubicBezTo>
                  <a:pt x="80" y="142"/>
                  <a:pt x="80" y="142"/>
                  <a:pt x="80" y="142"/>
                </a:cubicBezTo>
                <a:cubicBezTo>
                  <a:pt x="83" y="142"/>
                  <a:pt x="85" y="144"/>
                  <a:pt x="85" y="147"/>
                </a:cubicBezTo>
                <a:close/>
                <a:moveTo>
                  <a:pt x="85" y="133"/>
                </a:moveTo>
                <a:cubicBezTo>
                  <a:pt x="85" y="130"/>
                  <a:pt x="83" y="128"/>
                  <a:pt x="80" y="128"/>
                </a:cubicBezTo>
                <a:cubicBezTo>
                  <a:pt x="48" y="128"/>
                  <a:pt x="48" y="128"/>
                  <a:pt x="48" y="128"/>
                </a:cubicBezTo>
                <a:cubicBezTo>
                  <a:pt x="45" y="128"/>
                  <a:pt x="43" y="130"/>
                  <a:pt x="43" y="133"/>
                </a:cubicBezTo>
                <a:cubicBezTo>
                  <a:pt x="43" y="133"/>
                  <a:pt x="43" y="133"/>
                  <a:pt x="43" y="133"/>
                </a:cubicBezTo>
                <a:cubicBezTo>
                  <a:pt x="43" y="136"/>
                  <a:pt x="45" y="138"/>
                  <a:pt x="48" y="138"/>
                </a:cubicBezTo>
                <a:cubicBezTo>
                  <a:pt x="80" y="138"/>
                  <a:pt x="80" y="138"/>
                  <a:pt x="80" y="138"/>
                </a:cubicBezTo>
                <a:cubicBezTo>
                  <a:pt x="83" y="138"/>
                  <a:pt x="85" y="136"/>
                  <a:pt x="85" y="133"/>
                </a:cubicBezTo>
                <a:close/>
                <a:moveTo>
                  <a:pt x="69" y="75"/>
                </a:moveTo>
                <a:cubicBezTo>
                  <a:pt x="62" y="75"/>
                  <a:pt x="62" y="75"/>
                  <a:pt x="62" y="75"/>
                </a:cubicBezTo>
                <a:cubicBezTo>
                  <a:pt x="59" y="75"/>
                  <a:pt x="59" y="75"/>
                  <a:pt x="59" y="75"/>
                </a:cubicBezTo>
                <a:cubicBezTo>
                  <a:pt x="59" y="125"/>
                  <a:pt x="59" y="125"/>
                  <a:pt x="59" y="125"/>
                </a:cubicBezTo>
                <a:cubicBezTo>
                  <a:pt x="60" y="125"/>
                  <a:pt x="62" y="125"/>
                  <a:pt x="64" y="125"/>
                </a:cubicBezTo>
                <a:cubicBezTo>
                  <a:pt x="64" y="125"/>
                  <a:pt x="64" y="125"/>
                  <a:pt x="64" y="125"/>
                </a:cubicBezTo>
                <a:cubicBezTo>
                  <a:pt x="64" y="125"/>
                  <a:pt x="64" y="125"/>
                  <a:pt x="64" y="125"/>
                </a:cubicBezTo>
                <a:cubicBezTo>
                  <a:pt x="64" y="125"/>
                  <a:pt x="64" y="125"/>
                  <a:pt x="64" y="125"/>
                </a:cubicBezTo>
                <a:cubicBezTo>
                  <a:pt x="64" y="125"/>
                  <a:pt x="64" y="125"/>
                  <a:pt x="64" y="125"/>
                </a:cubicBezTo>
                <a:cubicBezTo>
                  <a:pt x="66" y="125"/>
                  <a:pt x="67" y="125"/>
                  <a:pt x="69" y="125"/>
                </a:cubicBezTo>
                <a:lnTo>
                  <a:pt x="69" y="75"/>
                </a:lnTo>
                <a:close/>
                <a:moveTo>
                  <a:pt x="46" y="55"/>
                </a:moveTo>
                <a:cubicBezTo>
                  <a:pt x="42" y="55"/>
                  <a:pt x="39" y="58"/>
                  <a:pt x="39" y="63"/>
                </a:cubicBezTo>
                <a:cubicBezTo>
                  <a:pt x="39" y="67"/>
                  <a:pt x="42" y="70"/>
                  <a:pt x="46" y="70"/>
                </a:cubicBezTo>
                <a:cubicBezTo>
                  <a:pt x="54" y="70"/>
                  <a:pt x="54" y="70"/>
                  <a:pt x="54" y="70"/>
                </a:cubicBezTo>
                <a:cubicBezTo>
                  <a:pt x="54" y="63"/>
                  <a:pt x="54" y="63"/>
                  <a:pt x="54" y="63"/>
                </a:cubicBezTo>
                <a:cubicBezTo>
                  <a:pt x="54" y="58"/>
                  <a:pt x="50" y="55"/>
                  <a:pt x="46" y="55"/>
                </a:cubicBezTo>
                <a:close/>
                <a:moveTo>
                  <a:pt x="89" y="63"/>
                </a:moveTo>
                <a:cubicBezTo>
                  <a:pt x="89" y="58"/>
                  <a:pt x="86" y="55"/>
                  <a:pt x="81" y="55"/>
                </a:cubicBezTo>
                <a:cubicBezTo>
                  <a:pt x="77" y="55"/>
                  <a:pt x="74" y="58"/>
                  <a:pt x="74" y="63"/>
                </a:cubicBezTo>
                <a:cubicBezTo>
                  <a:pt x="74" y="70"/>
                  <a:pt x="74" y="70"/>
                  <a:pt x="74" y="70"/>
                </a:cubicBezTo>
                <a:cubicBezTo>
                  <a:pt x="81" y="70"/>
                  <a:pt x="81" y="70"/>
                  <a:pt x="81" y="70"/>
                </a:cubicBezTo>
                <a:cubicBezTo>
                  <a:pt x="86" y="70"/>
                  <a:pt x="89" y="67"/>
                  <a:pt x="89" y="63"/>
                </a:cubicBezTo>
                <a:close/>
                <a:moveTo>
                  <a:pt x="106" y="49"/>
                </a:moveTo>
                <a:cubicBezTo>
                  <a:pt x="102" y="35"/>
                  <a:pt x="86" y="21"/>
                  <a:pt x="64" y="21"/>
                </a:cubicBezTo>
                <a:cubicBezTo>
                  <a:pt x="41" y="21"/>
                  <a:pt x="25" y="35"/>
                  <a:pt x="22" y="49"/>
                </a:cubicBezTo>
                <a:cubicBezTo>
                  <a:pt x="19" y="59"/>
                  <a:pt x="22" y="69"/>
                  <a:pt x="26" y="78"/>
                </a:cubicBezTo>
                <a:cubicBezTo>
                  <a:pt x="31" y="87"/>
                  <a:pt x="36" y="94"/>
                  <a:pt x="39" y="103"/>
                </a:cubicBezTo>
                <a:cubicBezTo>
                  <a:pt x="41" y="108"/>
                  <a:pt x="42" y="114"/>
                  <a:pt x="43" y="119"/>
                </a:cubicBezTo>
                <a:cubicBezTo>
                  <a:pt x="44" y="123"/>
                  <a:pt x="46" y="125"/>
                  <a:pt x="51" y="125"/>
                </a:cubicBezTo>
                <a:cubicBezTo>
                  <a:pt x="52" y="125"/>
                  <a:pt x="53" y="125"/>
                  <a:pt x="54" y="125"/>
                </a:cubicBezTo>
                <a:cubicBezTo>
                  <a:pt x="54" y="75"/>
                  <a:pt x="54" y="75"/>
                  <a:pt x="54" y="75"/>
                </a:cubicBezTo>
                <a:cubicBezTo>
                  <a:pt x="46" y="75"/>
                  <a:pt x="46" y="75"/>
                  <a:pt x="46" y="75"/>
                </a:cubicBezTo>
                <a:cubicBezTo>
                  <a:pt x="43" y="75"/>
                  <a:pt x="40" y="74"/>
                  <a:pt x="37" y="72"/>
                </a:cubicBezTo>
                <a:cubicBezTo>
                  <a:pt x="35" y="69"/>
                  <a:pt x="34" y="66"/>
                  <a:pt x="34" y="63"/>
                </a:cubicBezTo>
                <a:cubicBezTo>
                  <a:pt x="34" y="59"/>
                  <a:pt x="35" y="56"/>
                  <a:pt x="37" y="54"/>
                </a:cubicBezTo>
                <a:cubicBezTo>
                  <a:pt x="40" y="51"/>
                  <a:pt x="43" y="50"/>
                  <a:pt x="46" y="50"/>
                </a:cubicBezTo>
                <a:cubicBezTo>
                  <a:pt x="53" y="50"/>
                  <a:pt x="59" y="56"/>
                  <a:pt x="59" y="62"/>
                </a:cubicBezTo>
                <a:cubicBezTo>
                  <a:pt x="59" y="62"/>
                  <a:pt x="59" y="62"/>
                  <a:pt x="59" y="62"/>
                </a:cubicBezTo>
                <a:cubicBezTo>
                  <a:pt x="59" y="70"/>
                  <a:pt x="59" y="70"/>
                  <a:pt x="59" y="70"/>
                </a:cubicBezTo>
                <a:cubicBezTo>
                  <a:pt x="62" y="70"/>
                  <a:pt x="62" y="70"/>
                  <a:pt x="62" y="70"/>
                </a:cubicBezTo>
                <a:cubicBezTo>
                  <a:pt x="69" y="70"/>
                  <a:pt x="69" y="70"/>
                  <a:pt x="69" y="70"/>
                </a:cubicBezTo>
                <a:cubicBezTo>
                  <a:pt x="69" y="62"/>
                  <a:pt x="69" y="62"/>
                  <a:pt x="69" y="62"/>
                </a:cubicBezTo>
                <a:cubicBezTo>
                  <a:pt x="69" y="62"/>
                  <a:pt x="69" y="62"/>
                  <a:pt x="69" y="62"/>
                </a:cubicBezTo>
                <a:cubicBezTo>
                  <a:pt x="69" y="59"/>
                  <a:pt x="70" y="56"/>
                  <a:pt x="73" y="54"/>
                </a:cubicBezTo>
                <a:cubicBezTo>
                  <a:pt x="75" y="51"/>
                  <a:pt x="78" y="50"/>
                  <a:pt x="81" y="50"/>
                </a:cubicBezTo>
                <a:cubicBezTo>
                  <a:pt x="85" y="50"/>
                  <a:pt x="88" y="51"/>
                  <a:pt x="90" y="54"/>
                </a:cubicBezTo>
                <a:cubicBezTo>
                  <a:pt x="93" y="56"/>
                  <a:pt x="94" y="59"/>
                  <a:pt x="94" y="63"/>
                </a:cubicBezTo>
                <a:cubicBezTo>
                  <a:pt x="94" y="66"/>
                  <a:pt x="93" y="69"/>
                  <a:pt x="90" y="72"/>
                </a:cubicBezTo>
                <a:cubicBezTo>
                  <a:pt x="88" y="74"/>
                  <a:pt x="85" y="75"/>
                  <a:pt x="81" y="75"/>
                </a:cubicBezTo>
                <a:cubicBezTo>
                  <a:pt x="74" y="75"/>
                  <a:pt x="74" y="75"/>
                  <a:pt x="74" y="75"/>
                </a:cubicBezTo>
                <a:cubicBezTo>
                  <a:pt x="74" y="125"/>
                  <a:pt x="74" y="125"/>
                  <a:pt x="74" y="125"/>
                </a:cubicBezTo>
                <a:cubicBezTo>
                  <a:pt x="75" y="125"/>
                  <a:pt x="76" y="125"/>
                  <a:pt x="77" y="125"/>
                </a:cubicBezTo>
                <a:cubicBezTo>
                  <a:pt x="82" y="125"/>
                  <a:pt x="83" y="123"/>
                  <a:pt x="84" y="119"/>
                </a:cubicBezTo>
                <a:cubicBezTo>
                  <a:pt x="85" y="114"/>
                  <a:pt x="86" y="108"/>
                  <a:pt x="88" y="103"/>
                </a:cubicBezTo>
                <a:cubicBezTo>
                  <a:pt x="92" y="94"/>
                  <a:pt x="97" y="87"/>
                  <a:pt x="101" y="78"/>
                </a:cubicBezTo>
                <a:cubicBezTo>
                  <a:pt x="106" y="69"/>
                  <a:pt x="108" y="59"/>
                  <a:pt x="106" y="49"/>
                </a:cubicBezTo>
                <a:close/>
                <a:moveTo>
                  <a:pt x="68" y="5"/>
                </a:moveTo>
                <a:cubicBezTo>
                  <a:pt x="68" y="2"/>
                  <a:pt x="66" y="0"/>
                  <a:pt x="64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61" y="0"/>
                  <a:pt x="59" y="2"/>
                  <a:pt x="59" y="5"/>
                </a:cubicBezTo>
                <a:cubicBezTo>
                  <a:pt x="59" y="14"/>
                  <a:pt x="59" y="14"/>
                  <a:pt x="59" y="14"/>
                </a:cubicBezTo>
                <a:cubicBezTo>
                  <a:pt x="59" y="16"/>
                  <a:pt x="61" y="18"/>
                  <a:pt x="64" y="18"/>
                </a:cubicBezTo>
                <a:cubicBezTo>
                  <a:pt x="64" y="18"/>
                  <a:pt x="64" y="18"/>
                  <a:pt x="64" y="18"/>
                </a:cubicBezTo>
                <a:cubicBezTo>
                  <a:pt x="66" y="18"/>
                  <a:pt x="68" y="16"/>
                  <a:pt x="68" y="14"/>
                </a:cubicBezTo>
                <a:lnTo>
                  <a:pt x="68" y="5"/>
                </a:lnTo>
                <a:close/>
                <a:moveTo>
                  <a:pt x="94" y="13"/>
                </a:moveTo>
                <a:cubicBezTo>
                  <a:pt x="95" y="10"/>
                  <a:pt x="94" y="8"/>
                  <a:pt x="92" y="6"/>
                </a:cubicBezTo>
                <a:cubicBezTo>
                  <a:pt x="92" y="6"/>
                  <a:pt x="92" y="6"/>
                  <a:pt x="92" y="6"/>
                </a:cubicBezTo>
                <a:cubicBezTo>
                  <a:pt x="90" y="5"/>
                  <a:pt x="87" y="6"/>
                  <a:pt x="86" y="8"/>
                </a:cubicBezTo>
                <a:cubicBezTo>
                  <a:pt x="82" y="16"/>
                  <a:pt x="82" y="16"/>
                  <a:pt x="82" y="16"/>
                </a:cubicBezTo>
                <a:cubicBezTo>
                  <a:pt x="81" y="18"/>
                  <a:pt x="82" y="21"/>
                  <a:pt x="84" y="22"/>
                </a:cubicBezTo>
                <a:cubicBezTo>
                  <a:pt x="84" y="22"/>
                  <a:pt x="84" y="22"/>
                  <a:pt x="84" y="22"/>
                </a:cubicBezTo>
                <a:cubicBezTo>
                  <a:pt x="86" y="23"/>
                  <a:pt x="89" y="22"/>
                  <a:pt x="90" y="20"/>
                </a:cubicBezTo>
                <a:lnTo>
                  <a:pt x="94" y="13"/>
                </a:lnTo>
                <a:close/>
                <a:moveTo>
                  <a:pt x="113" y="27"/>
                </a:moveTo>
                <a:cubicBezTo>
                  <a:pt x="115" y="26"/>
                  <a:pt x="115" y="23"/>
                  <a:pt x="113" y="21"/>
                </a:cubicBezTo>
                <a:cubicBezTo>
                  <a:pt x="113" y="21"/>
                  <a:pt x="113" y="21"/>
                  <a:pt x="113" y="21"/>
                </a:cubicBezTo>
                <a:cubicBezTo>
                  <a:pt x="112" y="19"/>
                  <a:pt x="109" y="19"/>
                  <a:pt x="107" y="21"/>
                </a:cubicBezTo>
                <a:cubicBezTo>
                  <a:pt x="100" y="26"/>
                  <a:pt x="100" y="26"/>
                  <a:pt x="100" y="26"/>
                </a:cubicBezTo>
                <a:cubicBezTo>
                  <a:pt x="99" y="28"/>
                  <a:pt x="98" y="31"/>
                  <a:pt x="100" y="33"/>
                </a:cubicBezTo>
                <a:cubicBezTo>
                  <a:pt x="100" y="33"/>
                  <a:pt x="100" y="33"/>
                  <a:pt x="100" y="33"/>
                </a:cubicBezTo>
                <a:cubicBezTo>
                  <a:pt x="102" y="35"/>
                  <a:pt x="105" y="35"/>
                  <a:pt x="107" y="33"/>
                </a:cubicBezTo>
                <a:lnTo>
                  <a:pt x="113" y="27"/>
                </a:lnTo>
                <a:close/>
                <a:moveTo>
                  <a:pt x="123" y="50"/>
                </a:moveTo>
                <a:cubicBezTo>
                  <a:pt x="125" y="50"/>
                  <a:pt x="127" y="47"/>
                  <a:pt x="127" y="45"/>
                </a:cubicBezTo>
                <a:cubicBezTo>
                  <a:pt x="127" y="45"/>
                  <a:pt x="127" y="45"/>
                  <a:pt x="127" y="45"/>
                </a:cubicBezTo>
                <a:cubicBezTo>
                  <a:pt x="126" y="42"/>
                  <a:pt x="124" y="41"/>
                  <a:pt x="121" y="41"/>
                </a:cubicBezTo>
                <a:cubicBezTo>
                  <a:pt x="113" y="43"/>
                  <a:pt x="113" y="43"/>
                  <a:pt x="113" y="43"/>
                </a:cubicBezTo>
                <a:cubicBezTo>
                  <a:pt x="110" y="43"/>
                  <a:pt x="109" y="45"/>
                  <a:pt x="109" y="48"/>
                </a:cubicBezTo>
                <a:cubicBezTo>
                  <a:pt x="109" y="48"/>
                  <a:pt x="109" y="48"/>
                  <a:pt x="109" y="48"/>
                </a:cubicBezTo>
                <a:cubicBezTo>
                  <a:pt x="110" y="50"/>
                  <a:pt x="112" y="52"/>
                  <a:pt x="115" y="52"/>
                </a:cubicBezTo>
                <a:lnTo>
                  <a:pt x="123" y="50"/>
                </a:lnTo>
                <a:close/>
                <a:moveTo>
                  <a:pt x="121" y="75"/>
                </a:moveTo>
                <a:cubicBezTo>
                  <a:pt x="123" y="75"/>
                  <a:pt x="126" y="74"/>
                  <a:pt x="126" y="71"/>
                </a:cubicBezTo>
                <a:cubicBezTo>
                  <a:pt x="126" y="71"/>
                  <a:pt x="126" y="71"/>
                  <a:pt x="126" y="71"/>
                </a:cubicBezTo>
                <a:cubicBezTo>
                  <a:pt x="127" y="69"/>
                  <a:pt x="125" y="66"/>
                  <a:pt x="123" y="66"/>
                </a:cubicBezTo>
                <a:cubicBezTo>
                  <a:pt x="114" y="64"/>
                  <a:pt x="114" y="64"/>
                  <a:pt x="114" y="64"/>
                </a:cubicBezTo>
                <a:cubicBezTo>
                  <a:pt x="112" y="64"/>
                  <a:pt x="109" y="65"/>
                  <a:pt x="109" y="68"/>
                </a:cubicBezTo>
                <a:cubicBezTo>
                  <a:pt x="109" y="68"/>
                  <a:pt x="109" y="68"/>
                  <a:pt x="109" y="68"/>
                </a:cubicBezTo>
                <a:cubicBezTo>
                  <a:pt x="108" y="70"/>
                  <a:pt x="110" y="73"/>
                  <a:pt x="113" y="73"/>
                </a:cubicBezTo>
                <a:lnTo>
                  <a:pt x="121" y="75"/>
                </a:lnTo>
                <a:close/>
                <a:moveTo>
                  <a:pt x="37" y="20"/>
                </a:moveTo>
                <a:cubicBezTo>
                  <a:pt x="38" y="22"/>
                  <a:pt x="41" y="23"/>
                  <a:pt x="43" y="22"/>
                </a:cubicBezTo>
                <a:cubicBezTo>
                  <a:pt x="43" y="22"/>
                  <a:pt x="43" y="22"/>
                  <a:pt x="43" y="22"/>
                </a:cubicBezTo>
                <a:cubicBezTo>
                  <a:pt x="46" y="21"/>
                  <a:pt x="46" y="18"/>
                  <a:pt x="45" y="16"/>
                </a:cubicBezTo>
                <a:cubicBezTo>
                  <a:pt x="41" y="8"/>
                  <a:pt x="41" y="8"/>
                  <a:pt x="41" y="8"/>
                </a:cubicBezTo>
                <a:cubicBezTo>
                  <a:pt x="40" y="6"/>
                  <a:pt x="37" y="5"/>
                  <a:pt x="35" y="6"/>
                </a:cubicBezTo>
                <a:cubicBezTo>
                  <a:pt x="35" y="6"/>
                  <a:pt x="35" y="6"/>
                  <a:pt x="35" y="6"/>
                </a:cubicBezTo>
                <a:cubicBezTo>
                  <a:pt x="33" y="8"/>
                  <a:pt x="32" y="10"/>
                  <a:pt x="33" y="13"/>
                </a:cubicBezTo>
                <a:lnTo>
                  <a:pt x="37" y="20"/>
                </a:lnTo>
                <a:close/>
                <a:moveTo>
                  <a:pt x="20" y="33"/>
                </a:moveTo>
                <a:cubicBezTo>
                  <a:pt x="22" y="35"/>
                  <a:pt x="25" y="35"/>
                  <a:pt x="27" y="33"/>
                </a:cubicBezTo>
                <a:cubicBezTo>
                  <a:pt x="27" y="33"/>
                  <a:pt x="27" y="33"/>
                  <a:pt x="27" y="33"/>
                </a:cubicBezTo>
                <a:cubicBezTo>
                  <a:pt x="29" y="31"/>
                  <a:pt x="28" y="28"/>
                  <a:pt x="27" y="26"/>
                </a:cubicBezTo>
                <a:cubicBezTo>
                  <a:pt x="20" y="21"/>
                  <a:pt x="20" y="21"/>
                  <a:pt x="20" y="21"/>
                </a:cubicBezTo>
                <a:cubicBezTo>
                  <a:pt x="18" y="19"/>
                  <a:pt x="15" y="19"/>
                  <a:pt x="14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12" y="23"/>
                  <a:pt x="12" y="26"/>
                  <a:pt x="14" y="27"/>
                </a:cubicBezTo>
                <a:lnTo>
                  <a:pt x="20" y="33"/>
                </a:lnTo>
                <a:close/>
                <a:moveTo>
                  <a:pt x="12" y="52"/>
                </a:moveTo>
                <a:cubicBezTo>
                  <a:pt x="15" y="52"/>
                  <a:pt x="17" y="50"/>
                  <a:pt x="18" y="48"/>
                </a:cubicBezTo>
                <a:cubicBezTo>
                  <a:pt x="18" y="48"/>
                  <a:pt x="18" y="48"/>
                  <a:pt x="18" y="48"/>
                </a:cubicBezTo>
                <a:cubicBezTo>
                  <a:pt x="18" y="45"/>
                  <a:pt x="17" y="43"/>
                  <a:pt x="14" y="43"/>
                </a:cubicBezTo>
                <a:cubicBezTo>
                  <a:pt x="6" y="41"/>
                  <a:pt x="6" y="41"/>
                  <a:pt x="6" y="41"/>
                </a:cubicBezTo>
                <a:cubicBezTo>
                  <a:pt x="3" y="41"/>
                  <a:pt x="1" y="42"/>
                  <a:pt x="0" y="45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47"/>
                  <a:pt x="2" y="50"/>
                  <a:pt x="4" y="50"/>
                </a:cubicBezTo>
                <a:lnTo>
                  <a:pt x="12" y="52"/>
                </a:lnTo>
                <a:close/>
                <a:moveTo>
                  <a:pt x="14" y="73"/>
                </a:moveTo>
                <a:cubicBezTo>
                  <a:pt x="17" y="73"/>
                  <a:pt x="19" y="70"/>
                  <a:pt x="18" y="68"/>
                </a:cubicBezTo>
                <a:cubicBezTo>
                  <a:pt x="18" y="68"/>
                  <a:pt x="18" y="68"/>
                  <a:pt x="18" y="68"/>
                </a:cubicBezTo>
                <a:cubicBezTo>
                  <a:pt x="18" y="65"/>
                  <a:pt x="15" y="64"/>
                  <a:pt x="13" y="64"/>
                </a:cubicBezTo>
                <a:cubicBezTo>
                  <a:pt x="4" y="66"/>
                  <a:pt x="4" y="66"/>
                  <a:pt x="4" y="66"/>
                </a:cubicBezTo>
                <a:cubicBezTo>
                  <a:pt x="2" y="66"/>
                  <a:pt x="0" y="69"/>
                  <a:pt x="1" y="71"/>
                </a:cubicBezTo>
                <a:cubicBezTo>
                  <a:pt x="1" y="71"/>
                  <a:pt x="1" y="71"/>
                  <a:pt x="1" y="71"/>
                </a:cubicBezTo>
                <a:cubicBezTo>
                  <a:pt x="1" y="74"/>
                  <a:pt x="4" y="75"/>
                  <a:pt x="6" y="75"/>
                </a:cubicBezTo>
                <a:lnTo>
                  <a:pt x="14" y="7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38942" name="Google Shape;622;p25">
            <a:extLst>
              <a:ext uri="{FF2B5EF4-FFF2-40B4-BE49-F238E27FC236}">
                <a16:creationId xmlns:a16="http://schemas.microsoft.com/office/drawing/2014/main" id="{41204F41-BE83-427B-A3C2-FE001F273E5B}"/>
              </a:ext>
            </a:extLst>
          </p:cNvPr>
          <p:cNvSpPr>
            <a:spLocks/>
          </p:cNvSpPr>
          <p:nvPr/>
        </p:nvSpPr>
        <p:spPr bwMode="auto">
          <a:xfrm>
            <a:off x="6696075" y="3910013"/>
            <a:ext cx="785813" cy="525462"/>
          </a:xfrm>
          <a:custGeom>
            <a:avLst/>
            <a:gdLst>
              <a:gd name="T0" fmla="*/ 606592 w 171"/>
              <a:gd name="T1" fmla="*/ 271950 h 114"/>
              <a:gd name="T2" fmla="*/ 284915 w 171"/>
              <a:gd name="T3" fmla="*/ 129061 h 114"/>
              <a:gd name="T4" fmla="*/ 266533 w 171"/>
              <a:gd name="T5" fmla="*/ 87577 h 114"/>
              <a:gd name="T6" fmla="*/ 624974 w 171"/>
              <a:gd name="T7" fmla="*/ 50702 h 114"/>
              <a:gd name="T8" fmla="*/ 652546 w 171"/>
              <a:gd name="T9" fmla="*/ 13828 h 114"/>
              <a:gd name="T10" fmla="*/ 716882 w 171"/>
              <a:gd name="T11" fmla="*/ 230466 h 114"/>
              <a:gd name="T12" fmla="*/ 781218 w 171"/>
              <a:gd name="T13" fmla="*/ 221247 h 114"/>
              <a:gd name="T14" fmla="*/ 689310 w 171"/>
              <a:gd name="T15" fmla="*/ 0 h 114"/>
              <a:gd name="T16" fmla="*/ 18382 w 171"/>
              <a:gd name="T17" fmla="*/ 285778 h 114"/>
              <a:gd name="T18" fmla="*/ 91908 w 171"/>
              <a:gd name="T19" fmla="*/ 55312 h 114"/>
              <a:gd name="T20" fmla="*/ 41359 w 171"/>
              <a:gd name="T21" fmla="*/ 32265 h 114"/>
              <a:gd name="T22" fmla="*/ 0 w 171"/>
              <a:gd name="T23" fmla="*/ 262731 h 114"/>
              <a:gd name="T24" fmla="*/ 271128 w 171"/>
              <a:gd name="T25" fmla="*/ 442494 h 114"/>
              <a:gd name="T26" fmla="*/ 243556 w 171"/>
              <a:gd name="T27" fmla="*/ 479369 h 114"/>
              <a:gd name="T28" fmla="*/ 284915 w 171"/>
              <a:gd name="T29" fmla="*/ 516243 h 114"/>
              <a:gd name="T30" fmla="*/ 317082 w 171"/>
              <a:gd name="T31" fmla="*/ 479369 h 114"/>
              <a:gd name="T32" fmla="*/ 179221 w 171"/>
              <a:gd name="T33" fmla="*/ 479369 h 114"/>
              <a:gd name="T34" fmla="*/ 252747 w 171"/>
              <a:gd name="T35" fmla="*/ 387183 h 114"/>
              <a:gd name="T36" fmla="*/ 193007 w 171"/>
              <a:gd name="T37" fmla="*/ 419448 h 114"/>
              <a:gd name="T38" fmla="*/ 114885 w 171"/>
              <a:gd name="T39" fmla="*/ 387183 h 114"/>
              <a:gd name="T40" fmla="*/ 160839 w 171"/>
              <a:gd name="T41" fmla="*/ 424057 h 114"/>
              <a:gd name="T42" fmla="*/ 197602 w 171"/>
              <a:gd name="T43" fmla="*/ 336480 h 114"/>
              <a:gd name="T44" fmla="*/ 137862 w 171"/>
              <a:gd name="T45" fmla="*/ 364136 h 114"/>
              <a:gd name="T46" fmla="*/ 110290 w 171"/>
              <a:gd name="T47" fmla="*/ 368745 h 114"/>
              <a:gd name="T48" fmla="*/ 105694 w 171"/>
              <a:gd name="T49" fmla="*/ 285778 h 114"/>
              <a:gd name="T50" fmla="*/ 87313 w 171"/>
              <a:gd name="T51" fmla="*/ 304215 h 114"/>
              <a:gd name="T52" fmla="*/ 68931 w 171"/>
              <a:gd name="T53" fmla="*/ 364136 h 114"/>
              <a:gd name="T54" fmla="*/ 592806 w 171"/>
              <a:gd name="T55" fmla="*/ 327261 h 114"/>
              <a:gd name="T56" fmla="*/ 395204 w 171"/>
              <a:gd name="T57" fmla="*/ 124452 h 114"/>
              <a:gd name="T58" fmla="*/ 284915 w 171"/>
              <a:gd name="T59" fmla="*/ 147498 h 114"/>
              <a:gd name="T60" fmla="*/ 257342 w 171"/>
              <a:gd name="T61" fmla="*/ 73749 h 114"/>
              <a:gd name="T62" fmla="*/ 124076 w 171"/>
              <a:gd name="T63" fmla="*/ 253512 h 114"/>
              <a:gd name="T64" fmla="*/ 211388 w 171"/>
              <a:gd name="T65" fmla="*/ 322652 h 114"/>
              <a:gd name="T66" fmla="*/ 280319 w 171"/>
              <a:gd name="T67" fmla="*/ 410229 h 114"/>
              <a:gd name="T68" fmla="*/ 353846 w 171"/>
              <a:gd name="T69" fmla="*/ 483978 h 114"/>
              <a:gd name="T70" fmla="*/ 372227 w 171"/>
              <a:gd name="T71" fmla="*/ 493197 h 114"/>
              <a:gd name="T72" fmla="*/ 395204 w 171"/>
              <a:gd name="T73" fmla="*/ 447104 h 114"/>
              <a:gd name="T74" fmla="*/ 326273 w 171"/>
              <a:gd name="T75" fmla="*/ 377964 h 114"/>
              <a:gd name="T76" fmla="*/ 441158 w 171"/>
              <a:gd name="T77" fmla="*/ 456322 h 114"/>
              <a:gd name="T78" fmla="*/ 459540 w 171"/>
              <a:gd name="T79" fmla="*/ 401010 h 114"/>
              <a:gd name="T80" fmla="*/ 404395 w 171"/>
              <a:gd name="T81" fmla="*/ 350308 h 114"/>
              <a:gd name="T82" fmla="*/ 413586 w 171"/>
              <a:gd name="T83" fmla="*/ 336480 h 114"/>
              <a:gd name="T84" fmla="*/ 537662 w 171"/>
              <a:gd name="T85" fmla="*/ 391792 h 114"/>
              <a:gd name="T86" fmla="*/ 510089 w 171"/>
              <a:gd name="T87" fmla="*/ 331871 h 114"/>
              <a:gd name="T88" fmla="*/ 468731 w 171"/>
              <a:gd name="T89" fmla="*/ 281168 h 114"/>
              <a:gd name="T90" fmla="*/ 592806 w 171"/>
              <a:gd name="T91" fmla="*/ 327261 h 114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171" h="114" extrusionOk="0">
                <a:moveTo>
                  <a:pt x="136" y="11"/>
                </a:moveTo>
                <a:cubicBezTo>
                  <a:pt x="152" y="51"/>
                  <a:pt x="152" y="51"/>
                  <a:pt x="152" y="51"/>
                </a:cubicBezTo>
                <a:cubicBezTo>
                  <a:pt x="132" y="59"/>
                  <a:pt x="132" y="59"/>
                  <a:pt x="132" y="59"/>
                </a:cubicBezTo>
                <a:cubicBezTo>
                  <a:pt x="122" y="50"/>
                  <a:pt x="90" y="23"/>
                  <a:pt x="87" y="23"/>
                </a:cubicBezTo>
                <a:cubicBezTo>
                  <a:pt x="85" y="23"/>
                  <a:pt x="75" y="26"/>
                  <a:pt x="74" y="26"/>
                </a:cubicBezTo>
                <a:cubicBezTo>
                  <a:pt x="73" y="27"/>
                  <a:pt x="67" y="28"/>
                  <a:pt x="62" y="28"/>
                </a:cubicBezTo>
                <a:cubicBezTo>
                  <a:pt x="60" y="28"/>
                  <a:pt x="58" y="28"/>
                  <a:pt x="57" y="27"/>
                </a:cubicBezTo>
                <a:cubicBezTo>
                  <a:pt x="55" y="26"/>
                  <a:pt x="55" y="25"/>
                  <a:pt x="55" y="24"/>
                </a:cubicBezTo>
                <a:cubicBezTo>
                  <a:pt x="55" y="22"/>
                  <a:pt x="57" y="20"/>
                  <a:pt x="58" y="19"/>
                </a:cubicBezTo>
                <a:cubicBezTo>
                  <a:pt x="67" y="15"/>
                  <a:pt x="89" y="6"/>
                  <a:pt x="92" y="6"/>
                </a:cubicBezTo>
                <a:cubicBezTo>
                  <a:pt x="92" y="6"/>
                  <a:pt x="92" y="6"/>
                  <a:pt x="92" y="6"/>
                </a:cubicBezTo>
                <a:cubicBezTo>
                  <a:pt x="97" y="6"/>
                  <a:pt x="132" y="11"/>
                  <a:pt x="136" y="11"/>
                </a:cubicBezTo>
                <a:close/>
                <a:moveTo>
                  <a:pt x="150" y="0"/>
                </a:moveTo>
                <a:cubicBezTo>
                  <a:pt x="149" y="0"/>
                  <a:pt x="149" y="1"/>
                  <a:pt x="148" y="1"/>
                </a:cubicBezTo>
                <a:cubicBezTo>
                  <a:pt x="142" y="3"/>
                  <a:pt x="142" y="3"/>
                  <a:pt x="142" y="3"/>
                </a:cubicBezTo>
                <a:cubicBezTo>
                  <a:pt x="141" y="4"/>
                  <a:pt x="140" y="5"/>
                  <a:pt x="139" y="6"/>
                </a:cubicBezTo>
                <a:cubicBezTo>
                  <a:pt x="139" y="7"/>
                  <a:pt x="139" y="8"/>
                  <a:pt x="139" y="9"/>
                </a:cubicBezTo>
                <a:cubicBezTo>
                  <a:pt x="156" y="50"/>
                  <a:pt x="156" y="50"/>
                  <a:pt x="156" y="50"/>
                </a:cubicBezTo>
                <a:cubicBezTo>
                  <a:pt x="157" y="53"/>
                  <a:pt x="159" y="54"/>
                  <a:pt x="161" y="53"/>
                </a:cubicBezTo>
                <a:cubicBezTo>
                  <a:pt x="168" y="50"/>
                  <a:pt x="168" y="50"/>
                  <a:pt x="168" y="50"/>
                </a:cubicBezTo>
                <a:cubicBezTo>
                  <a:pt x="169" y="50"/>
                  <a:pt x="170" y="49"/>
                  <a:pt x="170" y="48"/>
                </a:cubicBezTo>
                <a:cubicBezTo>
                  <a:pt x="171" y="47"/>
                  <a:pt x="171" y="46"/>
                  <a:pt x="170" y="45"/>
                </a:cubicBezTo>
                <a:cubicBezTo>
                  <a:pt x="154" y="3"/>
                  <a:pt x="154" y="3"/>
                  <a:pt x="154" y="3"/>
                </a:cubicBezTo>
                <a:cubicBezTo>
                  <a:pt x="153" y="2"/>
                  <a:pt x="152" y="0"/>
                  <a:pt x="150" y="0"/>
                </a:cubicBezTo>
                <a:close/>
                <a:moveTo>
                  <a:pt x="0" y="57"/>
                </a:moveTo>
                <a:cubicBezTo>
                  <a:pt x="0" y="58"/>
                  <a:pt x="1" y="60"/>
                  <a:pt x="1" y="60"/>
                </a:cubicBezTo>
                <a:cubicBezTo>
                  <a:pt x="2" y="61"/>
                  <a:pt x="3" y="62"/>
                  <a:pt x="4" y="62"/>
                </a:cubicBezTo>
                <a:cubicBezTo>
                  <a:pt x="11" y="63"/>
                  <a:pt x="11" y="63"/>
                  <a:pt x="11" y="63"/>
                </a:cubicBezTo>
                <a:cubicBezTo>
                  <a:pt x="14" y="63"/>
                  <a:pt x="16" y="61"/>
                  <a:pt x="16" y="58"/>
                </a:cubicBezTo>
                <a:cubicBezTo>
                  <a:pt x="20" y="12"/>
                  <a:pt x="20" y="12"/>
                  <a:pt x="20" y="12"/>
                </a:cubicBezTo>
                <a:cubicBezTo>
                  <a:pt x="20" y="11"/>
                  <a:pt x="19" y="10"/>
                  <a:pt x="19" y="9"/>
                </a:cubicBezTo>
                <a:cubicBezTo>
                  <a:pt x="18" y="8"/>
                  <a:pt x="17" y="7"/>
                  <a:pt x="16" y="7"/>
                </a:cubicBezTo>
                <a:cubicBezTo>
                  <a:pt x="9" y="7"/>
                  <a:pt x="9" y="7"/>
                  <a:pt x="9" y="7"/>
                </a:cubicBezTo>
                <a:cubicBezTo>
                  <a:pt x="9" y="7"/>
                  <a:pt x="8" y="7"/>
                  <a:pt x="8" y="7"/>
                </a:cubicBezTo>
                <a:cubicBezTo>
                  <a:pt x="6" y="7"/>
                  <a:pt x="4" y="8"/>
                  <a:pt x="4" y="11"/>
                </a:cubicBezTo>
                <a:lnTo>
                  <a:pt x="0" y="57"/>
                </a:lnTo>
                <a:close/>
                <a:moveTo>
                  <a:pt x="70" y="99"/>
                </a:moveTo>
                <a:cubicBezTo>
                  <a:pt x="70" y="97"/>
                  <a:pt x="69" y="96"/>
                  <a:pt x="68" y="95"/>
                </a:cubicBezTo>
                <a:cubicBezTo>
                  <a:pt x="65" y="92"/>
                  <a:pt x="62" y="93"/>
                  <a:pt x="59" y="96"/>
                </a:cubicBezTo>
                <a:cubicBezTo>
                  <a:pt x="56" y="100"/>
                  <a:pt x="56" y="100"/>
                  <a:pt x="56" y="100"/>
                </a:cubicBezTo>
                <a:cubicBezTo>
                  <a:pt x="55" y="100"/>
                  <a:pt x="55" y="100"/>
                  <a:pt x="55" y="100"/>
                </a:cubicBezTo>
                <a:cubicBezTo>
                  <a:pt x="53" y="104"/>
                  <a:pt x="53" y="104"/>
                  <a:pt x="53" y="104"/>
                </a:cubicBezTo>
                <a:cubicBezTo>
                  <a:pt x="49" y="108"/>
                  <a:pt x="53" y="112"/>
                  <a:pt x="54" y="113"/>
                </a:cubicBezTo>
                <a:cubicBezTo>
                  <a:pt x="55" y="114"/>
                  <a:pt x="56" y="114"/>
                  <a:pt x="58" y="114"/>
                </a:cubicBezTo>
                <a:cubicBezTo>
                  <a:pt x="59" y="114"/>
                  <a:pt x="61" y="113"/>
                  <a:pt x="62" y="112"/>
                </a:cubicBezTo>
                <a:cubicBezTo>
                  <a:pt x="67" y="106"/>
                  <a:pt x="67" y="106"/>
                  <a:pt x="67" y="106"/>
                </a:cubicBezTo>
                <a:cubicBezTo>
                  <a:pt x="67" y="106"/>
                  <a:pt x="67" y="106"/>
                  <a:pt x="67" y="106"/>
                </a:cubicBezTo>
                <a:cubicBezTo>
                  <a:pt x="69" y="104"/>
                  <a:pt x="69" y="104"/>
                  <a:pt x="69" y="104"/>
                </a:cubicBezTo>
                <a:cubicBezTo>
                  <a:pt x="70" y="102"/>
                  <a:pt x="71" y="100"/>
                  <a:pt x="70" y="99"/>
                </a:cubicBezTo>
                <a:close/>
                <a:moveTo>
                  <a:pt x="37" y="96"/>
                </a:moveTo>
                <a:cubicBezTo>
                  <a:pt x="35" y="99"/>
                  <a:pt x="35" y="101"/>
                  <a:pt x="39" y="104"/>
                </a:cubicBezTo>
                <a:cubicBezTo>
                  <a:pt x="42" y="107"/>
                  <a:pt x="45" y="106"/>
                  <a:pt x="48" y="103"/>
                </a:cubicBezTo>
                <a:cubicBezTo>
                  <a:pt x="56" y="94"/>
                  <a:pt x="56" y="94"/>
                  <a:pt x="56" y="94"/>
                </a:cubicBezTo>
                <a:cubicBezTo>
                  <a:pt x="60" y="89"/>
                  <a:pt x="56" y="85"/>
                  <a:pt x="55" y="84"/>
                </a:cubicBezTo>
                <a:cubicBezTo>
                  <a:pt x="52" y="82"/>
                  <a:pt x="49" y="82"/>
                  <a:pt x="46" y="86"/>
                </a:cubicBezTo>
                <a:cubicBezTo>
                  <a:pt x="42" y="91"/>
                  <a:pt x="42" y="91"/>
                  <a:pt x="42" y="91"/>
                </a:cubicBezTo>
                <a:cubicBezTo>
                  <a:pt x="42" y="91"/>
                  <a:pt x="42" y="91"/>
                  <a:pt x="42" y="91"/>
                </a:cubicBezTo>
                <a:cubicBezTo>
                  <a:pt x="41" y="91"/>
                  <a:pt x="41" y="91"/>
                  <a:pt x="41" y="91"/>
                </a:cubicBezTo>
                <a:lnTo>
                  <a:pt x="37" y="96"/>
                </a:lnTo>
                <a:close/>
                <a:moveTo>
                  <a:pt x="25" y="84"/>
                </a:moveTo>
                <a:cubicBezTo>
                  <a:pt x="24" y="86"/>
                  <a:pt x="24" y="88"/>
                  <a:pt x="24" y="89"/>
                </a:cubicBezTo>
                <a:cubicBezTo>
                  <a:pt x="24" y="91"/>
                  <a:pt x="25" y="92"/>
                  <a:pt x="27" y="93"/>
                </a:cubicBezTo>
                <a:cubicBezTo>
                  <a:pt x="30" y="96"/>
                  <a:pt x="33" y="96"/>
                  <a:pt x="35" y="92"/>
                </a:cubicBezTo>
                <a:cubicBezTo>
                  <a:pt x="44" y="82"/>
                  <a:pt x="44" y="82"/>
                  <a:pt x="44" y="82"/>
                </a:cubicBezTo>
                <a:cubicBezTo>
                  <a:pt x="45" y="80"/>
                  <a:pt x="46" y="78"/>
                  <a:pt x="46" y="77"/>
                </a:cubicBezTo>
                <a:cubicBezTo>
                  <a:pt x="45" y="75"/>
                  <a:pt x="45" y="74"/>
                  <a:pt x="43" y="73"/>
                </a:cubicBezTo>
                <a:cubicBezTo>
                  <a:pt x="40" y="70"/>
                  <a:pt x="37" y="71"/>
                  <a:pt x="34" y="74"/>
                </a:cubicBezTo>
                <a:cubicBezTo>
                  <a:pt x="30" y="79"/>
                  <a:pt x="30" y="79"/>
                  <a:pt x="30" y="79"/>
                </a:cubicBezTo>
                <a:cubicBezTo>
                  <a:pt x="30" y="79"/>
                  <a:pt x="30" y="79"/>
                  <a:pt x="30" y="79"/>
                </a:cubicBezTo>
                <a:cubicBezTo>
                  <a:pt x="30" y="80"/>
                  <a:pt x="30" y="80"/>
                  <a:pt x="30" y="80"/>
                </a:cubicBezTo>
                <a:lnTo>
                  <a:pt x="25" y="84"/>
                </a:lnTo>
                <a:close/>
                <a:moveTo>
                  <a:pt x="24" y="80"/>
                </a:moveTo>
                <a:cubicBezTo>
                  <a:pt x="32" y="70"/>
                  <a:pt x="32" y="70"/>
                  <a:pt x="32" y="70"/>
                </a:cubicBezTo>
                <a:cubicBezTo>
                  <a:pt x="36" y="65"/>
                  <a:pt x="33" y="62"/>
                  <a:pt x="31" y="61"/>
                </a:cubicBezTo>
                <a:cubicBezTo>
                  <a:pt x="28" y="58"/>
                  <a:pt x="25" y="59"/>
                  <a:pt x="23" y="62"/>
                </a:cubicBezTo>
                <a:cubicBezTo>
                  <a:pt x="20" y="66"/>
                  <a:pt x="20" y="66"/>
                  <a:pt x="20" y="66"/>
                </a:cubicBezTo>
                <a:cubicBezTo>
                  <a:pt x="20" y="66"/>
                  <a:pt x="20" y="66"/>
                  <a:pt x="20" y="66"/>
                </a:cubicBezTo>
                <a:cubicBezTo>
                  <a:pt x="19" y="66"/>
                  <a:pt x="19" y="66"/>
                  <a:pt x="19" y="66"/>
                </a:cubicBezTo>
                <a:cubicBezTo>
                  <a:pt x="15" y="71"/>
                  <a:pt x="15" y="71"/>
                  <a:pt x="15" y="71"/>
                </a:cubicBezTo>
                <a:cubicBezTo>
                  <a:pt x="14" y="73"/>
                  <a:pt x="13" y="74"/>
                  <a:pt x="13" y="76"/>
                </a:cubicBezTo>
                <a:cubicBezTo>
                  <a:pt x="13" y="78"/>
                  <a:pt x="15" y="79"/>
                  <a:pt x="15" y="79"/>
                </a:cubicBezTo>
                <a:cubicBezTo>
                  <a:pt x="17" y="81"/>
                  <a:pt x="18" y="82"/>
                  <a:pt x="20" y="82"/>
                </a:cubicBezTo>
                <a:cubicBezTo>
                  <a:pt x="21" y="82"/>
                  <a:pt x="22" y="81"/>
                  <a:pt x="24" y="80"/>
                </a:cubicBezTo>
                <a:close/>
                <a:moveTo>
                  <a:pt x="129" y="71"/>
                </a:moveTo>
                <a:cubicBezTo>
                  <a:pt x="131" y="69"/>
                  <a:pt x="133" y="66"/>
                  <a:pt x="129" y="62"/>
                </a:cubicBezTo>
                <a:cubicBezTo>
                  <a:pt x="125" y="59"/>
                  <a:pt x="125" y="59"/>
                  <a:pt x="125" y="59"/>
                </a:cubicBezTo>
                <a:cubicBezTo>
                  <a:pt x="109" y="45"/>
                  <a:pt x="91" y="29"/>
                  <a:pt x="86" y="27"/>
                </a:cubicBezTo>
                <a:cubicBezTo>
                  <a:pt x="84" y="27"/>
                  <a:pt x="79" y="29"/>
                  <a:pt x="75" y="30"/>
                </a:cubicBezTo>
                <a:cubicBezTo>
                  <a:pt x="75" y="30"/>
                  <a:pt x="75" y="30"/>
                  <a:pt x="75" y="30"/>
                </a:cubicBezTo>
                <a:cubicBezTo>
                  <a:pt x="74" y="31"/>
                  <a:pt x="68" y="32"/>
                  <a:pt x="62" y="32"/>
                </a:cubicBezTo>
                <a:cubicBezTo>
                  <a:pt x="59" y="32"/>
                  <a:pt x="56" y="32"/>
                  <a:pt x="54" y="31"/>
                </a:cubicBezTo>
                <a:cubicBezTo>
                  <a:pt x="51" y="28"/>
                  <a:pt x="51" y="26"/>
                  <a:pt x="51" y="24"/>
                </a:cubicBezTo>
                <a:cubicBezTo>
                  <a:pt x="51" y="20"/>
                  <a:pt x="54" y="17"/>
                  <a:pt x="56" y="16"/>
                </a:cubicBezTo>
                <a:cubicBezTo>
                  <a:pt x="24" y="12"/>
                  <a:pt x="24" y="12"/>
                  <a:pt x="24" y="12"/>
                </a:cubicBezTo>
                <a:cubicBezTo>
                  <a:pt x="20" y="59"/>
                  <a:pt x="20" y="59"/>
                  <a:pt x="20" y="59"/>
                </a:cubicBezTo>
                <a:cubicBezTo>
                  <a:pt x="23" y="56"/>
                  <a:pt x="26" y="55"/>
                  <a:pt x="27" y="55"/>
                </a:cubicBezTo>
                <a:cubicBezTo>
                  <a:pt x="30" y="55"/>
                  <a:pt x="32" y="56"/>
                  <a:pt x="34" y="58"/>
                </a:cubicBezTo>
                <a:cubicBezTo>
                  <a:pt x="37" y="60"/>
                  <a:pt x="38" y="64"/>
                  <a:pt x="38" y="67"/>
                </a:cubicBezTo>
                <a:cubicBezTo>
                  <a:pt x="41" y="67"/>
                  <a:pt x="43" y="68"/>
                  <a:pt x="46" y="70"/>
                </a:cubicBezTo>
                <a:cubicBezTo>
                  <a:pt x="49" y="72"/>
                  <a:pt x="50" y="75"/>
                  <a:pt x="50" y="79"/>
                </a:cubicBezTo>
                <a:cubicBezTo>
                  <a:pt x="52" y="78"/>
                  <a:pt x="55" y="79"/>
                  <a:pt x="57" y="81"/>
                </a:cubicBezTo>
                <a:cubicBezTo>
                  <a:pt x="60" y="83"/>
                  <a:pt x="61" y="86"/>
                  <a:pt x="61" y="89"/>
                </a:cubicBezTo>
                <a:cubicBezTo>
                  <a:pt x="64" y="89"/>
                  <a:pt x="68" y="89"/>
                  <a:pt x="70" y="92"/>
                </a:cubicBezTo>
                <a:cubicBezTo>
                  <a:pt x="74" y="95"/>
                  <a:pt x="75" y="99"/>
                  <a:pt x="74" y="103"/>
                </a:cubicBezTo>
                <a:cubicBezTo>
                  <a:pt x="77" y="105"/>
                  <a:pt x="77" y="105"/>
                  <a:pt x="77" y="105"/>
                </a:cubicBezTo>
                <a:cubicBezTo>
                  <a:pt x="77" y="105"/>
                  <a:pt x="77" y="105"/>
                  <a:pt x="77" y="106"/>
                </a:cubicBezTo>
                <a:cubicBezTo>
                  <a:pt x="77" y="106"/>
                  <a:pt x="77" y="106"/>
                  <a:pt x="77" y="106"/>
                </a:cubicBezTo>
                <a:cubicBezTo>
                  <a:pt x="79" y="106"/>
                  <a:pt x="80" y="107"/>
                  <a:pt x="81" y="107"/>
                </a:cubicBezTo>
                <a:cubicBezTo>
                  <a:pt x="83" y="107"/>
                  <a:pt x="84" y="106"/>
                  <a:pt x="85" y="104"/>
                </a:cubicBezTo>
                <a:cubicBezTo>
                  <a:pt x="87" y="102"/>
                  <a:pt x="88" y="100"/>
                  <a:pt x="86" y="98"/>
                </a:cubicBezTo>
                <a:cubicBezTo>
                  <a:pt x="86" y="97"/>
                  <a:pt x="86" y="97"/>
                  <a:pt x="86" y="97"/>
                </a:cubicBezTo>
                <a:cubicBezTo>
                  <a:pt x="71" y="85"/>
                  <a:pt x="71" y="85"/>
                  <a:pt x="71" y="85"/>
                </a:cubicBezTo>
                <a:cubicBezTo>
                  <a:pt x="71" y="85"/>
                  <a:pt x="71" y="84"/>
                  <a:pt x="70" y="84"/>
                </a:cubicBezTo>
                <a:cubicBezTo>
                  <a:pt x="70" y="83"/>
                  <a:pt x="71" y="82"/>
                  <a:pt x="71" y="82"/>
                </a:cubicBezTo>
                <a:cubicBezTo>
                  <a:pt x="72" y="81"/>
                  <a:pt x="73" y="81"/>
                  <a:pt x="74" y="82"/>
                </a:cubicBezTo>
                <a:cubicBezTo>
                  <a:pt x="93" y="98"/>
                  <a:pt x="93" y="98"/>
                  <a:pt x="93" y="98"/>
                </a:cubicBezTo>
                <a:cubicBezTo>
                  <a:pt x="94" y="98"/>
                  <a:pt x="95" y="99"/>
                  <a:pt x="96" y="99"/>
                </a:cubicBezTo>
                <a:cubicBezTo>
                  <a:pt x="98" y="99"/>
                  <a:pt x="100" y="98"/>
                  <a:pt x="101" y="96"/>
                </a:cubicBezTo>
                <a:cubicBezTo>
                  <a:pt x="103" y="94"/>
                  <a:pt x="103" y="93"/>
                  <a:pt x="103" y="91"/>
                </a:cubicBezTo>
                <a:cubicBezTo>
                  <a:pt x="103" y="90"/>
                  <a:pt x="102" y="88"/>
                  <a:pt x="100" y="87"/>
                </a:cubicBezTo>
                <a:cubicBezTo>
                  <a:pt x="98" y="85"/>
                  <a:pt x="98" y="85"/>
                  <a:pt x="98" y="85"/>
                </a:cubicBezTo>
                <a:cubicBezTo>
                  <a:pt x="98" y="85"/>
                  <a:pt x="98" y="85"/>
                  <a:pt x="98" y="85"/>
                </a:cubicBezTo>
                <a:cubicBezTo>
                  <a:pt x="88" y="76"/>
                  <a:pt x="88" y="76"/>
                  <a:pt x="88" y="76"/>
                </a:cubicBezTo>
                <a:cubicBezTo>
                  <a:pt x="87" y="76"/>
                  <a:pt x="87" y="75"/>
                  <a:pt x="87" y="75"/>
                </a:cubicBezTo>
                <a:cubicBezTo>
                  <a:pt x="87" y="74"/>
                  <a:pt x="87" y="74"/>
                  <a:pt x="87" y="73"/>
                </a:cubicBezTo>
                <a:cubicBezTo>
                  <a:pt x="88" y="72"/>
                  <a:pt x="89" y="72"/>
                  <a:pt x="90" y="73"/>
                </a:cubicBezTo>
                <a:cubicBezTo>
                  <a:pt x="108" y="87"/>
                  <a:pt x="108" y="87"/>
                  <a:pt x="108" y="87"/>
                </a:cubicBezTo>
                <a:cubicBezTo>
                  <a:pt x="109" y="88"/>
                  <a:pt x="110" y="88"/>
                  <a:pt x="112" y="88"/>
                </a:cubicBezTo>
                <a:cubicBezTo>
                  <a:pt x="114" y="88"/>
                  <a:pt x="116" y="87"/>
                  <a:pt x="117" y="85"/>
                </a:cubicBezTo>
                <a:cubicBezTo>
                  <a:pt x="119" y="84"/>
                  <a:pt x="119" y="82"/>
                  <a:pt x="119" y="81"/>
                </a:cubicBezTo>
                <a:cubicBezTo>
                  <a:pt x="119" y="79"/>
                  <a:pt x="118" y="78"/>
                  <a:pt x="116" y="76"/>
                </a:cubicBezTo>
                <a:cubicBezTo>
                  <a:pt x="111" y="72"/>
                  <a:pt x="111" y="72"/>
                  <a:pt x="111" y="72"/>
                </a:cubicBezTo>
                <a:cubicBezTo>
                  <a:pt x="111" y="72"/>
                  <a:pt x="111" y="72"/>
                  <a:pt x="111" y="72"/>
                </a:cubicBezTo>
                <a:cubicBezTo>
                  <a:pt x="102" y="65"/>
                  <a:pt x="102" y="65"/>
                  <a:pt x="102" y="65"/>
                </a:cubicBezTo>
                <a:cubicBezTo>
                  <a:pt x="101" y="64"/>
                  <a:pt x="101" y="62"/>
                  <a:pt x="102" y="61"/>
                </a:cubicBezTo>
                <a:cubicBezTo>
                  <a:pt x="103" y="60"/>
                  <a:pt x="104" y="60"/>
                  <a:pt x="105" y="61"/>
                </a:cubicBezTo>
                <a:cubicBezTo>
                  <a:pt x="120" y="73"/>
                  <a:pt x="120" y="73"/>
                  <a:pt x="120" y="73"/>
                </a:cubicBezTo>
                <a:cubicBezTo>
                  <a:pt x="123" y="76"/>
                  <a:pt x="127" y="75"/>
                  <a:pt x="129" y="7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38943" name="Google Shape;623;p25">
            <a:extLst>
              <a:ext uri="{FF2B5EF4-FFF2-40B4-BE49-F238E27FC236}">
                <a16:creationId xmlns:a16="http://schemas.microsoft.com/office/drawing/2014/main" id="{4DBE0CDA-48C7-406C-B0E2-A7683AC1E6E3}"/>
              </a:ext>
            </a:extLst>
          </p:cNvPr>
          <p:cNvSpPr>
            <a:spLocks/>
          </p:cNvSpPr>
          <p:nvPr/>
        </p:nvSpPr>
        <p:spPr bwMode="auto">
          <a:xfrm>
            <a:off x="6788150" y="2420938"/>
            <a:ext cx="676275" cy="565150"/>
          </a:xfrm>
          <a:custGeom>
            <a:avLst/>
            <a:gdLst>
              <a:gd name="T0" fmla="*/ 92010 w 147"/>
              <a:gd name="T1" fmla="*/ 459472 h 123"/>
              <a:gd name="T2" fmla="*/ 92010 w 147"/>
              <a:gd name="T3" fmla="*/ 307846 h 123"/>
              <a:gd name="T4" fmla="*/ 115013 w 147"/>
              <a:gd name="T5" fmla="*/ 284872 h 123"/>
              <a:gd name="T6" fmla="*/ 151817 w 147"/>
              <a:gd name="T7" fmla="*/ 284872 h 123"/>
              <a:gd name="T8" fmla="*/ 174819 w 147"/>
              <a:gd name="T9" fmla="*/ 307846 h 123"/>
              <a:gd name="T10" fmla="*/ 174819 w 147"/>
              <a:gd name="T11" fmla="*/ 459472 h 123"/>
              <a:gd name="T12" fmla="*/ 151817 w 147"/>
              <a:gd name="T13" fmla="*/ 482445 h 123"/>
              <a:gd name="T14" fmla="*/ 115013 w 147"/>
              <a:gd name="T15" fmla="*/ 482445 h 123"/>
              <a:gd name="T16" fmla="*/ 92010 w 147"/>
              <a:gd name="T17" fmla="*/ 459472 h 123"/>
              <a:gd name="T18" fmla="*/ 248428 w 147"/>
              <a:gd name="T19" fmla="*/ 229736 h 123"/>
              <a:gd name="T20" fmla="*/ 225425 w 147"/>
              <a:gd name="T21" fmla="*/ 252709 h 123"/>
              <a:gd name="T22" fmla="*/ 225425 w 147"/>
              <a:gd name="T23" fmla="*/ 459472 h 123"/>
              <a:gd name="T24" fmla="*/ 248428 w 147"/>
              <a:gd name="T25" fmla="*/ 482445 h 123"/>
              <a:gd name="T26" fmla="*/ 285232 w 147"/>
              <a:gd name="T27" fmla="*/ 482445 h 123"/>
              <a:gd name="T28" fmla="*/ 308234 w 147"/>
              <a:gd name="T29" fmla="*/ 459472 h 123"/>
              <a:gd name="T30" fmla="*/ 308234 w 147"/>
              <a:gd name="T31" fmla="*/ 252709 h 123"/>
              <a:gd name="T32" fmla="*/ 285232 w 147"/>
              <a:gd name="T33" fmla="*/ 229736 h 123"/>
              <a:gd name="T34" fmla="*/ 248428 w 147"/>
              <a:gd name="T35" fmla="*/ 229736 h 123"/>
              <a:gd name="T36" fmla="*/ 386443 w 147"/>
              <a:gd name="T37" fmla="*/ 183789 h 123"/>
              <a:gd name="T38" fmla="*/ 363440 w 147"/>
              <a:gd name="T39" fmla="*/ 206762 h 123"/>
              <a:gd name="T40" fmla="*/ 363440 w 147"/>
              <a:gd name="T41" fmla="*/ 459472 h 123"/>
              <a:gd name="T42" fmla="*/ 386443 w 147"/>
              <a:gd name="T43" fmla="*/ 482445 h 123"/>
              <a:gd name="T44" fmla="*/ 423247 w 147"/>
              <a:gd name="T45" fmla="*/ 482445 h 123"/>
              <a:gd name="T46" fmla="*/ 446249 w 147"/>
              <a:gd name="T47" fmla="*/ 459472 h 123"/>
              <a:gd name="T48" fmla="*/ 446249 w 147"/>
              <a:gd name="T49" fmla="*/ 206762 h 123"/>
              <a:gd name="T50" fmla="*/ 423247 w 147"/>
              <a:gd name="T51" fmla="*/ 183789 h 123"/>
              <a:gd name="T52" fmla="*/ 386443 w 147"/>
              <a:gd name="T53" fmla="*/ 183789 h 123"/>
              <a:gd name="T54" fmla="*/ 519858 w 147"/>
              <a:gd name="T55" fmla="*/ 137841 h 123"/>
              <a:gd name="T56" fmla="*/ 496855 w 147"/>
              <a:gd name="T57" fmla="*/ 160815 h 123"/>
              <a:gd name="T58" fmla="*/ 496855 w 147"/>
              <a:gd name="T59" fmla="*/ 459472 h 123"/>
              <a:gd name="T60" fmla="*/ 519858 w 147"/>
              <a:gd name="T61" fmla="*/ 482445 h 123"/>
              <a:gd name="T62" fmla="*/ 556662 w 147"/>
              <a:gd name="T63" fmla="*/ 482445 h 123"/>
              <a:gd name="T64" fmla="*/ 579664 w 147"/>
              <a:gd name="T65" fmla="*/ 459472 h 123"/>
              <a:gd name="T66" fmla="*/ 579664 w 147"/>
              <a:gd name="T67" fmla="*/ 160815 h 123"/>
              <a:gd name="T68" fmla="*/ 556662 w 147"/>
              <a:gd name="T69" fmla="*/ 137841 h 123"/>
              <a:gd name="T70" fmla="*/ 519858 w 147"/>
              <a:gd name="T71" fmla="*/ 137841 h 123"/>
              <a:gd name="T72" fmla="*/ 101211 w 147"/>
              <a:gd name="T73" fmla="*/ 225141 h 123"/>
              <a:gd name="T74" fmla="*/ 506056 w 147"/>
              <a:gd name="T75" fmla="*/ 73515 h 123"/>
              <a:gd name="T76" fmla="*/ 515257 w 147"/>
              <a:gd name="T77" fmla="*/ 96489 h 123"/>
              <a:gd name="T78" fmla="*/ 556662 w 147"/>
              <a:gd name="T79" fmla="*/ 27568 h 123"/>
              <a:gd name="T80" fmla="*/ 478453 w 147"/>
              <a:gd name="T81" fmla="*/ 27568 h 123"/>
              <a:gd name="T82" fmla="*/ 492255 w 147"/>
              <a:gd name="T83" fmla="*/ 50542 h 123"/>
              <a:gd name="T84" fmla="*/ 96611 w 147"/>
              <a:gd name="T85" fmla="*/ 197573 h 123"/>
              <a:gd name="T86" fmla="*/ 101211 w 147"/>
              <a:gd name="T87" fmla="*/ 225141 h 123"/>
              <a:gd name="T88" fmla="*/ 676275 w 147"/>
              <a:gd name="T89" fmla="*/ 523798 h 123"/>
              <a:gd name="T90" fmla="*/ 607267 w 147"/>
              <a:gd name="T91" fmla="*/ 487040 h 123"/>
              <a:gd name="T92" fmla="*/ 607267 w 147"/>
              <a:gd name="T93" fmla="*/ 510013 h 123"/>
              <a:gd name="T94" fmla="*/ 55206 w 147"/>
              <a:gd name="T95" fmla="*/ 510013 h 123"/>
              <a:gd name="T96" fmla="*/ 55206 w 147"/>
              <a:gd name="T97" fmla="*/ 68921 h 123"/>
              <a:gd name="T98" fmla="*/ 82809 w 147"/>
              <a:gd name="T99" fmla="*/ 68921 h 123"/>
              <a:gd name="T100" fmla="*/ 41405 w 147"/>
              <a:gd name="T101" fmla="*/ 0 h 123"/>
              <a:gd name="T102" fmla="*/ 0 w 147"/>
              <a:gd name="T103" fmla="*/ 68921 h 123"/>
              <a:gd name="T104" fmla="*/ 27603 w 147"/>
              <a:gd name="T105" fmla="*/ 68921 h 123"/>
              <a:gd name="T106" fmla="*/ 27603 w 147"/>
              <a:gd name="T107" fmla="*/ 510013 h 123"/>
              <a:gd name="T108" fmla="*/ 27603 w 147"/>
              <a:gd name="T109" fmla="*/ 523798 h 123"/>
              <a:gd name="T110" fmla="*/ 27603 w 147"/>
              <a:gd name="T111" fmla="*/ 542176 h 123"/>
              <a:gd name="T112" fmla="*/ 607267 w 147"/>
              <a:gd name="T113" fmla="*/ 542176 h 123"/>
              <a:gd name="T114" fmla="*/ 607267 w 147"/>
              <a:gd name="T115" fmla="*/ 565150 h 123"/>
              <a:gd name="T116" fmla="*/ 676275 w 147"/>
              <a:gd name="T117" fmla="*/ 523798 h 123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47" h="123" extrusionOk="0">
                <a:moveTo>
                  <a:pt x="20" y="100"/>
                </a:moveTo>
                <a:cubicBezTo>
                  <a:pt x="20" y="67"/>
                  <a:pt x="20" y="67"/>
                  <a:pt x="20" y="67"/>
                </a:cubicBezTo>
                <a:cubicBezTo>
                  <a:pt x="20" y="64"/>
                  <a:pt x="22" y="62"/>
                  <a:pt x="25" y="62"/>
                </a:cubicBezTo>
                <a:cubicBezTo>
                  <a:pt x="33" y="62"/>
                  <a:pt x="33" y="62"/>
                  <a:pt x="33" y="62"/>
                </a:cubicBezTo>
                <a:cubicBezTo>
                  <a:pt x="35" y="62"/>
                  <a:pt x="38" y="64"/>
                  <a:pt x="38" y="67"/>
                </a:cubicBezTo>
                <a:cubicBezTo>
                  <a:pt x="38" y="100"/>
                  <a:pt x="38" y="100"/>
                  <a:pt x="38" y="100"/>
                </a:cubicBezTo>
                <a:cubicBezTo>
                  <a:pt x="38" y="103"/>
                  <a:pt x="35" y="105"/>
                  <a:pt x="33" y="105"/>
                </a:cubicBezTo>
                <a:cubicBezTo>
                  <a:pt x="25" y="105"/>
                  <a:pt x="25" y="105"/>
                  <a:pt x="25" y="105"/>
                </a:cubicBezTo>
                <a:cubicBezTo>
                  <a:pt x="22" y="105"/>
                  <a:pt x="20" y="103"/>
                  <a:pt x="20" y="100"/>
                </a:cubicBezTo>
                <a:close/>
                <a:moveTo>
                  <a:pt x="54" y="50"/>
                </a:moveTo>
                <a:cubicBezTo>
                  <a:pt x="51" y="50"/>
                  <a:pt x="49" y="53"/>
                  <a:pt x="49" y="55"/>
                </a:cubicBezTo>
                <a:cubicBezTo>
                  <a:pt x="49" y="100"/>
                  <a:pt x="49" y="100"/>
                  <a:pt x="49" y="100"/>
                </a:cubicBezTo>
                <a:cubicBezTo>
                  <a:pt x="49" y="103"/>
                  <a:pt x="51" y="105"/>
                  <a:pt x="54" y="105"/>
                </a:cubicBezTo>
                <a:cubicBezTo>
                  <a:pt x="62" y="105"/>
                  <a:pt x="62" y="105"/>
                  <a:pt x="62" y="105"/>
                </a:cubicBezTo>
                <a:cubicBezTo>
                  <a:pt x="65" y="105"/>
                  <a:pt x="67" y="103"/>
                  <a:pt x="67" y="100"/>
                </a:cubicBezTo>
                <a:cubicBezTo>
                  <a:pt x="67" y="55"/>
                  <a:pt x="67" y="55"/>
                  <a:pt x="67" y="55"/>
                </a:cubicBezTo>
                <a:cubicBezTo>
                  <a:pt x="67" y="53"/>
                  <a:pt x="65" y="50"/>
                  <a:pt x="62" y="50"/>
                </a:cubicBezTo>
                <a:lnTo>
                  <a:pt x="54" y="50"/>
                </a:lnTo>
                <a:close/>
                <a:moveTo>
                  <a:pt x="84" y="40"/>
                </a:moveTo>
                <a:cubicBezTo>
                  <a:pt x="81" y="40"/>
                  <a:pt x="79" y="42"/>
                  <a:pt x="79" y="45"/>
                </a:cubicBezTo>
                <a:cubicBezTo>
                  <a:pt x="79" y="100"/>
                  <a:pt x="79" y="100"/>
                  <a:pt x="79" y="100"/>
                </a:cubicBezTo>
                <a:cubicBezTo>
                  <a:pt x="79" y="103"/>
                  <a:pt x="81" y="105"/>
                  <a:pt x="84" y="105"/>
                </a:cubicBezTo>
                <a:cubicBezTo>
                  <a:pt x="92" y="105"/>
                  <a:pt x="92" y="105"/>
                  <a:pt x="92" y="105"/>
                </a:cubicBezTo>
                <a:cubicBezTo>
                  <a:pt x="94" y="105"/>
                  <a:pt x="97" y="103"/>
                  <a:pt x="97" y="100"/>
                </a:cubicBezTo>
                <a:cubicBezTo>
                  <a:pt x="97" y="45"/>
                  <a:pt x="97" y="45"/>
                  <a:pt x="97" y="45"/>
                </a:cubicBezTo>
                <a:cubicBezTo>
                  <a:pt x="97" y="42"/>
                  <a:pt x="94" y="40"/>
                  <a:pt x="92" y="40"/>
                </a:cubicBezTo>
                <a:lnTo>
                  <a:pt x="84" y="40"/>
                </a:lnTo>
                <a:close/>
                <a:moveTo>
                  <a:pt x="113" y="30"/>
                </a:moveTo>
                <a:cubicBezTo>
                  <a:pt x="110" y="30"/>
                  <a:pt x="108" y="32"/>
                  <a:pt x="108" y="35"/>
                </a:cubicBezTo>
                <a:cubicBezTo>
                  <a:pt x="108" y="100"/>
                  <a:pt x="108" y="100"/>
                  <a:pt x="108" y="100"/>
                </a:cubicBezTo>
                <a:cubicBezTo>
                  <a:pt x="108" y="103"/>
                  <a:pt x="110" y="105"/>
                  <a:pt x="113" y="105"/>
                </a:cubicBezTo>
                <a:cubicBezTo>
                  <a:pt x="121" y="105"/>
                  <a:pt x="121" y="105"/>
                  <a:pt x="121" y="105"/>
                </a:cubicBezTo>
                <a:cubicBezTo>
                  <a:pt x="124" y="105"/>
                  <a:pt x="126" y="103"/>
                  <a:pt x="126" y="100"/>
                </a:cubicBezTo>
                <a:cubicBezTo>
                  <a:pt x="126" y="35"/>
                  <a:pt x="126" y="35"/>
                  <a:pt x="126" y="35"/>
                </a:cubicBezTo>
                <a:cubicBezTo>
                  <a:pt x="126" y="32"/>
                  <a:pt x="124" y="30"/>
                  <a:pt x="121" y="30"/>
                </a:cubicBezTo>
                <a:lnTo>
                  <a:pt x="113" y="30"/>
                </a:lnTo>
                <a:close/>
                <a:moveTo>
                  <a:pt x="22" y="49"/>
                </a:moveTo>
                <a:cubicBezTo>
                  <a:pt x="54" y="44"/>
                  <a:pt x="83" y="32"/>
                  <a:pt x="110" y="16"/>
                </a:cubicBezTo>
                <a:cubicBezTo>
                  <a:pt x="112" y="21"/>
                  <a:pt x="112" y="21"/>
                  <a:pt x="112" y="21"/>
                </a:cubicBezTo>
                <a:cubicBezTo>
                  <a:pt x="121" y="6"/>
                  <a:pt x="121" y="6"/>
                  <a:pt x="121" y="6"/>
                </a:cubicBezTo>
                <a:cubicBezTo>
                  <a:pt x="104" y="6"/>
                  <a:pt x="104" y="6"/>
                  <a:pt x="104" y="6"/>
                </a:cubicBezTo>
                <a:cubicBezTo>
                  <a:pt x="107" y="11"/>
                  <a:pt x="107" y="11"/>
                  <a:pt x="107" y="11"/>
                </a:cubicBezTo>
                <a:cubicBezTo>
                  <a:pt x="81" y="26"/>
                  <a:pt x="52" y="37"/>
                  <a:pt x="21" y="43"/>
                </a:cubicBezTo>
                <a:lnTo>
                  <a:pt x="22" y="49"/>
                </a:lnTo>
                <a:close/>
                <a:moveTo>
                  <a:pt x="147" y="114"/>
                </a:moveTo>
                <a:cubicBezTo>
                  <a:pt x="132" y="106"/>
                  <a:pt x="132" y="106"/>
                  <a:pt x="132" y="106"/>
                </a:cubicBezTo>
                <a:cubicBezTo>
                  <a:pt x="132" y="111"/>
                  <a:pt x="132" y="111"/>
                  <a:pt x="132" y="111"/>
                </a:cubicBezTo>
                <a:cubicBezTo>
                  <a:pt x="12" y="111"/>
                  <a:pt x="12" y="111"/>
                  <a:pt x="12" y="111"/>
                </a:cubicBezTo>
                <a:cubicBezTo>
                  <a:pt x="12" y="15"/>
                  <a:pt x="12" y="15"/>
                  <a:pt x="12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9" y="0"/>
                  <a:pt x="9" y="0"/>
                  <a:pt x="9" y="0"/>
                </a:cubicBezTo>
                <a:cubicBezTo>
                  <a:pt x="0" y="15"/>
                  <a:pt x="0" y="15"/>
                  <a:pt x="0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11"/>
                  <a:pt x="6" y="111"/>
                  <a:pt x="6" y="111"/>
                </a:cubicBezTo>
                <a:cubicBezTo>
                  <a:pt x="6" y="114"/>
                  <a:pt x="6" y="114"/>
                  <a:pt x="6" y="114"/>
                </a:cubicBezTo>
                <a:cubicBezTo>
                  <a:pt x="6" y="118"/>
                  <a:pt x="6" y="118"/>
                  <a:pt x="6" y="118"/>
                </a:cubicBezTo>
                <a:cubicBezTo>
                  <a:pt x="132" y="118"/>
                  <a:pt x="132" y="118"/>
                  <a:pt x="132" y="118"/>
                </a:cubicBezTo>
                <a:cubicBezTo>
                  <a:pt x="132" y="123"/>
                  <a:pt x="132" y="123"/>
                  <a:pt x="132" y="123"/>
                </a:cubicBezTo>
                <a:lnTo>
                  <a:pt x="147" y="1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38944" name="Google Shape;624;p25">
            <a:extLst>
              <a:ext uri="{FF2B5EF4-FFF2-40B4-BE49-F238E27FC236}">
                <a16:creationId xmlns:a16="http://schemas.microsoft.com/office/drawing/2014/main" id="{6F66659C-B4CA-48E5-BB38-694BF4634A7A}"/>
              </a:ext>
            </a:extLst>
          </p:cNvPr>
          <p:cNvSpPr>
            <a:spLocks/>
          </p:cNvSpPr>
          <p:nvPr/>
        </p:nvSpPr>
        <p:spPr bwMode="auto">
          <a:xfrm>
            <a:off x="4348163" y="3078163"/>
            <a:ext cx="996950" cy="519112"/>
          </a:xfrm>
          <a:custGeom>
            <a:avLst/>
            <a:gdLst>
              <a:gd name="T0" fmla="*/ 721296 w 217"/>
              <a:gd name="T1" fmla="*/ 491549 h 113"/>
              <a:gd name="T2" fmla="*/ 675353 w 217"/>
              <a:gd name="T3" fmla="*/ 505330 h 113"/>
              <a:gd name="T4" fmla="*/ 509961 w 217"/>
              <a:gd name="T5" fmla="*/ 519112 h 113"/>
              <a:gd name="T6" fmla="*/ 349162 w 217"/>
              <a:gd name="T7" fmla="*/ 505330 h 113"/>
              <a:gd name="T8" fmla="*/ 303220 w 217"/>
              <a:gd name="T9" fmla="*/ 491549 h 113"/>
              <a:gd name="T10" fmla="*/ 284843 w 217"/>
              <a:gd name="T11" fmla="*/ 408858 h 113"/>
              <a:gd name="T12" fmla="*/ 376728 w 217"/>
              <a:gd name="T13" fmla="*/ 349137 h 113"/>
              <a:gd name="T14" fmla="*/ 422670 w 217"/>
              <a:gd name="T15" fmla="*/ 330762 h 113"/>
              <a:gd name="T16" fmla="*/ 436453 w 217"/>
              <a:gd name="T17" fmla="*/ 271041 h 113"/>
              <a:gd name="T18" fmla="*/ 381322 w 217"/>
              <a:gd name="T19" fmla="*/ 114848 h 113"/>
              <a:gd name="T20" fmla="*/ 473207 w 217"/>
              <a:gd name="T21" fmla="*/ 4594 h 113"/>
              <a:gd name="T22" fmla="*/ 509961 w 217"/>
              <a:gd name="T23" fmla="*/ 0 h 113"/>
              <a:gd name="T24" fmla="*/ 546715 w 217"/>
              <a:gd name="T25" fmla="*/ 4594 h 113"/>
              <a:gd name="T26" fmla="*/ 643194 w 217"/>
              <a:gd name="T27" fmla="*/ 114848 h 113"/>
              <a:gd name="T28" fmla="*/ 583468 w 217"/>
              <a:gd name="T29" fmla="*/ 271041 h 113"/>
              <a:gd name="T30" fmla="*/ 601845 w 217"/>
              <a:gd name="T31" fmla="*/ 330762 h 113"/>
              <a:gd name="T32" fmla="*/ 647788 w 217"/>
              <a:gd name="T33" fmla="*/ 349137 h 113"/>
              <a:gd name="T34" fmla="*/ 739673 w 217"/>
              <a:gd name="T35" fmla="*/ 408858 h 113"/>
              <a:gd name="T36" fmla="*/ 721296 w 217"/>
              <a:gd name="T37" fmla="*/ 491549 h 113"/>
              <a:gd name="T38" fmla="*/ 978573 w 217"/>
              <a:gd name="T39" fmla="*/ 445609 h 113"/>
              <a:gd name="T40" fmla="*/ 914254 w 217"/>
              <a:gd name="T41" fmla="*/ 399670 h 113"/>
              <a:gd name="T42" fmla="*/ 882094 w 217"/>
              <a:gd name="T43" fmla="*/ 390482 h 113"/>
              <a:gd name="T44" fmla="*/ 872906 w 217"/>
              <a:gd name="T45" fmla="*/ 344543 h 113"/>
              <a:gd name="T46" fmla="*/ 914254 w 217"/>
              <a:gd name="T47" fmla="*/ 238883 h 113"/>
              <a:gd name="T48" fmla="*/ 845340 w 217"/>
              <a:gd name="T49" fmla="*/ 160787 h 113"/>
              <a:gd name="T50" fmla="*/ 822369 w 217"/>
              <a:gd name="T51" fmla="*/ 160787 h 113"/>
              <a:gd name="T52" fmla="*/ 794803 w 217"/>
              <a:gd name="T53" fmla="*/ 160787 h 113"/>
              <a:gd name="T54" fmla="*/ 730484 w 217"/>
              <a:gd name="T55" fmla="*/ 238883 h 113"/>
              <a:gd name="T56" fmla="*/ 771832 w 217"/>
              <a:gd name="T57" fmla="*/ 344543 h 113"/>
              <a:gd name="T58" fmla="*/ 758050 w 217"/>
              <a:gd name="T59" fmla="*/ 390482 h 113"/>
              <a:gd name="T60" fmla="*/ 758050 w 217"/>
              <a:gd name="T61" fmla="*/ 390482 h 113"/>
              <a:gd name="T62" fmla="*/ 767238 w 217"/>
              <a:gd name="T63" fmla="*/ 399670 h 113"/>
              <a:gd name="T64" fmla="*/ 781021 w 217"/>
              <a:gd name="T65" fmla="*/ 454797 h 113"/>
              <a:gd name="T66" fmla="*/ 744267 w 217"/>
              <a:gd name="T67" fmla="*/ 505330 h 113"/>
              <a:gd name="T68" fmla="*/ 725890 w 217"/>
              <a:gd name="T69" fmla="*/ 514518 h 113"/>
              <a:gd name="T70" fmla="*/ 822369 w 217"/>
              <a:gd name="T71" fmla="*/ 519112 h 113"/>
              <a:gd name="T72" fmla="*/ 937225 w 217"/>
              <a:gd name="T73" fmla="*/ 509924 h 113"/>
              <a:gd name="T74" fmla="*/ 964790 w 217"/>
              <a:gd name="T75" fmla="*/ 500736 h 113"/>
              <a:gd name="T76" fmla="*/ 978573 w 217"/>
              <a:gd name="T77" fmla="*/ 445609 h 113"/>
              <a:gd name="T78" fmla="*/ 234306 w 217"/>
              <a:gd name="T79" fmla="*/ 454797 h 113"/>
              <a:gd name="T80" fmla="*/ 257277 w 217"/>
              <a:gd name="T81" fmla="*/ 399670 h 113"/>
              <a:gd name="T82" fmla="*/ 275654 w 217"/>
              <a:gd name="T83" fmla="*/ 381295 h 113"/>
              <a:gd name="T84" fmla="*/ 261872 w 217"/>
              <a:gd name="T85" fmla="*/ 376701 h 113"/>
              <a:gd name="T86" fmla="*/ 252683 w 217"/>
              <a:gd name="T87" fmla="*/ 326168 h 113"/>
              <a:gd name="T88" fmla="*/ 294031 w 217"/>
              <a:gd name="T89" fmla="*/ 206726 h 113"/>
              <a:gd name="T90" fmla="*/ 220524 w 217"/>
              <a:gd name="T91" fmla="*/ 124036 h 113"/>
              <a:gd name="T92" fmla="*/ 192958 w 217"/>
              <a:gd name="T93" fmla="*/ 119442 h 113"/>
              <a:gd name="T94" fmla="*/ 165393 w 217"/>
              <a:gd name="T95" fmla="*/ 124036 h 113"/>
              <a:gd name="T96" fmla="*/ 96479 w 217"/>
              <a:gd name="T97" fmla="*/ 206726 h 113"/>
              <a:gd name="T98" fmla="*/ 137827 w 217"/>
              <a:gd name="T99" fmla="*/ 326168 h 113"/>
              <a:gd name="T100" fmla="*/ 128639 w 217"/>
              <a:gd name="T101" fmla="*/ 376701 h 113"/>
              <a:gd name="T102" fmla="*/ 91885 w 217"/>
              <a:gd name="T103" fmla="*/ 390482 h 113"/>
              <a:gd name="T104" fmla="*/ 18377 w 217"/>
              <a:gd name="T105" fmla="*/ 436422 h 113"/>
              <a:gd name="T106" fmla="*/ 36754 w 217"/>
              <a:gd name="T107" fmla="*/ 496142 h 113"/>
              <a:gd name="T108" fmla="*/ 68914 w 217"/>
              <a:gd name="T109" fmla="*/ 509924 h 113"/>
              <a:gd name="T110" fmla="*/ 192958 w 217"/>
              <a:gd name="T111" fmla="*/ 519112 h 113"/>
              <a:gd name="T112" fmla="*/ 298626 w 217"/>
              <a:gd name="T113" fmla="*/ 514518 h 113"/>
              <a:gd name="T114" fmla="*/ 280249 w 217"/>
              <a:gd name="T115" fmla="*/ 505330 h 113"/>
              <a:gd name="T116" fmla="*/ 234306 w 217"/>
              <a:gd name="T117" fmla="*/ 454797 h 113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17" h="113" extrusionOk="0">
                <a:moveTo>
                  <a:pt x="157" y="107"/>
                </a:moveTo>
                <a:cubicBezTo>
                  <a:pt x="153" y="108"/>
                  <a:pt x="150" y="109"/>
                  <a:pt x="147" y="110"/>
                </a:cubicBezTo>
                <a:cubicBezTo>
                  <a:pt x="136" y="112"/>
                  <a:pt x="125" y="113"/>
                  <a:pt x="111" y="113"/>
                </a:cubicBezTo>
                <a:cubicBezTo>
                  <a:pt x="97" y="113"/>
                  <a:pt x="86" y="112"/>
                  <a:pt x="76" y="110"/>
                </a:cubicBezTo>
                <a:cubicBezTo>
                  <a:pt x="72" y="109"/>
                  <a:pt x="69" y="108"/>
                  <a:pt x="66" y="107"/>
                </a:cubicBezTo>
                <a:cubicBezTo>
                  <a:pt x="57" y="102"/>
                  <a:pt x="57" y="95"/>
                  <a:pt x="62" y="89"/>
                </a:cubicBezTo>
                <a:cubicBezTo>
                  <a:pt x="68" y="84"/>
                  <a:pt x="74" y="80"/>
                  <a:pt x="82" y="76"/>
                </a:cubicBezTo>
                <a:cubicBezTo>
                  <a:pt x="85" y="75"/>
                  <a:pt x="89" y="73"/>
                  <a:pt x="92" y="72"/>
                </a:cubicBezTo>
                <a:cubicBezTo>
                  <a:pt x="98" y="70"/>
                  <a:pt x="100" y="63"/>
                  <a:pt x="95" y="59"/>
                </a:cubicBezTo>
                <a:cubicBezTo>
                  <a:pt x="86" y="49"/>
                  <a:pt x="82" y="38"/>
                  <a:pt x="83" y="25"/>
                </a:cubicBezTo>
                <a:cubicBezTo>
                  <a:pt x="83" y="12"/>
                  <a:pt x="91" y="5"/>
                  <a:pt x="103" y="1"/>
                </a:cubicBezTo>
                <a:cubicBezTo>
                  <a:pt x="106" y="1"/>
                  <a:pt x="109" y="1"/>
                  <a:pt x="111" y="0"/>
                </a:cubicBezTo>
                <a:cubicBezTo>
                  <a:pt x="114" y="1"/>
                  <a:pt x="116" y="1"/>
                  <a:pt x="119" y="1"/>
                </a:cubicBezTo>
                <a:cubicBezTo>
                  <a:pt x="131" y="5"/>
                  <a:pt x="139" y="12"/>
                  <a:pt x="140" y="25"/>
                </a:cubicBezTo>
                <a:cubicBezTo>
                  <a:pt x="140" y="38"/>
                  <a:pt x="137" y="49"/>
                  <a:pt x="127" y="59"/>
                </a:cubicBezTo>
                <a:cubicBezTo>
                  <a:pt x="123" y="63"/>
                  <a:pt x="124" y="70"/>
                  <a:pt x="131" y="72"/>
                </a:cubicBezTo>
                <a:cubicBezTo>
                  <a:pt x="134" y="73"/>
                  <a:pt x="137" y="75"/>
                  <a:pt x="141" y="76"/>
                </a:cubicBezTo>
                <a:cubicBezTo>
                  <a:pt x="148" y="80"/>
                  <a:pt x="155" y="84"/>
                  <a:pt x="161" y="89"/>
                </a:cubicBezTo>
                <a:cubicBezTo>
                  <a:pt x="164" y="93"/>
                  <a:pt x="166" y="102"/>
                  <a:pt x="157" y="107"/>
                </a:cubicBezTo>
                <a:close/>
                <a:moveTo>
                  <a:pt x="213" y="97"/>
                </a:moveTo>
                <a:cubicBezTo>
                  <a:pt x="209" y="93"/>
                  <a:pt x="204" y="90"/>
                  <a:pt x="199" y="87"/>
                </a:cubicBezTo>
                <a:cubicBezTo>
                  <a:pt x="197" y="86"/>
                  <a:pt x="195" y="86"/>
                  <a:pt x="192" y="85"/>
                </a:cubicBezTo>
                <a:cubicBezTo>
                  <a:pt x="188" y="83"/>
                  <a:pt x="187" y="78"/>
                  <a:pt x="190" y="75"/>
                </a:cubicBezTo>
                <a:cubicBezTo>
                  <a:pt x="197" y="69"/>
                  <a:pt x="199" y="61"/>
                  <a:pt x="199" y="52"/>
                </a:cubicBezTo>
                <a:cubicBezTo>
                  <a:pt x="198" y="43"/>
                  <a:pt x="193" y="38"/>
                  <a:pt x="184" y="35"/>
                </a:cubicBezTo>
                <a:cubicBezTo>
                  <a:pt x="182" y="35"/>
                  <a:pt x="181" y="35"/>
                  <a:pt x="179" y="35"/>
                </a:cubicBezTo>
                <a:cubicBezTo>
                  <a:pt x="177" y="35"/>
                  <a:pt x="175" y="35"/>
                  <a:pt x="173" y="35"/>
                </a:cubicBezTo>
                <a:cubicBezTo>
                  <a:pt x="165" y="38"/>
                  <a:pt x="159" y="43"/>
                  <a:pt x="159" y="52"/>
                </a:cubicBezTo>
                <a:cubicBezTo>
                  <a:pt x="159" y="61"/>
                  <a:pt x="161" y="69"/>
                  <a:pt x="168" y="75"/>
                </a:cubicBezTo>
                <a:cubicBezTo>
                  <a:pt x="171" y="78"/>
                  <a:pt x="170" y="83"/>
                  <a:pt x="165" y="85"/>
                </a:cubicBezTo>
                <a:cubicBezTo>
                  <a:pt x="165" y="85"/>
                  <a:pt x="165" y="85"/>
                  <a:pt x="165" y="85"/>
                </a:cubicBezTo>
                <a:cubicBezTo>
                  <a:pt x="165" y="85"/>
                  <a:pt x="166" y="86"/>
                  <a:pt x="167" y="87"/>
                </a:cubicBezTo>
                <a:cubicBezTo>
                  <a:pt x="170" y="90"/>
                  <a:pt x="171" y="95"/>
                  <a:pt x="170" y="99"/>
                </a:cubicBezTo>
                <a:cubicBezTo>
                  <a:pt x="170" y="104"/>
                  <a:pt x="166" y="108"/>
                  <a:pt x="162" y="110"/>
                </a:cubicBezTo>
                <a:cubicBezTo>
                  <a:pt x="160" y="111"/>
                  <a:pt x="159" y="111"/>
                  <a:pt x="158" y="112"/>
                </a:cubicBezTo>
                <a:cubicBezTo>
                  <a:pt x="164" y="113"/>
                  <a:pt x="171" y="113"/>
                  <a:pt x="179" y="113"/>
                </a:cubicBezTo>
                <a:cubicBezTo>
                  <a:pt x="188" y="113"/>
                  <a:pt x="196" y="113"/>
                  <a:pt x="204" y="111"/>
                </a:cubicBezTo>
                <a:cubicBezTo>
                  <a:pt x="206" y="110"/>
                  <a:pt x="208" y="110"/>
                  <a:pt x="210" y="109"/>
                </a:cubicBezTo>
                <a:cubicBezTo>
                  <a:pt x="217" y="106"/>
                  <a:pt x="216" y="99"/>
                  <a:pt x="213" y="97"/>
                </a:cubicBezTo>
                <a:close/>
                <a:moveTo>
                  <a:pt x="51" y="99"/>
                </a:moveTo>
                <a:cubicBezTo>
                  <a:pt x="51" y="95"/>
                  <a:pt x="52" y="90"/>
                  <a:pt x="56" y="87"/>
                </a:cubicBezTo>
                <a:cubicBezTo>
                  <a:pt x="57" y="85"/>
                  <a:pt x="59" y="84"/>
                  <a:pt x="60" y="83"/>
                </a:cubicBezTo>
                <a:cubicBezTo>
                  <a:pt x="59" y="82"/>
                  <a:pt x="58" y="82"/>
                  <a:pt x="57" y="82"/>
                </a:cubicBezTo>
                <a:cubicBezTo>
                  <a:pt x="53" y="80"/>
                  <a:pt x="51" y="75"/>
                  <a:pt x="55" y="71"/>
                </a:cubicBezTo>
                <a:cubicBezTo>
                  <a:pt x="62" y="64"/>
                  <a:pt x="65" y="55"/>
                  <a:pt x="64" y="45"/>
                </a:cubicBezTo>
                <a:cubicBezTo>
                  <a:pt x="64" y="35"/>
                  <a:pt x="58" y="29"/>
                  <a:pt x="48" y="27"/>
                </a:cubicBezTo>
                <a:cubicBezTo>
                  <a:pt x="46" y="27"/>
                  <a:pt x="44" y="26"/>
                  <a:pt x="42" y="26"/>
                </a:cubicBezTo>
                <a:cubicBezTo>
                  <a:pt x="41" y="26"/>
                  <a:pt x="39" y="27"/>
                  <a:pt x="36" y="27"/>
                </a:cubicBezTo>
                <a:cubicBezTo>
                  <a:pt x="27" y="29"/>
                  <a:pt x="21" y="35"/>
                  <a:pt x="21" y="45"/>
                </a:cubicBezTo>
                <a:cubicBezTo>
                  <a:pt x="20" y="55"/>
                  <a:pt x="23" y="64"/>
                  <a:pt x="30" y="71"/>
                </a:cubicBezTo>
                <a:cubicBezTo>
                  <a:pt x="34" y="75"/>
                  <a:pt x="32" y="80"/>
                  <a:pt x="28" y="82"/>
                </a:cubicBezTo>
                <a:cubicBezTo>
                  <a:pt x="25" y="83"/>
                  <a:pt x="22" y="84"/>
                  <a:pt x="20" y="85"/>
                </a:cubicBezTo>
                <a:cubicBezTo>
                  <a:pt x="14" y="87"/>
                  <a:pt x="9" y="90"/>
                  <a:pt x="4" y="95"/>
                </a:cubicBezTo>
                <a:cubicBezTo>
                  <a:pt x="0" y="99"/>
                  <a:pt x="0" y="105"/>
                  <a:pt x="8" y="108"/>
                </a:cubicBezTo>
                <a:cubicBezTo>
                  <a:pt x="10" y="109"/>
                  <a:pt x="13" y="110"/>
                  <a:pt x="15" y="111"/>
                </a:cubicBezTo>
                <a:cubicBezTo>
                  <a:pt x="23" y="113"/>
                  <a:pt x="32" y="113"/>
                  <a:pt x="42" y="113"/>
                </a:cubicBezTo>
                <a:cubicBezTo>
                  <a:pt x="51" y="113"/>
                  <a:pt x="58" y="113"/>
                  <a:pt x="65" y="112"/>
                </a:cubicBezTo>
                <a:cubicBezTo>
                  <a:pt x="63" y="111"/>
                  <a:pt x="62" y="111"/>
                  <a:pt x="61" y="110"/>
                </a:cubicBezTo>
                <a:cubicBezTo>
                  <a:pt x="55" y="107"/>
                  <a:pt x="52" y="104"/>
                  <a:pt x="51" y="9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38945" name="Google Shape;625;p25">
            <a:extLst>
              <a:ext uri="{FF2B5EF4-FFF2-40B4-BE49-F238E27FC236}">
                <a16:creationId xmlns:a16="http://schemas.microsoft.com/office/drawing/2014/main" id="{D1D9943B-06B6-4825-8602-73E4DB4AD146}"/>
              </a:ext>
            </a:extLst>
          </p:cNvPr>
          <p:cNvSpPr>
            <a:spLocks/>
          </p:cNvSpPr>
          <p:nvPr/>
        </p:nvSpPr>
        <p:spPr bwMode="auto">
          <a:xfrm>
            <a:off x="5461000" y="4297363"/>
            <a:ext cx="444500" cy="652462"/>
          </a:xfrm>
          <a:custGeom>
            <a:avLst/>
            <a:gdLst>
              <a:gd name="T0" fmla="*/ 444500 w 97"/>
              <a:gd name="T1" fmla="*/ 431911 h 142"/>
              <a:gd name="T2" fmla="*/ 293278 w 97"/>
              <a:gd name="T3" fmla="*/ 289473 h 142"/>
              <a:gd name="T4" fmla="*/ 210794 w 97"/>
              <a:gd name="T5" fmla="*/ 266499 h 142"/>
              <a:gd name="T6" fmla="*/ 105397 w 97"/>
              <a:gd name="T7" fmla="*/ 211361 h 142"/>
              <a:gd name="T8" fmla="*/ 219959 w 97"/>
              <a:gd name="T9" fmla="*/ 165413 h 142"/>
              <a:gd name="T10" fmla="*/ 334521 w 97"/>
              <a:gd name="T11" fmla="*/ 206766 h 142"/>
              <a:gd name="T12" fmla="*/ 389510 w 97"/>
              <a:gd name="T13" fmla="*/ 202171 h 142"/>
              <a:gd name="T14" fmla="*/ 412423 w 97"/>
              <a:gd name="T15" fmla="*/ 160818 h 142"/>
              <a:gd name="T16" fmla="*/ 270366 w 97"/>
              <a:gd name="T17" fmla="*/ 78112 h 142"/>
              <a:gd name="T18" fmla="*/ 270366 w 97"/>
              <a:gd name="T19" fmla="*/ 22974 h 142"/>
              <a:gd name="T20" fmla="*/ 242871 w 97"/>
              <a:gd name="T21" fmla="*/ 0 h 142"/>
              <a:gd name="T22" fmla="*/ 206211 w 97"/>
              <a:gd name="T23" fmla="*/ 0 h 142"/>
              <a:gd name="T24" fmla="*/ 178716 w 97"/>
              <a:gd name="T25" fmla="*/ 22974 h 142"/>
              <a:gd name="T26" fmla="*/ 178716 w 97"/>
              <a:gd name="T27" fmla="*/ 73517 h 142"/>
              <a:gd name="T28" fmla="*/ 0 w 97"/>
              <a:gd name="T29" fmla="*/ 215956 h 142"/>
              <a:gd name="T30" fmla="*/ 169552 w 97"/>
              <a:gd name="T31" fmla="*/ 358395 h 142"/>
              <a:gd name="T32" fmla="*/ 261201 w 97"/>
              <a:gd name="T33" fmla="*/ 376774 h 142"/>
              <a:gd name="T34" fmla="*/ 339103 w 97"/>
              <a:gd name="T35" fmla="*/ 436506 h 142"/>
              <a:gd name="T36" fmla="*/ 229124 w 97"/>
              <a:gd name="T37" fmla="*/ 487049 h 142"/>
              <a:gd name="T38" fmla="*/ 91649 w 97"/>
              <a:gd name="T39" fmla="*/ 441101 h 142"/>
              <a:gd name="T40" fmla="*/ 32077 w 97"/>
              <a:gd name="T41" fmla="*/ 450291 h 142"/>
              <a:gd name="T42" fmla="*/ 18330 w 97"/>
              <a:gd name="T43" fmla="*/ 491644 h 142"/>
              <a:gd name="T44" fmla="*/ 178716 w 97"/>
              <a:gd name="T45" fmla="*/ 578945 h 142"/>
              <a:gd name="T46" fmla="*/ 178716 w 97"/>
              <a:gd name="T47" fmla="*/ 629488 h 142"/>
              <a:gd name="T48" fmla="*/ 206211 w 97"/>
              <a:gd name="T49" fmla="*/ 652462 h 142"/>
              <a:gd name="T50" fmla="*/ 242871 w 97"/>
              <a:gd name="T51" fmla="*/ 652462 h 142"/>
              <a:gd name="T52" fmla="*/ 270366 w 97"/>
              <a:gd name="T53" fmla="*/ 629488 h 142"/>
              <a:gd name="T54" fmla="*/ 270366 w 97"/>
              <a:gd name="T55" fmla="*/ 578945 h 142"/>
              <a:gd name="T56" fmla="*/ 444500 w 97"/>
              <a:gd name="T57" fmla="*/ 431911 h 142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97" h="142" extrusionOk="0">
                <a:moveTo>
                  <a:pt x="97" y="94"/>
                </a:moveTo>
                <a:cubicBezTo>
                  <a:pt x="97" y="80"/>
                  <a:pt x="86" y="68"/>
                  <a:pt x="64" y="63"/>
                </a:cubicBezTo>
                <a:cubicBezTo>
                  <a:pt x="61" y="62"/>
                  <a:pt x="48" y="59"/>
                  <a:pt x="46" y="58"/>
                </a:cubicBezTo>
                <a:cubicBezTo>
                  <a:pt x="28" y="54"/>
                  <a:pt x="23" y="51"/>
                  <a:pt x="23" y="46"/>
                </a:cubicBezTo>
                <a:cubicBezTo>
                  <a:pt x="23" y="41"/>
                  <a:pt x="30" y="36"/>
                  <a:pt x="48" y="36"/>
                </a:cubicBezTo>
                <a:cubicBezTo>
                  <a:pt x="60" y="36"/>
                  <a:pt x="73" y="45"/>
                  <a:pt x="73" y="45"/>
                </a:cubicBezTo>
                <a:cubicBezTo>
                  <a:pt x="78" y="48"/>
                  <a:pt x="81" y="48"/>
                  <a:pt x="85" y="44"/>
                </a:cubicBezTo>
                <a:cubicBezTo>
                  <a:pt x="85" y="44"/>
                  <a:pt x="90" y="40"/>
                  <a:pt x="90" y="35"/>
                </a:cubicBezTo>
                <a:cubicBezTo>
                  <a:pt x="90" y="29"/>
                  <a:pt x="75" y="20"/>
                  <a:pt x="59" y="17"/>
                </a:cubicBezTo>
                <a:cubicBezTo>
                  <a:pt x="59" y="5"/>
                  <a:pt x="59" y="5"/>
                  <a:pt x="59" y="5"/>
                </a:cubicBezTo>
                <a:cubicBezTo>
                  <a:pt x="59" y="2"/>
                  <a:pt x="56" y="0"/>
                  <a:pt x="53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2" y="0"/>
                  <a:pt x="39" y="2"/>
                  <a:pt x="39" y="5"/>
                </a:cubicBezTo>
                <a:cubicBezTo>
                  <a:pt x="39" y="16"/>
                  <a:pt x="39" y="16"/>
                  <a:pt x="39" y="16"/>
                </a:cubicBezTo>
                <a:cubicBezTo>
                  <a:pt x="14" y="18"/>
                  <a:pt x="0" y="31"/>
                  <a:pt x="0" y="47"/>
                </a:cubicBezTo>
                <a:cubicBezTo>
                  <a:pt x="0" y="65"/>
                  <a:pt x="18" y="73"/>
                  <a:pt x="37" y="78"/>
                </a:cubicBezTo>
                <a:cubicBezTo>
                  <a:pt x="39" y="78"/>
                  <a:pt x="55" y="82"/>
                  <a:pt x="57" y="82"/>
                </a:cubicBezTo>
                <a:cubicBezTo>
                  <a:pt x="71" y="86"/>
                  <a:pt x="74" y="91"/>
                  <a:pt x="74" y="95"/>
                </a:cubicBezTo>
                <a:cubicBezTo>
                  <a:pt x="74" y="101"/>
                  <a:pt x="68" y="106"/>
                  <a:pt x="50" y="106"/>
                </a:cubicBezTo>
                <a:cubicBezTo>
                  <a:pt x="37" y="106"/>
                  <a:pt x="20" y="96"/>
                  <a:pt x="20" y="96"/>
                </a:cubicBezTo>
                <a:cubicBezTo>
                  <a:pt x="16" y="93"/>
                  <a:pt x="11" y="94"/>
                  <a:pt x="7" y="98"/>
                </a:cubicBezTo>
                <a:cubicBezTo>
                  <a:pt x="7" y="98"/>
                  <a:pt x="4" y="102"/>
                  <a:pt x="4" y="107"/>
                </a:cubicBezTo>
                <a:cubicBezTo>
                  <a:pt x="4" y="113"/>
                  <a:pt x="22" y="122"/>
                  <a:pt x="39" y="126"/>
                </a:cubicBezTo>
                <a:cubicBezTo>
                  <a:pt x="39" y="137"/>
                  <a:pt x="39" y="137"/>
                  <a:pt x="39" y="137"/>
                </a:cubicBezTo>
                <a:cubicBezTo>
                  <a:pt x="39" y="140"/>
                  <a:pt x="42" y="142"/>
                  <a:pt x="45" y="142"/>
                </a:cubicBezTo>
                <a:cubicBezTo>
                  <a:pt x="53" y="142"/>
                  <a:pt x="53" y="142"/>
                  <a:pt x="53" y="142"/>
                </a:cubicBezTo>
                <a:cubicBezTo>
                  <a:pt x="56" y="142"/>
                  <a:pt x="59" y="140"/>
                  <a:pt x="59" y="137"/>
                </a:cubicBezTo>
                <a:cubicBezTo>
                  <a:pt x="59" y="126"/>
                  <a:pt x="59" y="126"/>
                  <a:pt x="59" y="126"/>
                </a:cubicBezTo>
                <a:cubicBezTo>
                  <a:pt x="86" y="123"/>
                  <a:pt x="97" y="109"/>
                  <a:pt x="97" y="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38946" name="Google Shape;626;p25">
            <a:extLst>
              <a:ext uri="{FF2B5EF4-FFF2-40B4-BE49-F238E27FC236}">
                <a16:creationId xmlns:a16="http://schemas.microsoft.com/office/drawing/2014/main" id="{003B7733-894B-4891-8B55-71AE2BED83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29788" y="4132263"/>
            <a:ext cx="1982787" cy="693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SzPts val="1300"/>
              <a:buFont typeface="Open Sans" panose="020B0606030504020204" pitchFamily="34" charset="0"/>
              <a:buNone/>
            </a:pPr>
            <a:r>
              <a:rPr lang="en-US" altLang="en-US" sz="1300"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amet, consectetur adipiscing elit, set</a:t>
            </a:r>
            <a:endParaRPr lang="en-US" altLang="en-US"/>
          </a:p>
        </p:txBody>
      </p:sp>
      <p:sp>
        <p:nvSpPr>
          <p:cNvPr id="38947" name="Google Shape;627;p25">
            <a:extLst>
              <a:ext uri="{FF2B5EF4-FFF2-40B4-BE49-F238E27FC236}">
                <a16:creationId xmlns:a16="http://schemas.microsoft.com/office/drawing/2014/main" id="{FDFCE096-47DC-45DA-9234-9A759E6708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8150" y="5168900"/>
            <a:ext cx="1982788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r" eaLnBrk="1" hangingPunct="1">
              <a:buSzPts val="1300"/>
              <a:buFont typeface="Open Sans" panose="020B0606030504020204" pitchFamily="34" charset="0"/>
              <a:buNone/>
            </a:pPr>
            <a:r>
              <a:rPr lang="en-US" altLang="en-US" sz="1300"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amet, consectetur adipiscing elit, set</a:t>
            </a:r>
            <a:endParaRPr lang="en-US" altLang="en-US"/>
          </a:p>
        </p:txBody>
      </p:sp>
      <p:sp>
        <p:nvSpPr>
          <p:cNvPr id="38948" name="Google Shape;628;p25">
            <a:extLst>
              <a:ext uri="{FF2B5EF4-FFF2-40B4-BE49-F238E27FC236}">
                <a16:creationId xmlns:a16="http://schemas.microsoft.com/office/drawing/2014/main" id="{37687DFD-F518-448B-8721-307692733C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2275" y="3189288"/>
            <a:ext cx="1981200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r" eaLnBrk="1" hangingPunct="1">
              <a:buSzPts val="1300"/>
              <a:buFont typeface="Open Sans" panose="020B0606030504020204" pitchFamily="34" charset="0"/>
              <a:buNone/>
            </a:pPr>
            <a:r>
              <a:rPr lang="en-US" altLang="en-US" sz="1300"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amet, consectetur adipiscing elit, set</a:t>
            </a:r>
            <a:endParaRPr lang="en-US" altLang="en-US"/>
          </a:p>
        </p:txBody>
      </p:sp>
      <p:sp>
        <p:nvSpPr>
          <p:cNvPr id="38949" name="Google Shape;629;p25">
            <a:extLst>
              <a:ext uri="{FF2B5EF4-FFF2-40B4-BE49-F238E27FC236}">
                <a16:creationId xmlns:a16="http://schemas.microsoft.com/office/drawing/2014/main" id="{D8D3E142-D4D2-4589-8ADC-A66025DC7C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6725" y="1203325"/>
            <a:ext cx="1982788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r" eaLnBrk="1" hangingPunct="1">
              <a:buSzPts val="1300"/>
              <a:buFont typeface="Open Sans" panose="020B0606030504020204" pitchFamily="34" charset="0"/>
              <a:buNone/>
            </a:pPr>
            <a:r>
              <a:rPr lang="en-US" altLang="en-US" sz="1300"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amet, consectetur adipiscing elit, set</a:t>
            </a:r>
            <a:endParaRPr lang="en-US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Google Shape;634;p26">
            <a:extLst>
              <a:ext uri="{FF2B5EF4-FFF2-40B4-BE49-F238E27FC236}">
                <a16:creationId xmlns:a16="http://schemas.microsoft.com/office/drawing/2014/main" id="{956BBE60-49CA-4141-898E-DE8CD9AADD82}"/>
              </a:ext>
            </a:extLst>
          </p:cNvPr>
          <p:cNvSpPr>
            <a:spLocks/>
          </p:cNvSpPr>
          <p:nvPr/>
        </p:nvSpPr>
        <p:spPr bwMode="auto">
          <a:xfrm>
            <a:off x="3076575" y="2554288"/>
            <a:ext cx="1504950" cy="3860800"/>
          </a:xfrm>
          <a:custGeom>
            <a:avLst/>
            <a:gdLst>
              <a:gd name="T0" fmla="*/ 752475 w 948"/>
              <a:gd name="T1" fmla="*/ 0 h 2432"/>
              <a:gd name="T2" fmla="*/ 374650 w 948"/>
              <a:gd name="T3" fmla="*/ 144463 h 2432"/>
              <a:gd name="T4" fmla="*/ 0 w 948"/>
              <a:gd name="T5" fmla="*/ 284163 h 2432"/>
              <a:gd name="T6" fmla="*/ 0 w 948"/>
              <a:gd name="T7" fmla="*/ 3860800 h 2432"/>
              <a:gd name="T8" fmla="*/ 1504950 w 948"/>
              <a:gd name="T9" fmla="*/ 3860800 h 2432"/>
              <a:gd name="T10" fmla="*/ 1504950 w 948"/>
              <a:gd name="T11" fmla="*/ 284163 h 2432"/>
              <a:gd name="T12" fmla="*/ 1130300 w 948"/>
              <a:gd name="T13" fmla="*/ 144463 h 2432"/>
              <a:gd name="T14" fmla="*/ 752475 w 948"/>
              <a:gd name="T15" fmla="*/ 0 h 243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948" h="2432" extrusionOk="0">
                <a:moveTo>
                  <a:pt x="474" y="0"/>
                </a:moveTo>
                <a:lnTo>
                  <a:pt x="236" y="91"/>
                </a:lnTo>
                <a:lnTo>
                  <a:pt x="0" y="179"/>
                </a:lnTo>
                <a:lnTo>
                  <a:pt x="0" y="2432"/>
                </a:lnTo>
                <a:lnTo>
                  <a:pt x="948" y="2432"/>
                </a:lnTo>
                <a:lnTo>
                  <a:pt x="948" y="179"/>
                </a:lnTo>
                <a:lnTo>
                  <a:pt x="712" y="91"/>
                </a:lnTo>
                <a:lnTo>
                  <a:pt x="474" y="0"/>
                </a:lnTo>
                <a:close/>
              </a:path>
            </a:pathLst>
          </a:custGeom>
          <a:solidFill>
            <a:srgbClr val="FF912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40963" name="Google Shape;635;p26">
            <a:extLst>
              <a:ext uri="{FF2B5EF4-FFF2-40B4-BE49-F238E27FC236}">
                <a16:creationId xmlns:a16="http://schemas.microsoft.com/office/drawing/2014/main" id="{FCC4A946-3180-4897-A330-006CCAE36697}"/>
              </a:ext>
            </a:extLst>
          </p:cNvPr>
          <p:cNvSpPr>
            <a:spLocks/>
          </p:cNvSpPr>
          <p:nvPr/>
        </p:nvSpPr>
        <p:spPr bwMode="auto">
          <a:xfrm>
            <a:off x="4581525" y="2184400"/>
            <a:ext cx="1509713" cy="4230688"/>
          </a:xfrm>
          <a:custGeom>
            <a:avLst/>
            <a:gdLst>
              <a:gd name="T0" fmla="*/ 757238 w 951"/>
              <a:gd name="T1" fmla="*/ 0 h 2665"/>
              <a:gd name="T2" fmla="*/ 377825 w 951"/>
              <a:gd name="T3" fmla="*/ 142875 h 2665"/>
              <a:gd name="T4" fmla="*/ 0 w 951"/>
              <a:gd name="T5" fmla="*/ 287338 h 2665"/>
              <a:gd name="T6" fmla="*/ 0 w 951"/>
              <a:gd name="T7" fmla="*/ 4230688 h 2665"/>
              <a:gd name="T8" fmla="*/ 1509713 w 951"/>
              <a:gd name="T9" fmla="*/ 4230688 h 2665"/>
              <a:gd name="T10" fmla="*/ 1509713 w 951"/>
              <a:gd name="T11" fmla="*/ 287338 h 2665"/>
              <a:gd name="T12" fmla="*/ 1131888 w 951"/>
              <a:gd name="T13" fmla="*/ 142875 h 2665"/>
              <a:gd name="T14" fmla="*/ 757238 w 951"/>
              <a:gd name="T15" fmla="*/ 0 h 266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951" h="2665" extrusionOk="0">
                <a:moveTo>
                  <a:pt x="477" y="0"/>
                </a:moveTo>
                <a:lnTo>
                  <a:pt x="238" y="90"/>
                </a:lnTo>
                <a:lnTo>
                  <a:pt x="0" y="181"/>
                </a:lnTo>
                <a:lnTo>
                  <a:pt x="0" y="2665"/>
                </a:lnTo>
                <a:lnTo>
                  <a:pt x="951" y="2665"/>
                </a:lnTo>
                <a:lnTo>
                  <a:pt x="951" y="181"/>
                </a:lnTo>
                <a:lnTo>
                  <a:pt x="713" y="90"/>
                </a:lnTo>
                <a:lnTo>
                  <a:pt x="477" y="0"/>
                </a:lnTo>
                <a:close/>
              </a:path>
            </a:pathLst>
          </a:custGeom>
          <a:solidFill>
            <a:srgbClr val="FFCA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40964" name="Google Shape;636;p26">
            <a:extLst>
              <a:ext uri="{FF2B5EF4-FFF2-40B4-BE49-F238E27FC236}">
                <a16:creationId xmlns:a16="http://schemas.microsoft.com/office/drawing/2014/main" id="{AD439FD9-EEF0-4EBC-BF9B-E6BE7B144368}"/>
              </a:ext>
            </a:extLst>
          </p:cNvPr>
          <p:cNvSpPr>
            <a:spLocks/>
          </p:cNvSpPr>
          <p:nvPr/>
        </p:nvSpPr>
        <p:spPr bwMode="auto">
          <a:xfrm>
            <a:off x="6091238" y="1827213"/>
            <a:ext cx="1504950" cy="4587875"/>
          </a:xfrm>
          <a:custGeom>
            <a:avLst/>
            <a:gdLst>
              <a:gd name="T0" fmla="*/ 752475 w 948"/>
              <a:gd name="T1" fmla="*/ 0 h 2890"/>
              <a:gd name="T2" fmla="*/ 374650 w 948"/>
              <a:gd name="T3" fmla="*/ 144463 h 2890"/>
              <a:gd name="T4" fmla="*/ 0 w 948"/>
              <a:gd name="T5" fmla="*/ 288925 h 2890"/>
              <a:gd name="T6" fmla="*/ 0 w 948"/>
              <a:gd name="T7" fmla="*/ 4587875 h 2890"/>
              <a:gd name="T8" fmla="*/ 1504950 w 948"/>
              <a:gd name="T9" fmla="*/ 4587875 h 2890"/>
              <a:gd name="T10" fmla="*/ 1504950 w 948"/>
              <a:gd name="T11" fmla="*/ 288925 h 2890"/>
              <a:gd name="T12" fmla="*/ 1130300 w 948"/>
              <a:gd name="T13" fmla="*/ 144463 h 2890"/>
              <a:gd name="T14" fmla="*/ 752475 w 948"/>
              <a:gd name="T15" fmla="*/ 0 h 289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948" h="2890" extrusionOk="0">
                <a:moveTo>
                  <a:pt x="474" y="0"/>
                </a:moveTo>
                <a:lnTo>
                  <a:pt x="236" y="91"/>
                </a:lnTo>
                <a:lnTo>
                  <a:pt x="0" y="182"/>
                </a:lnTo>
                <a:lnTo>
                  <a:pt x="0" y="2890"/>
                </a:lnTo>
                <a:lnTo>
                  <a:pt x="948" y="2890"/>
                </a:lnTo>
                <a:lnTo>
                  <a:pt x="948" y="182"/>
                </a:lnTo>
                <a:lnTo>
                  <a:pt x="712" y="91"/>
                </a:lnTo>
                <a:lnTo>
                  <a:pt x="474" y="0"/>
                </a:lnTo>
                <a:close/>
              </a:path>
            </a:pathLst>
          </a:custGeom>
          <a:solidFill>
            <a:srgbClr val="0652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40965" name="Google Shape;637;p26">
            <a:extLst>
              <a:ext uri="{FF2B5EF4-FFF2-40B4-BE49-F238E27FC236}">
                <a16:creationId xmlns:a16="http://schemas.microsoft.com/office/drawing/2014/main" id="{097630B4-36B7-43F5-84C3-140D320A228C}"/>
              </a:ext>
            </a:extLst>
          </p:cNvPr>
          <p:cNvSpPr>
            <a:spLocks/>
          </p:cNvSpPr>
          <p:nvPr/>
        </p:nvSpPr>
        <p:spPr bwMode="auto">
          <a:xfrm>
            <a:off x="7596188" y="1476375"/>
            <a:ext cx="1509712" cy="4938713"/>
          </a:xfrm>
          <a:custGeom>
            <a:avLst/>
            <a:gdLst>
              <a:gd name="T0" fmla="*/ 377825 w 951"/>
              <a:gd name="T1" fmla="*/ 142875 h 3111"/>
              <a:gd name="T2" fmla="*/ 0 w 951"/>
              <a:gd name="T3" fmla="*/ 287338 h 3111"/>
              <a:gd name="T4" fmla="*/ 0 w 951"/>
              <a:gd name="T5" fmla="*/ 4938713 h 3111"/>
              <a:gd name="T6" fmla="*/ 1509712 w 951"/>
              <a:gd name="T7" fmla="*/ 4938713 h 3111"/>
              <a:gd name="T8" fmla="*/ 1509712 w 951"/>
              <a:gd name="T9" fmla="*/ 287338 h 3111"/>
              <a:gd name="T10" fmla="*/ 1131887 w 951"/>
              <a:gd name="T11" fmla="*/ 142875 h 3111"/>
              <a:gd name="T12" fmla="*/ 757237 w 951"/>
              <a:gd name="T13" fmla="*/ 0 h 3111"/>
              <a:gd name="T14" fmla="*/ 377825 w 951"/>
              <a:gd name="T15" fmla="*/ 142875 h 3111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951" h="3111" extrusionOk="0">
                <a:moveTo>
                  <a:pt x="238" y="90"/>
                </a:moveTo>
                <a:lnTo>
                  <a:pt x="0" y="181"/>
                </a:lnTo>
                <a:lnTo>
                  <a:pt x="0" y="3111"/>
                </a:lnTo>
                <a:lnTo>
                  <a:pt x="951" y="3111"/>
                </a:lnTo>
                <a:lnTo>
                  <a:pt x="951" y="181"/>
                </a:lnTo>
                <a:lnTo>
                  <a:pt x="713" y="90"/>
                </a:lnTo>
                <a:lnTo>
                  <a:pt x="477" y="0"/>
                </a:lnTo>
                <a:lnTo>
                  <a:pt x="238" y="90"/>
                </a:lnTo>
                <a:close/>
              </a:path>
            </a:pathLst>
          </a:custGeom>
          <a:solidFill>
            <a:srgbClr val="34B2E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40966" name="Google Shape;638;p26">
            <a:extLst>
              <a:ext uri="{FF2B5EF4-FFF2-40B4-BE49-F238E27FC236}">
                <a16:creationId xmlns:a16="http://schemas.microsoft.com/office/drawing/2014/main" id="{67D5BE7B-A372-4040-B29E-33208E0DAEC3}"/>
              </a:ext>
            </a:extLst>
          </p:cNvPr>
          <p:cNvSpPr>
            <a:spLocks/>
          </p:cNvSpPr>
          <p:nvPr/>
        </p:nvSpPr>
        <p:spPr bwMode="auto">
          <a:xfrm>
            <a:off x="3076575" y="6415088"/>
            <a:ext cx="1928813" cy="461962"/>
          </a:xfrm>
          <a:custGeom>
            <a:avLst/>
            <a:gdLst>
              <a:gd name="T0" fmla="*/ 0 w 1215"/>
              <a:gd name="T1" fmla="*/ 0 h 291"/>
              <a:gd name="T2" fmla="*/ 847725 w 1215"/>
              <a:gd name="T3" fmla="*/ 461962 h 291"/>
              <a:gd name="T4" fmla="*/ 1928813 w 1215"/>
              <a:gd name="T5" fmla="*/ 461962 h 291"/>
              <a:gd name="T6" fmla="*/ 1504950 w 1215"/>
              <a:gd name="T7" fmla="*/ 0 h 291"/>
              <a:gd name="T8" fmla="*/ 0 w 1215"/>
              <a:gd name="T9" fmla="*/ 0 h 29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15" h="291" extrusionOk="0">
                <a:moveTo>
                  <a:pt x="0" y="0"/>
                </a:moveTo>
                <a:lnTo>
                  <a:pt x="534" y="291"/>
                </a:lnTo>
                <a:lnTo>
                  <a:pt x="1215" y="291"/>
                </a:lnTo>
                <a:lnTo>
                  <a:pt x="948" y="0"/>
                </a:lnTo>
                <a:lnTo>
                  <a:pt x="0" y="0"/>
                </a:lnTo>
                <a:close/>
              </a:path>
            </a:pathLst>
          </a:custGeom>
          <a:solidFill>
            <a:srgbClr val="DB7D2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40967" name="Google Shape;639;p26">
            <a:extLst>
              <a:ext uri="{FF2B5EF4-FFF2-40B4-BE49-F238E27FC236}">
                <a16:creationId xmlns:a16="http://schemas.microsoft.com/office/drawing/2014/main" id="{87D8DAE1-C249-4AAF-9055-0FC1DA2DF88A}"/>
              </a:ext>
            </a:extLst>
          </p:cNvPr>
          <p:cNvSpPr>
            <a:spLocks/>
          </p:cNvSpPr>
          <p:nvPr/>
        </p:nvSpPr>
        <p:spPr bwMode="auto">
          <a:xfrm>
            <a:off x="4581525" y="6415088"/>
            <a:ext cx="1509713" cy="461962"/>
          </a:xfrm>
          <a:custGeom>
            <a:avLst/>
            <a:gdLst>
              <a:gd name="T0" fmla="*/ 1509713 w 951"/>
              <a:gd name="T1" fmla="*/ 0 h 291"/>
              <a:gd name="T2" fmla="*/ 1509713 w 951"/>
              <a:gd name="T3" fmla="*/ 461962 h 291"/>
              <a:gd name="T4" fmla="*/ 423863 w 951"/>
              <a:gd name="T5" fmla="*/ 461962 h 291"/>
              <a:gd name="T6" fmla="*/ 0 w 951"/>
              <a:gd name="T7" fmla="*/ 0 h 291"/>
              <a:gd name="T8" fmla="*/ 1509713 w 951"/>
              <a:gd name="T9" fmla="*/ 0 h 29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51" h="291" extrusionOk="0">
                <a:moveTo>
                  <a:pt x="951" y="0"/>
                </a:moveTo>
                <a:lnTo>
                  <a:pt x="951" y="291"/>
                </a:lnTo>
                <a:lnTo>
                  <a:pt x="267" y="291"/>
                </a:lnTo>
                <a:lnTo>
                  <a:pt x="0" y="0"/>
                </a:lnTo>
                <a:lnTo>
                  <a:pt x="951" y="0"/>
                </a:lnTo>
                <a:close/>
              </a:path>
            </a:pathLst>
          </a:custGeom>
          <a:solidFill>
            <a:srgbClr val="DBAE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40968" name="Google Shape;640;p26">
            <a:extLst>
              <a:ext uri="{FF2B5EF4-FFF2-40B4-BE49-F238E27FC236}">
                <a16:creationId xmlns:a16="http://schemas.microsoft.com/office/drawing/2014/main" id="{A3A68C54-FBE2-4FA3-A20F-68E01ECD65CD}"/>
              </a:ext>
            </a:extLst>
          </p:cNvPr>
          <p:cNvSpPr>
            <a:spLocks/>
          </p:cNvSpPr>
          <p:nvPr/>
        </p:nvSpPr>
        <p:spPr bwMode="auto">
          <a:xfrm>
            <a:off x="7180263" y="6415088"/>
            <a:ext cx="1928812" cy="461962"/>
          </a:xfrm>
          <a:custGeom>
            <a:avLst/>
            <a:gdLst>
              <a:gd name="T0" fmla="*/ 1928812 w 1215"/>
              <a:gd name="T1" fmla="*/ 0 h 291"/>
              <a:gd name="T2" fmla="*/ 1081087 w 1215"/>
              <a:gd name="T3" fmla="*/ 461962 h 291"/>
              <a:gd name="T4" fmla="*/ 0 w 1215"/>
              <a:gd name="T5" fmla="*/ 461962 h 291"/>
              <a:gd name="T6" fmla="*/ 423862 w 1215"/>
              <a:gd name="T7" fmla="*/ 0 h 291"/>
              <a:gd name="T8" fmla="*/ 1928812 w 1215"/>
              <a:gd name="T9" fmla="*/ 0 h 29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15" h="291" extrusionOk="0">
                <a:moveTo>
                  <a:pt x="1215" y="0"/>
                </a:moveTo>
                <a:lnTo>
                  <a:pt x="681" y="291"/>
                </a:lnTo>
                <a:lnTo>
                  <a:pt x="0" y="291"/>
                </a:lnTo>
                <a:lnTo>
                  <a:pt x="267" y="0"/>
                </a:lnTo>
                <a:lnTo>
                  <a:pt x="1215" y="0"/>
                </a:lnTo>
                <a:close/>
              </a:path>
            </a:pathLst>
          </a:custGeom>
          <a:solidFill>
            <a:srgbClr val="2C96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40969" name="Google Shape;641;p26">
            <a:extLst>
              <a:ext uri="{FF2B5EF4-FFF2-40B4-BE49-F238E27FC236}">
                <a16:creationId xmlns:a16="http://schemas.microsoft.com/office/drawing/2014/main" id="{089212FA-579A-4497-BE23-181CC17DDFF2}"/>
              </a:ext>
            </a:extLst>
          </p:cNvPr>
          <p:cNvSpPr>
            <a:spLocks/>
          </p:cNvSpPr>
          <p:nvPr/>
        </p:nvSpPr>
        <p:spPr bwMode="auto">
          <a:xfrm>
            <a:off x="8261350" y="6415088"/>
            <a:ext cx="2357438" cy="461962"/>
          </a:xfrm>
          <a:custGeom>
            <a:avLst/>
            <a:gdLst>
              <a:gd name="T0" fmla="*/ 2357438 w 1485"/>
              <a:gd name="T1" fmla="*/ 0 h 291"/>
              <a:gd name="T2" fmla="*/ 1085850 w 1485"/>
              <a:gd name="T3" fmla="*/ 461962 h 291"/>
              <a:gd name="T4" fmla="*/ 0 w 1485"/>
              <a:gd name="T5" fmla="*/ 461962 h 291"/>
              <a:gd name="T6" fmla="*/ 847725 w 1485"/>
              <a:gd name="T7" fmla="*/ 0 h 291"/>
              <a:gd name="T8" fmla="*/ 2357438 w 1485"/>
              <a:gd name="T9" fmla="*/ 0 h 29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85" h="291" extrusionOk="0">
                <a:moveTo>
                  <a:pt x="1485" y="0"/>
                </a:moveTo>
                <a:lnTo>
                  <a:pt x="684" y="291"/>
                </a:lnTo>
                <a:lnTo>
                  <a:pt x="0" y="291"/>
                </a:lnTo>
                <a:lnTo>
                  <a:pt x="534" y="0"/>
                </a:lnTo>
                <a:lnTo>
                  <a:pt x="1485" y="0"/>
                </a:lnTo>
                <a:close/>
              </a:path>
            </a:pathLst>
          </a:custGeom>
          <a:solidFill>
            <a:srgbClr val="54AF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40970" name="Google Shape;642;p26">
            <a:extLst>
              <a:ext uri="{FF2B5EF4-FFF2-40B4-BE49-F238E27FC236}">
                <a16:creationId xmlns:a16="http://schemas.microsoft.com/office/drawing/2014/main" id="{35FDF444-D584-4F74-99B6-121C83D3D123}"/>
              </a:ext>
            </a:extLst>
          </p:cNvPr>
          <p:cNvSpPr>
            <a:spLocks/>
          </p:cNvSpPr>
          <p:nvPr/>
        </p:nvSpPr>
        <p:spPr bwMode="auto">
          <a:xfrm>
            <a:off x="6091238" y="6415088"/>
            <a:ext cx="1512887" cy="461962"/>
          </a:xfrm>
          <a:custGeom>
            <a:avLst/>
            <a:gdLst>
              <a:gd name="T0" fmla="*/ 0 w 953"/>
              <a:gd name="T1" fmla="*/ 0 h 291"/>
              <a:gd name="T2" fmla="*/ 0 w 953"/>
              <a:gd name="T3" fmla="*/ 461962 h 291"/>
              <a:gd name="T4" fmla="*/ 1089025 w 953"/>
              <a:gd name="T5" fmla="*/ 461962 h 291"/>
              <a:gd name="T6" fmla="*/ 1512887 w 953"/>
              <a:gd name="T7" fmla="*/ 0 h 291"/>
              <a:gd name="T8" fmla="*/ 0 w 953"/>
              <a:gd name="T9" fmla="*/ 0 h 29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53" h="291" extrusionOk="0">
                <a:moveTo>
                  <a:pt x="0" y="0"/>
                </a:moveTo>
                <a:lnTo>
                  <a:pt x="0" y="291"/>
                </a:lnTo>
                <a:lnTo>
                  <a:pt x="686" y="291"/>
                </a:lnTo>
                <a:lnTo>
                  <a:pt x="953" y="0"/>
                </a:lnTo>
                <a:lnTo>
                  <a:pt x="0" y="0"/>
                </a:lnTo>
                <a:close/>
              </a:path>
            </a:pathLst>
          </a:custGeom>
          <a:solidFill>
            <a:srgbClr val="043B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40971" name="Google Shape;643;p26">
            <a:extLst>
              <a:ext uri="{FF2B5EF4-FFF2-40B4-BE49-F238E27FC236}">
                <a16:creationId xmlns:a16="http://schemas.microsoft.com/office/drawing/2014/main" id="{33103F83-54D7-43CD-A6B2-2686D254C446}"/>
              </a:ext>
            </a:extLst>
          </p:cNvPr>
          <p:cNvSpPr>
            <a:spLocks/>
          </p:cNvSpPr>
          <p:nvPr/>
        </p:nvSpPr>
        <p:spPr bwMode="auto">
          <a:xfrm>
            <a:off x="1566863" y="2898775"/>
            <a:ext cx="1509712" cy="3516313"/>
          </a:xfrm>
          <a:custGeom>
            <a:avLst/>
            <a:gdLst>
              <a:gd name="T0" fmla="*/ 752475 w 951"/>
              <a:gd name="T1" fmla="*/ 0 h 2215"/>
              <a:gd name="T2" fmla="*/ 379412 w 951"/>
              <a:gd name="T3" fmla="*/ 144463 h 2215"/>
              <a:gd name="T4" fmla="*/ 0 w 951"/>
              <a:gd name="T5" fmla="*/ 287338 h 2215"/>
              <a:gd name="T6" fmla="*/ 0 w 951"/>
              <a:gd name="T7" fmla="*/ 3516313 h 2215"/>
              <a:gd name="T8" fmla="*/ 1509712 w 951"/>
              <a:gd name="T9" fmla="*/ 3516313 h 2215"/>
              <a:gd name="T10" fmla="*/ 1509712 w 951"/>
              <a:gd name="T11" fmla="*/ 287338 h 2215"/>
              <a:gd name="T12" fmla="*/ 1131887 w 951"/>
              <a:gd name="T13" fmla="*/ 144463 h 2215"/>
              <a:gd name="T14" fmla="*/ 752475 w 951"/>
              <a:gd name="T15" fmla="*/ 0 h 221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951" h="2215" extrusionOk="0">
                <a:moveTo>
                  <a:pt x="474" y="0"/>
                </a:moveTo>
                <a:lnTo>
                  <a:pt x="239" y="91"/>
                </a:lnTo>
                <a:lnTo>
                  <a:pt x="0" y="181"/>
                </a:lnTo>
                <a:lnTo>
                  <a:pt x="0" y="2215"/>
                </a:lnTo>
                <a:lnTo>
                  <a:pt x="951" y="2215"/>
                </a:lnTo>
                <a:lnTo>
                  <a:pt x="951" y="181"/>
                </a:lnTo>
                <a:lnTo>
                  <a:pt x="713" y="91"/>
                </a:lnTo>
                <a:lnTo>
                  <a:pt x="474" y="0"/>
                </a:lnTo>
                <a:close/>
              </a:path>
            </a:pathLst>
          </a:custGeom>
          <a:solidFill>
            <a:srgbClr val="E249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40972" name="Google Shape;644;p26">
            <a:extLst>
              <a:ext uri="{FF2B5EF4-FFF2-40B4-BE49-F238E27FC236}">
                <a16:creationId xmlns:a16="http://schemas.microsoft.com/office/drawing/2014/main" id="{650FD496-B894-40BB-8700-FB1E6F9E28F4}"/>
              </a:ext>
            </a:extLst>
          </p:cNvPr>
          <p:cNvSpPr>
            <a:spLocks/>
          </p:cNvSpPr>
          <p:nvPr/>
        </p:nvSpPr>
        <p:spPr bwMode="auto">
          <a:xfrm>
            <a:off x="9105900" y="1112838"/>
            <a:ext cx="1504950" cy="5302250"/>
          </a:xfrm>
          <a:custGeom>
            <a:avLst/>
            <a:gdLst>
              <a:gd name="T0" fmla="*/ 377825 w 948"/>
              <a:gd name="T1" fmla="*/ 142875 h 3340"/>
              <a:gd name="T2" fmla="*/ 0 w 948"/>
              <a:gd name="T3" fmla="*/ 287338 h 3340"/>
              <a:gd name="T4" fmla="*/ 0 w 948"/>
              <a:gd name="T5" fmla="*/ 5302250 h 3340"/>
              <a:gd name="T6" fmla="*/ 1504950 w 948"/>
              <a:gd name="T7" fmla="*/ 5302250 h 3340"/>
              <a:gd name="T8" fmla="*/ 1504950 w 948"/>
              <a:gd name="T9" fmla="*/ 287338 h 3340"/>
              <a:gd name="T10" fmla="*/ 1130300 w 948"/>
              <a:gd name="T11" fmla="*/ 142875 h 3340"/>
              <a:gd name="T12" fmla="*/ 752475 w 948"/>
              <a:gd name="T13" fmla="*/ 0 h 3340"/>
              <a:gd name="T14" fmla="*/ 377825 w 948"/>
              <a:gd name="T15" fmla="*/ 142875 h 334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948" h="3340" extrusionOk="0">
                <a:moveTo>
                  <a:pt x="238" y="90"/>
                </a:moveTo>
                <a:lnTo>
                  <a:pt x="0" y="181"/>
                </a:lnTo>
                <a:lnTo>
                  <a:pt x="0" y="3340"/>
                </a:lnTo>
                <a:lnTo>
                  <a:pt x="948" y="3340"/>
                </a:lnTo>
                <a:lnTo>
                  <a:pt x="948" y="181"/>
                </a:lnTo>
                <a:lnTo>
                  <a:pt x="712" y="90"/>
                </a:lnTo>
                <a:lnTo>
                  <a:pt x="474" y="0"/>
                </a:lnTo>
                <a:lnTo>
                  <a:pt x="238" y="90"/>
                </a:lnTo>
                <a:close/>
              </a:path>
            </a:pathLst>
          </a:custGeom>
          <a:solidFill>
            <a:srgbClr val="64D1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40973" name="Google Shape;645;p26">
            <a:extLst>
              <a:ext uri="{FF2B5EF4-FFF2-40B4-BE49-F238E27FC236}">
                <a16:creationId xmlns:a16="http://schemas.microsoft.com/office/drawing/2014/main" id="{2751B1F7-A155-4499-A8F2-20472D3621C0}"/>
              </a:ext>
            </a:extLst>
          </p:cNvPr>
          <p:cNvSpPr>
            <a:spLocks/>
          </p:cNvSpPr>
          <p:nvPr/>
        </p:nvSpPr>
        <p:spPr bwMode="auto">
          <a:xfrm>
            <a:off x="1566863" y="6415088"/>
            <a:ext cx="2357437" cy="461962"/>
          </a:xfrm>
          <a:custGeom>
            <a:avLst/>
            <a:gdLst>
              <a:gd name="T0" fmla="*/ 0 w 1485"/>
              <a:gd name="T1" fmla="*/ 0 h 291"/>
              <a:gd name="T2" fmla="*/ 1509712 w 1485"/>
              <a:gd name="T3" fmla="*/ 0 h 291"/>
              <a:gd name="T4" fmla="*/ 2357437 w 1485"/>
              <a:gd name="T5" fmla="*/ 461962 h 291"/>
              <a:gd name="T6" fmla="*/ 1279525 w 1485"/>
              <a:gd name="T7" fmla="*/ 461962 h 291"/>
              <a:gd name="T8" fmla="*/ 0 w 1485"/>
              <a:gd name="T9" fmla="*/ 0 h 29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85" h="291" extrusionOk="0">
                <a:moveTo>
                  <a:pt x="0" y="0"/>
                </a:moveTo>
                <a:lnTo>
                  <a:pt x="951" y="0"/>
                </a:lnTo>
                <a:lnTo>
                  <a:pt x="1485" y="291"/>
                </a:lnTo>
                <a:lnTo>
                  <a:pt x="806" y="291"/>
                </a:lnTo>
                <a:lnTo>
                  <a:pt x="0" y="0"/>
                </a:lnTo>
                <a:close/>
              </a:path>
            </a:pathLst>
          </a:custGeom>
          <a:solidFill>
            <a:srgbClr val="BE3D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40974" name="Google Shape;646;p26">
            <a:extLst>
              <a:ext uri="{FF2B5EF4-FFF2-40B4-BE49-F238E27FC236}">
                <a16:creationId xmlns:a16="http://schemas.microsoft.com/office/drawing/2014/main" id="{56DD7741-2519-4EFE-A7EA-428635CC5F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30388" y="3951288"/>
            <a:ext cx="1114425" cy="481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FFFF"/>
              </a:buClr>
              <a:buSzPts val="2300"/>
              <a:buFont typeface="Open Sans SemiBold" panose="020B0706030804020204" pitchFamily="34" charset="0"/>
              <a:buNone/>
            </a:pPr>
            <a:r>
              <a:rPr lang="en-US" altLang="en-US" sz="2300" b="1">
                <a:solidFill>
                  <a:srgbClr val="FFFFFF"/>
                </a:solidFill>
                <a:latin typeface="Open Sans SemiBold" panose="020B0706030804020204" pitchFamily="34" charset="0"/>
                <a:sym typeface="Open Sans SemiBold" panose="020B0706030804020204" pitchFamily="34" charset="0"/>
              </a:rPr>
              <a:t>PASO A</a:t>
            </a:r>
            <a:endParaRPr lang="en-US" altLang="en-US"/>
          </a:p>
        </p:txBody>
      </p:sp>
      <p:sp>
        <p:nvSpPr>
          <p:cNvPr id="40975" name="Google Shape;647;p26">
            <a:extLst>
              <a:ext uri="{FF2B5EF4-FFF2-40B4-BE49-F238E27FC236}">
                <a16:creationId xmlns:a16="http://schemas.microsoft.com/office/drawing/2014/main" id="{3362A4E0-249D-49C9-A068-458BD21F83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33750" y="3951288"/>
            <a:ext cx="1114425" cy="481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FFFF"/>
              </a:buClr>
              <a:buSzPts val="2300"/>
              <a:buFont typeface="Open Sans SemiBold" panose="020B0706030804020204" pitchFamily="34" charset="0"/>
              <a:buNone/>
            </a:pPr>
            <a:r>
              <a:rPr lang="en-US" altLang="en-US" sz="2300" b="1">
                <a:solidFill>
                  <a:srgbClr val="FFFFFF"/>
                </a:solidFill>
                <a:latin typeface="Open Sans SemiBold" panose="020B0706030804020204" pitchFamily="34" charset="0"/>
                <a:sym typeface="Open Sans SemiBold" panose="020B0706030804020204" pitchFamily="34" charset="0"/>
              </a:rPr>
              <a:t>PASO B</a:t>
            </a:r>
            <a:endParaRPr lang="en-US" altLang="en-US"/>
          </a:p>
        </p:txBody>
      </p:sp>
      <p:sp>
        <p:nvSpPr>
          <p:cNvPr id="40976" name="Google Shape;648;p26">
            <a:extLst>
              <a:ext uri="{FF2B5EF4-FFF2-40B4-BE49-F238E27FC236}">
                <a16:creationId xmlns:a16="http://schemas.microsoft.com/office/drawing/2014/main" id="{32FD34AE-0841-4DC3-9C55-62E4F34009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33938" y="3951288"/>
            <a:ext cx="1104900" cy="481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FFFF"/>
              </a:buClr>
              <a:buSzPts val="2300"/>
              <a:buFont typeface="Open Sans SemiBold" panose="020B0706030804020204" pitchFamily="34" charset="0"/>
              <a:buNone/>
            </a:pPr>
            <a:r>
              <a:rPr lang="en-US" altLang="en-US" sz="2300" b="1">
                <a:solidFill>
                  <a:srgbClr val="FFFFFF"/>
                </a:solidFill>
                <a:latin typeface="Open Sans SemiBold" panose="020B0706030804020204" pitchFamily="34" charset="0"/>
                <a:sym typeface="Open Sans SemiBold" panose="020B0706030804020204" pitchFamily="34" charset="0"/>
              </a:rPr>
              <a:t>PASO C</a:t>
            </a:r>
            <a:endParaRPr lang="en-US" altLang="en-US"/>
          </a:p>
        </p:txBody>
      </p:sp>
      <p:sp>
        <p:nvSpPr>
          <p:cNvPr id="40977" name="Google Shape;649;p26">
            <a:extLst>
              <a:ext uri="{FF2B5EF4-FFF2-40B4-BE49-F238E27FC236}">
                <a16:creationId xmlns:a16="http://schemas.microsoft.com/office/drawing/2014/main" id="{30364A32-D5B7-4ED9-8F5E-10CF184818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38888" y="3951288"/>
            <a:ext cx="1077912" cy="35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FFFF"/>
              </a:buClr>
              <a:buSzPts val="2300"/>
              <a:buFont typeface="Open Sans SemiBold" panose="020B0706030804020204" pitchFamily="34" charset="0"/>
              <a:buNone/>
            </a:pPr>
            <a:r>
              <a:rPr lang="en-US" altLang="en-US" sz="2300" b="1">
                <a:solidFill>
                  <a:srgbClr val="FFFFFF"/>
                </a:solidFill>
                <a:latin typeface="Open Sans SemiBold" panose="020B0706030804020204" pitchFamily="34" charset="0"/>
                <a:sym typeface="Open Sans SemiBold" panose="020B0706030804020204" pitchFamily="34" charset="0"/>
              </a:rPr>
              <a:t>PASO D</a:t>
            </a:r>
            <a:endParaRPr lang="en-US" altLang="en-US"/>
          </a:p>
        </p:txBody>
      </p:sp>
      <p:sp>
        <p:nvSpPr>
          <p:cNvPr id="40978" name="Google Shape;650;p26">
            <a:extLst>
              <a:ext uri="{FF2B5EF4-FFF2-40B4-BE49-F238E27FC236}">
                <a16:creationId xmlns:a16="http://schemas.microsoft.com/office/drawing/2014/main" id="{6CDB39A8-AB4E-4DB4-B796-705B85F998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47013" y="3951288"/>
            <a:ext cx="995362" cy="35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FFFF"/>
              </a:buClr>
              <a:buSzPts val="2300"/>
              <a:buFont typeface="Open Sans SemiBold" panose="020B0706030804020204" pitchFamily="34" charset="0"/>
              <a:buNone/>
            </a:pPr>
            <a:r>
              <a:rPr lang="en-US" altLang="en-US" sz="2300" b="1">
                <a:solidFill>
                  <a:srgbClr val="FFFFFF"/>
                </a:solidFill>
                <a:latin typeface="Open Sans SemiBold" panose="020B0706030804020204" pitchFamily="34" charset="0"/>
                <a:sym typeface="Open Sans SemiBold" panose="020B0706030804020204" pitchFamily="34" charset="0"/>
              </a:rPr>
              <a:t>PASO E</a:t>
            </a:r>
            <a:endParaRPr lang="en-US" altLang="en-US"/>
          </a:p>
        </p:txBody>
      </p:sp>
      <p:sp>
        <p:nvSpPr>
          <p:cNvPr id="40979" name="Google Shape;651;p26">
            <a:extLst>
              <a:ext uri="{FF2B5EF4-FFF2-40B4-BE49-F238E27FC236}">
                <a16:creationId xmlns:a16="http://schemas.microsoft.com/office/drawing/2014/main" id="{C0F4CB1C-643E-41A9-AD3D-C1FA61A6E7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51963" y="3951288"/>
            <a:ext cx="1077912" cy="481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FFFF"/>
              </a:buClr>
              <a:buSzPts val="2300"/>
              <a:buFont typeface="Open Sans SemiBold" panose="020B0706030804020204" pitchFamily="34" charset="0"/>
              <a:buNone/>
            </a:pPr>
            <a:r>
              <a:rPr lang="en-US" altLang="en-US" sz="2300" b="1">
                <a:solidFill>
                  <a:srgbClr val="FFFFFF"/>
                </a:solidFill>
                <a:latin typeface="Open Sans SemiBold" panose="020B0706030804020204" pitchFamily="34" charset="0"/>
                <a:sym typeface="Open Sans SemiBold" panose="020B0706030804020204" pitchFamily="34" charset="0"/>
              </a:rPr>
              <a:t>PASO F</a:t>
            </a:r>
            <a:endParaRPr lang="en-US" altLang="en-US"/>
          </a:p>
        </p:txBody>
      </p:sp>
      <p:sp>
        <p:nvSpPr>
          <p:cNvPr id="40980" name="Google Shape;652;p26">
            <a:extLst>
              <a:ext uri="{FF2B5EF4-FFF2-40B4-BE49-F238E27FC236}">
                <a16:creationId xmlns:a16="http://schemas.microsoft.com/office/drawing/2014/main" id="{5A3DC0D1-9E36-4254-B1C7-1062533723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52625" y="5543550"/>
            <a:ext cx="1117600" cy="985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FFFF"/>
              </a:buClr>
              <a:buSzPts val="5300"/>
              <a:buFont typeface="Montserrat" panose="02000505000000020004" pitchFamily="2" charset="0"/>
              <a:buNone/>
            </a:pPr>
            <a:r>
              <a:rPr lang="en-US" altLang="en-US" sz="5300">
                <a:solidFill>
                  <a:srgbClr val="FFFFFF"/>
                </a:solidFill>
                <a:latin typeface="Montserrat" panose="02000505000000020004" pitchFamily="2" charset="0"/>
                <a:sym typeface="Montserrat" panose="02000505000000020004" pitchFamily="2" charset="0"/>
              </a:rPr>
              <a:t>01</a:t>
            </a:r>
            <a:endParaRPr lang="en-US" altLang="en-US"/>
          </a:p>
        </p:txBody>
      </p:sp>
      <p:sp>
        <p:nvSpPr>
          <p:cNvPr id="40981" name="Google Shape;653;p26">
            <a:extLst>
              <a:ext uri="{FF2B5EF4-FFF2-40B4-BE49-F238E27FC236}">
                <a16:creationId xmlns:a16="http://schemas.microsoft.com/office/drawing/2014/main" id="{6D30DE19-EEC0-4FEC-8274-DBBD17C71B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6300" y="5543550"/>
            <a:ext cx="1258888" cy="985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FFFF"/>
              </a:buClr>
              <a:buSzPts val="5300"/>
              <a:buFont typeface="Montserrat" panose="02000505000000020004" pitchFamily="2" charset="0"/>
              <a:buNone/>
            </a:pPr>
            <a:r>
              <a:rPr lang="en-US" altLang="en-US" sz="5300">
                <a:solidFill>
                  <a:srgbClr val="FFFFFF"/>
                </a:solidFill>
                <a:latin typeface="Montserrat" panose="02000505000000020004" pitchFamily="2" charset="0"/>
                <a:sym typeface="Montserrat" panose="02000505000000020004" pitchFamily="2" charset="0"/>
              </a:rPr>
              <a:t>02</a:t>
            </a:r>
            <a:endParaRPr lang="en-US" altLang="en-US"/>
          </a:p>
        </p:txBody>
      </p:sp>
      <p:sp>
        <p:nvSpPr>
          <p:cNvPr id="40982" name="Google Shape;654;p26">
            <a:extLst>
              <a:ext uri="{FF2B5EF4-FFF2-40B4-BE49-F238E27FC236}">
                <a16:creationId xmlns:a16="http://schemas.microsoft.com/office/drawing/2014/main" id="{7CF024E5-67B6-4207-B597-BEED93A634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21250" y="5543550"/>
            <a:ext cx="1249363" cy="985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FFFF"/>
              </a:buClr>
              <a:buSzPts val="5300"/>
              <a:buFont typeface="Montserrat" panose="02000505000000020004" pitchFamily="2" charset="0"/>
              <a:buNone/>
            </a:pPr>
            <a:r>
              <a:rPr lang="en-US" altLang="en-US" sz="5300">
                <a:solidFill>
                  <a:srgbClr val="FFFFFF"/>
                </a:solidFill>
                <a:latin typeface="Montserrat" panose="02000505000000020004" pitchFamily="2" charset="0"/>
                <a:sym typeface="Montserrat" panose="02000505000000020004" pitchFamily="2" charset="0"/>
              </a:rPr>
              <a:t>03</a:t>
            </a:r>
            <a:endParaRPr lang="en-US" altLang="en-US"/>
          </a:p>
        </p:txBody>
      </p:sp>
      <p:sp>
        <p:nvSpPr>
          <p:cNvPr id="40983" name="Google Shape;655;p26">
            <a:extLst>
              <a:ext uri="{FF2B5EF4-FFF2-40B4-BE49-F238E27FC236}">
                <a16:creationId xmlns:a16="http://schemas.microsoft.com/office/drawing/2014/main" id="{233C0386-9B6B-4748-A5CC-1F9828B2AA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51600" y="5543550"/>
            <a:ext cx="857250" cy="81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FFFF"/>
              </a:buClr>
              <a:buSzPts val="5300"/>
              <a:buFont typeface="Montserrat" panose="02000505000000020004" pitchFamily="2" charset="0"/>
              <a:buNone/>
            </a:pPr>
            <a:r>
              <a:rPr lang="en-US" altLang="en-US" sz="5300">
                <a:solidFill>
                  <a:srgbClr val="FFFFFF"/>
                </a:solidFill>
                <a:latin typeface="Montserrat" panose="02000505000000020004" pitchFamily="2" charset="0"/>
                <a:sym typeface="Montserrat" panose="02000505000000020004" pitchFamily="2" charset="0"/>
              </a:rPr>
              <a:t>04</a:t>
            </a:r>
            <a:endParaRPr lang="en-US" altLang="en-US"/>
          </a:p>
        </p:txBody>
      </p:sp>
      <p:sp>
        <p:nvSpPr>
          <p:cNvPr id="40984" name="Google Shape;656;p26">
            <a:extLst>
              <a:ext uri="{FF2B5EF4-FFF2-40B4-BE49-F238E27FC236}">
                <a16:creationId xmlns:a16="http://schemas.microsoft.com/office/drawing/2014/main" id="{82FED27A-26C6-46C3-8692-433E59FCD0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51788" y="5543550"/>
            <a:ext cx="860425" cy="81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FFFF"/>
              </a:buClr>
              <a:buSzPts val="5300"/>
              <a:buFont typeface="Montserrat" panose="02000505000000020004" pitchFamily="2" charset="0"/>
              <a:buNone/>
            </a:pPr>
            <a:r>
              <a:rPr lang="en-US" altLang="en-US" sz="5300">
                <a:solidFill>
                  <a:srgbClr val="FFFFFF"/>
                </a:solidFill>
                <a:latin typeface="Montserrat" panose="02000505000000020004" pitchFamily="2" charset="0"/>
                <a:sym typeface="Montserrat" panose="02000505000000020004" pitchFamily="2" charset="0"/>
              </a:rPr>
              <a:t>05</a:t>
            </a:r>
            <a:endParaRPr lang="en-US" altLang="en-US"/>
          </a:p>
        </p:txBody>
      </p:sp>
      <p:sp>
        <p:nvSpPr>
          <p:cNvPr id="40985" name="Google Shape;657;p26">
            <a:extLst>
              <a:ext uri="{FF2B5EF4-FFF2-40B4-BE49-F238E27FC236}">
                <a16:creationId xmlns:a16="http://schemas.microsoft.com/office/drawing/2014/main" id="{988205AB-58D3-4AEC-BE92-53A6CD191A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42450" y="5543550"/>
            <a:ext cx="1282700" cy="985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FFFF"/>
              </a:buClr>
              <a:buSzPts val="5300"/>
              <a:buFont typeface="Montserrat" panose="02000505000000020004" pitchFamily="2" charset="0"/>
              <a:buNone/>
            </a:pPr>
            <a:r>
              <a:rPr lang="en-US" altLang="en-US" sz="5300">
                <a:solidFill>
                  <a:srgbClr val="FFFFFF"/>
                </a:solidFill>
                <a:latin typeface="Montserrat" panose="02000505000000020004" pitchFamily="2" charset="0"/>
                <a:sym typeface="Montserrat" panose="02000505000000020004" pitchFamily="2" charset="0"/>
              </a:rPr>
              <a:t>06</a:t>
            </a:r>
            <a:endParaRPr lang="en-US" altLang="en-US"/>
          </a:p>
        </p:txBody>
      </p:sp>
      <p:sp>
        <p:nvSpPr>
          <p:cNvPr id="40986" name="Google Shape;658;p26">
            <a:extLst>
              <a:ext uri="{FF2B5EF4-FFF2-40B4-BE49-F238E27FC236}">
                <a16:creationId xmlns:a16="http://schemas.microsoft.com/office/drawing/2014/main" id="{F76D4EEF-F00A-4C72-90D8-D120A6825468}"/>
              </a:ext>
            </a:extLst>
          </p:cNvPr>
          <p:cNvSpPr>
            <a:spLocks/>
          </p:cNvSpPr>
          <p:nvPr/>
        </p:nvSpPr>
        <p:spPr bwMode="auto">
          <a:xfrm>
            <a:off x="9532938" y="2944813"/>
            <a:ext cx="655637" cy="787400"/>
          </a:xfrm>
          <a:custGeom>
            <a:avLst/>
            <a:gdLst>
              <a:gd name="T0" fmla="*/ 245864 w 144"/>
              <a:gd name="T1" fmla="*/ 787400 h 173"/>
              <a:gd name="T2" fmla="*/ 245864 w 144"/>
              <a:gd name="T3" fmla="*/ 732783 h 173"/>
              <a:gd name="T4" fmla="*/ 437091 w 144"/>
              <a:gd name="T5" fmla="*/ 687268 h 173"/>
              <a:gd name="T6" fmla="*/ 218546 w 144"/>
              <a:gd name="T7" fmla="*/ 687268 h 173"/>
              <a:gd name="T8" fmla="*/ 409773 w 144"/>
              <a:gd name="T9" fmla="*/ 714577 h 173"/>
              <a:gd name="T10" fmla="*/ 318712 w 144"/>
              <a:gd name="T11" fmla="*/ 386873 h 173"/>
              <a:gd name="T12" fmla="*/ 327819 w 144"/>
              <a:gd name="T13" fmla="*/ 641754 h 173"/>
              <a:gd name="T14" fmla="*/ 332372 w 144"/>
              <a:gd name="T15" fmla="*/ 641754 h 173"/>
              <a:gd name="T16" fmla="*/ 355137 w 144"/>
              <a:gd name="T17" fmla="*/ 386873 h 173"/>
              <a:gd name="T18" fmla="*/ 236758 w 144"/>
              <a:gd name="T19" fmla="*/ 359564 h 173"/>
              <a:gd name="T20" fmla="*/ 236758 w 144"/>
              <a:gd name="T21" fmla="*/ 282190 h 173"/>
              <a:gd name="T22" fmla="*/ 382455 w 144"/>
              <a:gd name="T23" fmla="*/ 323153 h 173"/>
              <a:gd name="T24" fmla="*/ 459857 w 144"/>
              <a:gd name="T25" fmla="*/ 323153 h 173"/>
              <a:gd name="T26" fmla="*/ 113826 w 144"/>
              <a:gd name="T27" fmla="*/ 250329 h 173"/>
              <a:gd name="T28" fmla="*/ 223099 w 144"/>
              <a:gd name="T29" fmla="*/ 614445 h 173"/>
              <a:gd name="T30" fmla="*/ 277735 w 144"/>
              <a:gd name="T31" fmla="*/ 386873 h 173"/>
              <a:gd name="T32" fmla="*/ 173015 w 144"/>
              <a:gd name="T33" fmla="*/ 323153 h 173"/>
              <a:gd name="T34" fmla="*/ 305053 w 144"/>
              <a:gd name="T35" fmla="*/ 323153 h 173"/>
              <a:gd name="T36" fmla="*/ 318712 w 144"/>
              <a:gd name="T37" fmla="*/ 359564 h 173"/>
              <a:gd name="T38" fmla="*/ 355137 w 144"/>
              <a:gd name="T39" fmla="*/ 323153 h 173"/>
              <a:gd name="T40" fmla="*/ 464410 w 144"/>
              <a:gd name="T41" fmla="*/ 277638 h 173"/>
              <a:gd name="T42" fmla="*/ 418879 w 144"/>
              <a:gd name="T43" fmla="*/ 386873 h 173"/>
              <a:gd name="T44" fmla="*/ 396114 w 144"/>
              <a:gd name="T45" fmla="*/ 641754 h 173"/>
              <a:gd name="T46" fmla="*/ 523599 w 144"/>
              <a:gd name="T47" fmla="*/ 405079 h 173"/>
              <a:gd name="T48" fmla="*/ 327819 w 144"/>
              <a:gd name="T49" fmla="*/ 0 h 173"/>
              <a:gd name="T50" fmla="*/ 305053 w 144"/>
              <a:gd name="T51" fmla="*/ 68272 h 173"/>
              <a:gd name="T52" fmla="*/ 355137 w 144"/>
              <a:gd name="T53" fmla="*/ 68272 h 173"/>
              <a:gd name="T54" fmla="*/ 478069 w 144"/>
              <a:gd name="T55" fmla="*/ 31860 h 173"/>
              <a:gd name="T56" fmla="*/ 423432 w 144"/>
              <a:gd name="T57" fmla="*/ 81926 h 173"/>
              <a:gd name="T58" fmla="*/ 464410 w 144"/>
              <a:gd name="T59" fmla="*/ 104683 h 173"/>
              <a:gd name="T60" fmla="*/ 587341 w 144"/>
              <a:gd name="T61" fmla="*/ 109235 h 173"/>
              <a:gd name="T62" fmla="*/ 519046 w 144"/>
              <a:gd name="T63" fmla="*/ 136543 h 173"/>
              <a:gd name="T64" fmla="*/ 550917 w 144"/>
              <a:gd name="T65" fmla="*/ 168403 h 173"/>
              <a:gd name="T66" fmla="*/ 655637 w 144"/>
              <a:gd name="T67" fmla="*/ 232124 h 173"/>
              <a:gd name="T68" fmla="*/ 582788 w 144"/>
              <a:gd name="T69" fmla="*/ 218469 h 173"/>
              <a:gd name="T70" fmla="*/ 591895 w 144"/>
              <a:gd name="T71" fmla="*/ 263984 h 173"/>
              <a:gd name="T72" fmla="*/ 651084 w 144"/>
              <a:gd name="T73" fmla="*/ 368667 h 173"/>
              <a:gd name="T74" fmla="*/ 591895 w 144"/>
              <a:gd name="T75" fmla="*/ 332255 h 173"/>
              <a:gd name="T76" fmla="*/ 582788 w 144"/>
              <a:gd name="T77" fmla="*/ 377770 h 173"/>
              <a:gd name="T78" fmla="*/ 223099 w 144"/>
              <a:gd name="T79" fmla="*/ 113786 h 173"/>
              <a:gd name="T80" fmla="*/ 213993 w 144"/>
              <a:gd name="T81" fmla="*/ 40963 h 173"/>
              <a:gd name="T82" fmla="*/ 168462 w 144"/>
              <a:gd name="T83" fmla="*/ 63720 h 173"/>
              <a:gd name="T84" fmla="*/ 136591 w 144"/>
              <a:gd name="T85" fmla="*/ 168403 h 173"/>
              <a:gd name="T86" fmla="*/ 104720 w 144"/>
              <a:gd name="T87" fmla="*/ 104683 h 173"/>
              <a:gd name="T88" fmla="*/ 72849 w 144"/>
              <a:gd name="T89" fmla="*/ 141095 h 173"/>
              <a:gd name="T90" fmla="*/ 91061 w 144"/>
              <a:gd name="T91" fmla="*/ 245778 h 173"/>
              <a:gd name="T92" fmla="*/ 27318 w 144"/>
              <a:gd name="T93" fmla="*/ 209366 h 173"/>
              <a:gd name="T94" fmla="*/ 22765 w 144"/>
              <a:gd name="T95" fmla="*/ 259432 h 173"/>
              <a:gd name="T96" fmla="*/ 91061 w 144"/>
              <a:gd name="T97" fmla="*/ 350461 h 173"/>
              <a:gd name="T98" fmla="*/ 22765 w 144"/>
              <a:gd name="T99" fmla="*/ 336807 h 173"/>
              <a:gd name="T100" fmla="*/ 31871 w 144"/>
              <a:gd name="T101" fmla="*/ 386873 h 173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144" h="173" extrusionOk="0">
                <a:moveTo>
                  <a:pt x="96" y="167"/>
                </a:moveTo>
                <a:cubicBezTo>
                  <a:pt x="96" y="170"/>
                  <a:pt x="94" y="173"/>
                  <a:pt x="90" y="173"/>
                </a:cubicBezTo>
                <a:cubicBezTo>
                  <a:pt x="54" y="173"/>
                  <a:pt x="54" y="173"/>
                  <a:pt x="54" y="173"/>
                </a:cubicBezTo>
                <a:cubicBezTo>
                  <a:pt x="51" y="173"/>
                  <a:pt x="48" y="170"/>
                  <a:pt x="48" y="167"/>
                </a:cubicBezTo>
                <a:cubicBezTo>
                  <a:pt x="48" y="167"/>
                  <a:pt x="48" y="167"/>
                  <a:pt x="48" y="167"/>
                </a:cubicBezTo>
                <a:cubicBezTo>
                  <a:pt x="48" y="163"/>
                  <a:pt x="51" y="161"/>
                  <a:pt x="54" y="161"/>
                </a:cubicBezTo>
                <a:cubicBezTo>
                  <a:pt x="90" y="161"/>
                  <a:pt x="90" y="161"/>
                  <a:pt x="90" y="161"/>
                </a:cubicBezTo>
                <a:cubicBezTo>
                  <a:pt x="94" y="161"/>
                  <a:pt x="96" y="163"/>
                  <a:pt x="96" y="167"/>
                </a:cubicBezTo>
                <a:close/>
                <a:moveTo>
                  <a:pt x="96" y="151"/>
                </a:moveTo>
                <a:cubicBezTo>
                  <a:pt x="96" y="148"/>
                  <a:pt x="94" y="145"/>
                  <a:pt x="90" y="145"/>
                </a:cubicBezTo>
                <a:cubicBezTo>
                  <a:pt x="54" y="145"/>
                  <a:pt x="54" y="145"/>
                  <a:pt x="54" y="145"/>
                </a:cubicBezTo>
                <a:cubicBezTo>
                  <a:pt x="51" y="145"/>
                  <a:pt x="48" y="148"/>
                  <a:pt x="48" y="151"/>
                </a:cubicBezTo>
                <a:cubicBezTo>
                  <a:pt x="48" y="151"/>
                  <a:pt x="48" y="151"/>
                  <a:pt x="48" y="151"/>
                </a:cubicBezTo>
                <a:cubicBezTo>
                  <a:pt x="48" y="154"/>
                  <a:pt x="51" y="157"/>
                  <a:pt x="54" y="157"/>
                </a:cubicBezTo>
                <a:cubicBezTo>
                  <a:pt x="90" y="157"/>
                  <a:pt x="90" y="157"/>
                  <a:pt x="90" y="157"/>
                </a:cubicBezTo>
                <a:cubicBezTo>
                  <a:pt x="94" y="157"/>
                  <a:pt x="96" y="154"/>
                  <a:pt x="96" y="151"/>
                </a:cubicBezTo>
                <a:close/>
                <a:moveTo>
                  <a:pt x="78" y="85"/>
                </a:moveTo>
                <a:cubicBezTo>
                  <a:pt x="70" y="85"/>
                  <a:pt x="70" y="85"/>
                  <a:pt x="70" y="85"/>
                </a:cubicBezTo>
                <a:cubicBezTo>
                  <a:pt x="67" y="85"/>
                  <a:pt x="67" y="85"/>
                  <a:pt x="67" y="85"/>
                </a:cubicBezTo>
                <a:cubicBezTo>
                  <a:pt x="67" y="141"/>
                  <a:pt x="67" y="141"/>
                  <a:pt x="67" y="141"/>
                </a:cubicBezTo>
                <a:cubicBezTo>
                  <a:pt x="68" y="141"/>
                  <a:pt x="70" y="141"/>
                  <a:pt x="72" y="141"/>
                </a:cubicBezTo>
                <a:cubicBezTo>
                  <a:pt x="72" y="141"/>
                  <a:pt x="72" y="141"/>
                  <a:pt x="72" y="141"/>
                </a:cubicBezTo>
                <a:cubicBezTo>
                  <a:pt x="72" y="141"/>
                  <a:pt x="72" y="141"/>
                  <a:pt x="72" y="141"/>
                </a:cubicBezTo>
                <a:cubicBezTo>
                  <a:pt x="72" y="141"/>
                  <a:pt x="73" y="141"/>
                  <a:pt x="73" y="141"/>
                </a:cubicBezTo>
                <a:cubicBezTo>
                  <a:pt x="73" y="141"/>
                  <a:pt x="73" y="141"/>
                  <a:pt x="73" y="141"/>
                </a:cubicBezTo>
                <a:cubicBezTo>
                  <a:pt x="74" y="141"/>
                  <a:pt x="76" y="141"/>
                  <a:pt x="78" y="141"/>
                </a:cubicBezTo>
                <a:lnTo>
                  <a:pt x="78" y="85"/>
                </a:lnTo>
                <a:close/>
                <a:moveTo>
                  <a:pt x="52" y="62"/>
                </a:moveTo>
                <a:cubicBezTo>
                  <a:pt x="48" y="62"/>
                  <a:pt x="44" y="66"/>
                  <a:pt x="44" y="71"/>
                </a:cubicBezTo>
                <a:cubicBezTo>
                  <a:pt x="44" y="76"/>
                  <a:pt x="48" y="79"/>
                  <a:pt x="52" y="79"/>
                </a:cubicBezTo>
                <a:cubicBezTo>
                  <a:pt x="61" y="79"/>
                  <a:pt x="61" y="79"/>
                  <a:pt x="61" y="79"/>
                </a:cubicBezTo>
                <a:cubicBezTo>
                  <a:pt x="61" y="71"/>
                  <a:pt x="61" y="71"/>
                  <a:pt x="61" y="71"/>
                </a:cubicBezTo>
                <a:cubicBezTo>
                  <a:pt x="61" y="66"/>
                  <a:pt x="57" y="62"/>
                  <a:pt x="52" y="62"/>
                </a:cubicBezTo>
                <a:close/>
                <a:moveTo>
                  <a:pt x="101" y="71"/>
                </a:moveTo>
                <a:cubicBezTo>
                  <a:pt x="101" y="66"/>
                  <a:pt x="97" y="62"/>
                  <a:pt x="92" y="62"/>
                </a:cubicBezTo>
                <a:cubicBezTo>
                  <a:pt x="88" y="62"/>
                  <a:pt x="84" y="66"/>
                  <a:pt x="84" y="71"/>
                </a:cubicBezTo>
                <a:cubicBezTo>
                  <a:pt x="84" y="79"/>
                  <a:pt x="84" y="79"/>
                  <a:pt x="84" y="79"/>
                </a:cubicBezTo>
                <a:cubicBezTo>
                  <a:pt x="92" y="79"/>
                  <a:pt x="92" y="79"/>
                  <a:pt x="92" y="79"/>
                </a:cubicBezTo>
                <a:cubicBezTo>
                  <a:pt x="97" y="79"/>
                  <a:pt x="101" y="76"/>
                  <a:pt x="101" y="71"/>
                </a:cubicBezTo>
                <a:close/>
                <a:moveTo>
                  <a:pt x="120" y="55"/>
                </a:moveTo>
                <a:cubicBezTo>
                  <a:pt x="116" y="40"/>
                  <a:pt x="98" y="23"/>
                  <a:pt x="72" y="23"/>
                </a:cubicBezTo>
                <a:cubicBezTo>
                  <a:pt x="47" y="23"/>
                  <a:pt x="29" y="40"/>
                  <a:pt x="25" y="55"/>
                </a:cubicBezTo>
                <a:cubicBezTo>
                  <a:pt x="22" y="67"/>
                  <a:pt x="24" y="78"/>
                  <a:pt x="30" y="89"/>
                </a:cubicBezTo>
                <a:cubicBezTo>
                  <a:pt x="35" y="98"/>
                  <a:pt x="40" y="106"/>
                  <a:pt x="45" y="116"/>
                </a:cubicBezTo>
                <a:cubicBezTo>
                  <a:pt x="47" y="122"/>
                  <a:pt x="48" y="129"/>
                  <a:pt x="49" y="135"/>
                </a:cubicBezTo>
                <a:cubicBezTo>
                  <a:pt x="50" y="140"/>
                  <a:pt x="52" y="141"/>
                  <a:pt x="57" y="141"/>
                </a:cubicBezTo>
                <a:cubicBezTo>
                  <a:pt x="59" y="141"/>
                  <a:pt x="60" y="141"/>
                  <a:pt x="61" y="141"/>
                </a:cubicBezTo>
                <a:cubicBezTo>
                  <a:pt x="61" y="85"/>
                  <a:pt x="61" y="85"/>
                  <a:pt x="61" y="85"/>
                </a:cubicBezTo>
                <a:cubicBezTo>
                  <a:pt x="52" y="85"/>
                  <a:pt x="52" y="85"/>
                  <a:pt x="52" y="85"/>
                </a:cubicBezTo>
                <a:cubicBezTo>
                  <a:pt x="49" y="85"/>
                  <a:pt x="45" y="84"/>
                  <a:pt x="42" y="81"/>
                </a:cubicBezTo>
                <a:cubicBezTo>
                  <a:pt x="40" y="78"/>
                  <a:pt x="38" y="75"/>
                  <a:pt x="38" y="71"/>
                </a:cubicBezTo>
                <a:cubicBezTo>
                  <a:pt x="38" y="67"/>
                  <a:pt x="40" y="63"/>
                  <a:pt x="42" y="61"/>
                </a:cubicBezTo>
                <a:cubicBezTo>
                  <a:pt x="45" y="58"/>
                  <a:pt x="49" y="57"/>
                  <a:pt x="52" y="57"/>
                </a:cubicBezTo>
                <a:cubicBezTo>
                  <a:pt x="60" y="57"/>
                  <a:pt x="66" y="63"/>
                  <a:pt x="67" y="71"/>
                </a:cubicBezTo>
                <a:cubicBezTo>
                  <a:pt x="67" y="71"/>
                  <a:pt x="67" y="71"/>
                  <a:pt x="67" y="71"/>
                </a:cubicBezTo>
                <a:cubicBezTo>
                  <a:pt x="67" y="79"/>
                  <a:pt x="67" y="79"/>
                  <a:pt x="67" y="79"/>
                </a:cubicBezTo>
                <a:cubicBezTo>
                  <a:pt x="70" y="79"/>
                  <a:pt x="70" y="79"/>
                  <a:pt x="70" y="79"/>
                </a:cubicBezTo>
                <a:cubicBezTo>
                  <a:pt x="78" y="79"/>
                  <a:pt x="78" y="79"/>
                  <a:pt x="78" y="79"/>
                </a:cubicBezTo>
                <a:cubicBezTo>
                  <a:pt x="78" y="71"/>
                  <a:pt x="78" y="71"/>
                  <a:pt x="78" y="71"/>
                </a:cubicBezTo>
                <a:cubicBezTo>
                  <a:pt x="78" y="71"/>
                  <a:pt x="78" y="71"/>
                  <a:pt x="78" y="71"/>
                </a:cubicBezTo>
                <a:cubicBezTo>
                  <a:pt x="78" y="67"/>
                  <a:pt x="80" y="63"/>
                  <a:pt x="82" y="61"/>
                </a:cubicBezTo>
                <a:cubicBezTo>
                  <a:pt x="85" y="58"/>
                  <a:pt x="89" y="57"/>
                  <a:pt x="92" y="57"/>
                </a:cubicBezTo>
                <a:cubicBezTo>
                  <a:pt x="96" y="57"/>
                  <a:pt x="100" y="58"/>
                  <a:pt x="102" y="61"/>
                </a:cubicBezTo>
                <a:cubicBezTo>
                  <a:pt x="105" y="63"/>
                  <a:pt x="107" y="67"/>
                  <a:pt x="107" y="71"/>
                </a:cubicBezTo>
                <a:cubicBezTo>
                  <a:pt x="107" y="75"/>
                  <a:pt x="105" y="78"/>
                  <a:pt x="102" y="81"/>
                </a:cubicBezTo>
                <a:cubicBezTo>
                  <a:pt x="100" y="84"/>
                  <a:pt x="96" y="85"/>
                  <a:pt x="92" y="85"/>
                </a:cubicBezTo>
                <a:cubicBezTo>
                  <a:pt x="84" y="85"/>
                  <a:pt x="84" y="85"/>
                  <a:pt x="84" y="85"/>
                </a:cubicBezTo>
                <a:cubicBezTo>
                  <a:pt x="84" y="141"/>
                  <a:pt x="84" y="141"/>
                  <a:pt x="84" y="141"/>
                </a:cubicBezTo>
                <a:cubicBezTo>
                  <a:pt x="85" y="141"/>
                  <a:pt x="86" y="141"/>
                  <a:pt x="87" y="141"/>
                </a:cubicBezTo>
                <a:cubicBezTo>
                  <a:pt x="93" y="141"/>
                  <a:pt x="94" y="140"/>
                  <a:pt x="95" y="135"/>
                </a:cubicBezTo>
                <a:cubicBezTo>
                  <a:pt x="97" y="129"/>
                  <a:pt x="98" y="122"/>
                  <a:pt x="100" y="116"/>
                </a:cubicBezTo>
                <a:cubicBezTo>
                  <a:pt x="104" y="106"/>
                  <a:pt x="110" y="98"/>
                  <a:pt x="115" y="89"/>
                </a:cubicBezTo>
                <a:cubicBezTo>
                  <a:pt x="120" y="78"/>
                  <a:pt x="123" y="67"/>
                  <a:pt x="120" y="55"/>
                </a:cubicBezTo>
                <a:close/>
                <a:moveTo>
                  <a:pt x="78" y="5"/>
                </a:moveTo>
                <a:cubicBezTo>
                  <a:pt x="78" y="3"/>
                  <a:pt x="75" y="0"/>
                  <a:pt x="72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69" y="0"/>
                  <a:pt x="67" y="3"/>
                  <a:pt x="67" y="5"/>
                </a:cubicBezTo>
                <a:cubicBezTo>
                  <a:pt x="67" y="15"/>
                  <a:pt x="67" y="15"/>
                  <a:pt x="67" y="15"/>
                </a:cubicBezTo>
                <a:cubicBezTo>
                  <a:pt x="67" y="18"/>
                  <a:pt x="69" y="20"/>
                  <a:pt x="72" y="20"/>
                </a:cubicBezTo>
                <a:cubicBezTo>
                  <a:pt x="72" y="20"/>
                  <a:pt x="72" y="20"/>
                  <a:pt x="72" y="20"/>
                </a:cubicBezTo>
                <a:cubicBezTo>
                  <a:pt x="75" y="20"/>
                  <a:pt x="78" y="18"/>
                  <a:pt x="78" y="15"/>
                </a:cubicBezTo>
                <a:lnTo>
                  <a:pt x="78" y="5"/>
                </a:lnTo>
                <a:close/>
                <a:moveTo>
                  <a:pt x="107" y="14"/>
                </a:moveTo>
                <a:cubicBezTo>
                  <a:pt x="108" y="11"/>
                  <a:pt x="107" y="8"/>
                  <a:pt x="105" y="7"/>
                </a:cubicBezTo>
                <a:cubicBezTo>
                  <a:pt x="105" y="7"/>
                  <a:pt x="105" y="7"/>
                  <a:pt x="105" y="7"/>
                </a:cubicBezTo>
                <a:cubicBezTo>
                  <a:pt x="102" y="6"/>
                  <a:pt x="99" y="6"/>
                  <a:pt x="97" y="9"/>
                </a:cubicBezTo>
                <a:cubicBezTo>
                  <a:pt x="93" y="18"/>
                  <a:pt x="93" y="18"/>
                  <a:pt x="93" y="18"/>
                </a:cubicBezTo>
                <a:cubicBezTo>
                  <a:pt x="91" y="20"/>
                  <a:pt x="92" y="23"/>
                  <a:pt x="95" y="25"/>
                </a:cubicBezTo>
                <a:cubicBezTo>
                  <a:pt x="95" y="25"/>
                  <a:pt x="95" y="25"/>
                  <a:pt x="95" y="25"/>
                </a:cubicBezTo>
                <a:cubicBezTo>
                  <a:pt x="97" y="26"/>
                  <a:pt x="101" y="25"/>
                  <a:pt x="102" y="23"/>
                </a:cubicBezTo>
                <a:lnTo>
                  <a:pt x="107" y="14"/>
                </a:lnTo>
                <a:close/>
                <a:moveTo>
                  <a:pt x="128" y="31"/>
                </a:moveTo>
                <a:cubicBezTo>
                  <a:pt x="130" y="29"/>
                  <a:pt x="130" y="26"/>
                  <a:pt x="129" y="24"/>
                </a:cubicBezTo>
                <a:cubicBezTo>
                  <a:pt x="129" y="24"/>
                  <a:pt x="129" y="24"/>
                  <a:pt x="129" y="24"/>
                </a:cubicBezTo>
                <a:cubicBezTo>
                  <a:pt x="127" y="21"/>
                  <a:pt x="123" y="21"/>
                  <a:pt x="121" y="23"/>
                </a:cubicBezTo>
                <a:cubicBezTo>
                  <a:pt x="114" y="30"/>
                  <a:pt x="114" y="30"/>
                  <a:pt x="114" y="30"/>
                </a:cubicBezTo>
                <a:cubicBezTo>
                  <a:pt x="112" y="31"/>
                  <a:pt x="112" y="35"/>
                  <a:pt x="113" y="37"/>
                </a:cubicBezTo>
                <a:cubicBezTo>
                  <a:pt x="113" y="37"/>
                  <a:pt x="113" y="37"/>
                  <a:pt x="113" y="37"/>
                </a:cubicBezTo>
                <a:cubicBezTo>
                  <a:pt x="115" y="39"/>
                  <a:pt x="119" y="39"/>
                  <a:pt x="121" y="37"/>
                </a:cubicBezTo>
                <a:lnTo>
                  <a:pt x="128" y="31"/>
                </a:lnTo>
                <a:close/>
                <a:moveTo>
                  <a:pt x="139" y="57"/>
                </a:moveTo>
                <a:cubicBezTo>
                  <a:pt x="142" y="56"/>
                  <a:pt x="144" y="53"/>
                  <a:pt x="144" y="51"/>
                </a:cubicBezTo>
                <a:cubicBezTo>
                  <a:pt x="144" y="51"/>
                  <a:pt x="144" y="51"/>
                  <a:pt x="144" y="51"/>
                </a:cubicBezTo>
                <a:cubicBezTo>
                  <a:pt x="143" y="48"/>
                  <a:pt x="140" y="46"/>
                  <a:pt x="138" y="46"/>
                </a:cubicBezTo>
                <a:cubicBezTo>
                  <a:pt x="128" y="48"/>
                  <a:pt x="128" y="48"/>
                  <a:pt x="128" y="48"/>
                </a:cubicBezTo>
                <a:cubicBezTo>
                  <a:pt x="125" y="49"/>
                  <a:pt x="123" y="51"/>
                  <a:pt x="124" y="54"/>
                </a:cubicBezTo>
                <a:cubicBezTo>
                  <a:pt x="124" y="54"/>
                  <a:pt x="124" y="54"/>
                  <a:pt x="124" y="54"/>
                </a:cubicBezTo>
                <a:cubicBezTo>
                  <a:pt x="124" y="57"/>
                  <a:pt x="127" y="59"/>
                  <a:pt x="130" y="58"/>
                </a:cubicBezTo>
                <a:lnTo>
                  <a:pt x="139" y="57"/>
                </a:lnTo>
                <a:close/>
                <a:moveTo>
                  <a:pt x="137" y="85"/>
                </a:moveTo>
                <a:cubicBezTo>
                  <a:pt x="140" y="85"/>
                  <a:pt x="143" y="84"/>
                  <a:pt x="143" y="81"/>
                </a:cubicBezTo>
                <a:cubicBezTo>
                  <a:pt x="143" y="81"/>
                  <a:pt x="143" y="81"/>
                  <a:pt x="143" y="81"/>
                </a:cubicBezTo>
                <a:cubicBezTo>
                  <a:pt x="144" y="78"/>
                  <a:pt x="142" y="75"/>
                  <a:pt x="139" y="74"/>
                </a:cubicBezTo>
                <a:cubicBezTo>
                  <a:pt x="130" y="73"/>
                  <a:pt x="130" y="73"/>
                  <a:pt x="130" y="73"/>
                </a:cubicBezTo>
                <a:cubicBezTo>
                  <a:pt x="127" y="72"/>
                  <a:pt x="124" y="74"/>
                  <a:pt x="123" y="77"/>
                </a:cubicBezTo>
                <a:cubicBezTo>
                  <a:pt x="123" y="77"/>
                  <a:pt x="123" y="77"/>
                  <a:pt x="123" y="77"/>
                </a:cubicBezTo>
                <a:cubicBezTo>
                  <a:pt x="123" y="79"/>
                  <a:pt x="125" y="82"/>
                  <a:pt x="128" y="83"/>
                </a:cubicBezTo>
                <a:lnTo>
                  <a:pt x="137" y="85"/>
                </a:lnTo>
                <a:close/>
                <a:moveTo>
                  <a:pt x="42" y="23"/>
                </a:moveTo>
                <a:cubicBezTo>
                  <a:pt x="43" y="25"/>
                  <a:pt x="46" y="26"/>
                  <a:pt x="49" y="25"/>
                </a:cubicBezTo>
                <a:cubicBezTo>
                  <a:pt x="49" y="25"/>
                  <a:pt x="49" y="25"/>
                  <a:pt x="49" y="25"/>
                </a:cubicBezTo>
                <a:cubicBezTo>
                  <a:pt x="52" y="23"/>
                  <a:pt x="53" y="20"/>
                  <a:pt x="51" y="18"/>
                </a:cubicBezTo>
                <a:cubicBezTo>
                  <a:pt x="47" y="9"/>
                  <a:pt x="47" y="9"/>
                  <a:pt x="47" y="9"/>
                </a:cubicBezTo>
                <a:cubicBezTo>
                  <a:pt x="45" y="6"/>
                  <a:pt x="42" y="6"/>
                  <a:pt x="39" y="7"/>
                </a:cubicBezTo>
                <a:cubicBezTo>
                  <a:pt x="39" y="7"/>
                  <a:pt x="39" y="7"/>
                  <a:pt x="39" y="7"/>
                </a:cubicBezTo>
                <a:cubicBezTo>
                  <a:pt x="37" y="8"/>
                  <a:pt x="36" y="11"/>
                  <a:pt x="37" y="14"/>
                </a:cubicBezTo>
                <a:lnTo>
                  <a:pt x="42" y="23"/>
                </a:lnTo>
                <a:close/>
                <a:moveTo>
                  <a:pt x="23" y="37"/>
                </a:moveTo>
                <a:cubicBezTo>
                  <a:pt x="25" y="39"/>
                  <a:pt x="29" y="39"/>
                  <a:pt x="30" y="37"/>
                </a:cubicBezTo>
                <a:cubicBezTo>
                  <a:pt x="30" y="37"/>
                  <a:pt x="30" y="37"/>
                  <a:pt x="30" y="37"/>
                </a:cubicBezTo>
                <a:cubicBezTo>
                  <a:pt x="32" y="35"/>
                  <a:pt x="32" y="31"/>
                  <a:pt x="30" y="30"/>
                </a:cubicBezTo>
                <a:cubicBezTo>
                  <a:pt x="23" y="23"/>
                  <a:pt x="23" y="23"/>
                  <a:pt x="23" y="23"/>
                </a:cubicBezTo>
                <a:cubicBezTo>
                  <a:pt x="21" y="21"/>
                  <a:pt x="17" y="21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3" y="26"/>
                  <a:pt x="14" y="29"/>
                  <a:pt x="16" y="31"/>
                </a:cubicBezTo>
                <a:lnTo>
                  <a:pt x="23" y="37"/>
                </a:lnTo>
                <a:close/>
                <a:moveTo>
                  <a:pt x="14" y="58"/>
                </a:moveTo>
                <a:cubicBezTo>
                  <a:pt x="17" y="59"/>
                  <a:pt x="20" y="57"/>
                  <a:pt x="20" y="54"/>
                </a:cubicBezTo>
                <a:cubicBezTo>
                  <a:pt x="20" y="54"/>
                  <a:pt x="20" y="54"/>
                  <a:pt x="20" y="54"/>
                </a:cubicBezTo>
                <a:cubicBezTo>
                  <a:pt x="21" y="51"/>
                  <a:pt x="19" y="49"/>
                  <a:pt x="16" y="48"/>
                </a:cubicBezTo>
                <a:cubicBezTo>
                  <a:pt x="6" y="46"/>
                  <a:pt x="6" y="46"/>
                  <a:pt x="6" y="46"/>
                </a:cubicBezTo>
                <a:cubicBezTo>
                  <a:pt x="4" y="46"/>
                  <a:pt x="1" y="48"/>
                  <a:pt x="0" y="51"/>
                </a:cubicBezTo>
                <a:cubicBezTo>
                  <a:pt x="0" y="51"/>
                  <a:pt x="0" y="51"/>
                  <a:pt x="0" y="51"/>
                </a:cubicBezTo>
                <a:cubicBezTo>
                  <a:pt x="0" y="53"/>
                  <a:pt x="2" y="56"/>
                  <a:pt x="5" y="57"/>
                </a:cubicBezTo>
                <a:lnTo>
                  <a:pt x="14" y="58"/>
                </a:lnTo>
                <a:close/>
                <a:moveTo>
                  <a:pt x="16" y="83"/>
                </a:moveTo>
                <a:cubicBezTo>
                  <a:pt x="19" y="82"/>
                  <a:pt x="21" y="79"/>
                  <a:pt x="20" y="77"/>
                </a:cubicBezTo>
                <a:cubicBezTo>
                  <a:pt x="20" y="77"/>
                  <a:pt x="20" y="77"/>
                  <a:pt x="20" y="77"/>
                </a:cubicBezTo>
                <a:cubicBezTo>
                  <a:pt x="20" y="74"/>
                  <a:pt x="17" y="72"/>
                  <a:pt x="14" y="73"/>
                </a:cubicBezTo>
                <a:cubicBezTo>
                  <a:pt x="5" y="74"/>
                  <a:pt x="5" y="74"/>
                  <a:pt x="5" y="74"/>
                </a:cubicBezTo>
                <a:cubicBezTo>
                  <a:pt x="2" y="75"/>
                  <a:pt x="0" y="78"/>
                  <a:pt x="1" y="81"/>
                </a:cubicBezTo>
                <a:cubicBezTo>
                  <a:pt x="1" y="81"/>
                  <a:pt x="1" y="81"/>
                  <a:pt x="1" y="81"/>
                </a:cubicBezTo>
                <a:cubicBezTo>
                  <a:pt x="1" y="84"/>
                  <a:pt x="4" y="85"/>
                  <a:pt x="7" y="85"/>
                </a:cubicBezTo>
                <a:lnTo>
                  <a:pt x="16" y="8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40987" name="Google Shape;659;p26">
            <a:extLst>
              <a:ext uri="{FF2B5EF4-FFF2-40B4-BE49-F238E27FC236}">
                <a16:creationId xmlns:a16="http://schemas.microsoft.com/office/drawing/2014/main" id="{E1E848DC-A587-46F8-AB02-4469F0E74295}"/>
              </a:ext>
            </a:extLst>
          </p:cNvPr>
          <p:cNvSpPr>
            <a:spLocks/>
          </p:cNvSpPr>
          <p:nvPr/>
        </p:nvSpPr>
        <p:spPr bwMode="auto">
          <a:xfrm>
            <a:off x="4960938" y="3198813"/>
            <a:ext cx="836612" cy="555625"/>
          </a:xfrm>
          <a:custGeom>
            <a:avLst/>
            <a:gdLst>
              <a:gd name="T0" fmla="*/ 645646 w 184"/>
              <a:gd name="T1" fmla="*/ 286921 h 122"/>
              <a:gd name="T2" fmla="*/ 304636 w 184"/>
              <a:gd name="T3" fmla="*/ 136629 h 122"/>
              <a:gd name="T4" fmla="*/ 281902 w 184"/>
              <a:gd name="T5" fmla="*/ 91086 h 122"/>
              <a:gd name="T6" fmla="*/ 663833 w 184"/>
              <a:gd name="T7" fmla="*/ 54652 h 122"/>
              <a:gd name="T8" fmla="*/ 691114 w 184"/>
              <a:gd name="T9" fmla="*/ 13663 h 122"/>
              <a:gd name="T10" fmla="*/ 759316 w 184"/>
              <a:gd name="T11" fmla="*/ 245932 h 122"/>
              <a:gd name="T12" fmla="*/ 832065 w 184"/>
              <a:gd name="T13" fmla="*/ 232269 h 122"/>
              <a:gd name="T14" fmla="*/ 732036 w 184"/>
              <a:gd name="T15" fmla="*/ 0 h 122"/>
              <a:gd name="T16" fmla="*/ 18187 w 184"/>
              <a:gd name="T17" fmla="*/ 300584 h 122"/>
              <a:gd name="T18" fmla="*/ 95483 w 184"/>
              <a:gd name="T19" fmla="*/ 54652 h 122"/>
              <a:gd name="T20" fmla="*/ 40921 w 184"/>
              <a:gd name="T21" fmla="*/ 31880 h 122"/>
              <a:gd name="T22" fmla="*/ 0 w 184"/>
              <a:gd name="T23" fmla="*/ 277813 h 122"/>
              <a:gd name="T24" fmla="*/ 286449 w 184"/>
              <a:gd name="T25" fmla="*/ 469093 h 122"/>
              <a:gd name="T26" fmla="*/ 254621 w 184"/>
              <a:gd name="T27" fmla="*/ 505528 h 122"/>
              <a:gd name="T28" fmla="*/ 304636 w 184"/>
              <a:gd name="T29" fmla="*/ 541962 h 122"/>
              <a:gd name="T30" fmla="*/ 336464 w 184"/>
              <a:gd name="T31" fmla="*/ 505528 h 122"/>
              <a:gd name="T32" fmla="*/ 190966 w 184"/>
              <a:gd name="T33" fmla="*/ 510082 h 122"/>
              <a:gd name="T34" fmla="*/ 268261 w 184"/>
              <a:gd name="T35" fmla="*/ 409887 h 122"/>
              <a:gd name="T36" fmla="*/ 204606 w 184"/>
              <a:gd name="T37" fmla="*/ 441767 h 122"/>
              <a:gd name="T38" fmla="*/ 122764 w 184"/>
              <a:gd name="T39" fmla="*/ 409887 h 122"/>
              <a:gd name="T40" fmla="*/ 172779 w 184"/>
              <a:gd name="T41" fmla="*/ 450876 h 122"/>
              <a:gd name="T42" fmla="*/ 209153 w 184"/>
              <a:gd name="T43" fmla="*/ 355236 h 122"/>
              <a:gd name="T44" fmla="*/ 145498 w 184"/>
              <a:gd name="T45" fmla="*/ 387116 h 122"/>
              <a:gd name="T46" fmla="*/ 113670 w 184"/>
              <a:gd name="T47" fmla="*/ 391670 h 122"/>
              <a:gd name="T48" fmla="*/ 109123 w 184"/>
              <a:gd name="T49" fmla="*/ 300584 h 122"/>
              <a:gd name="T50" fmla="*/ 90936 w 184"/>
              <a:gd name="T51" fmla="*/ 323356 h 122"/>
              <a:gd name="T52" fmla="*/ 72749 w 184"/>
              <a:gd name="T53" fmla="*/ 387116 h 122"/>
              <a:gd name="T54" fmla="*/ 632006 w 184"/>
              <a:gd name="T55" fmla="*/ 346127 h 122"/>
              <a:gd name="T56" fmla="*/ 422853 w 184"/>
              <a:gd name="T57" fmla="*/ 127520 h 122"/>
              <a:gd name="T58" fmla="*/ 304636 w 184"/>
              <a:gd name="T59" fmla="*/ 154846 h 122"/>
              <a:gd name="T60" fmla="*/ 272808 w 184"/>
              <a:gd name="T61" fmla="*/ 77423 h 122"/>
              <a:gd name="T62" fmla="*/ 131857 w 184"/>
              <a:gd name="T63" fmla="*/ 268704 h 122"/>
              <a:gd name="T64" fmla="*/ 222793 w 184"/>
              <a:gd name="T65" fmla="*/ 337018 h 122"/>
              <a:gd name="T66" fmla="*/ 300089 w 184"/>
              <a:gd name="T67" fmla="*/ 437213 h 122"/>
              <a:gd name="T68" fmla="*/ 372838 w 184"/>
              <a:gd name="T69" fmla="*/ 514636 h 122"/>
              <a:gd name="T70" fmla="*/ 395572 w 184"/>
              <a:gd name="T71" fmla="*/ 519191 h 122"/>
              <a:gd name="T72" fmla="*/ 418306 w 184"/>
              <a:gd name="T73" fmla="*/ 473648 h 122"/>
              <a:gd name="T74" fmla="*/ 345557 w 184"/>
              <a:gd name="T75" fmla="*/ 400779 h 122"/>
              <a:gd name="T76" fmla="*/ 468321 w 184"/>
              <a:gd name="T77" fmla="*/ 482756 h 122"/>
              <a:gd name="T78" fmla="*/ 491055 w 184"/>
              <a:gd name="T79" fmla="*/ 423550 h 122"/>
              <a:gd name="T80" fmla="*/ 427400 w 184"/>
              <a:gd name="T81" fmla="*/ 373453 h 122"/>
              <a:gd name="T82" fmla="*/ 441040 w 184"/>
              <a:gd name="T83" fmla="*/ 355236 h 122"/>
              <a:gd name="T84" fmla="*/ 572897 w 184"/>
              <a:gd name="T85" fmla="*/ 414442 h 122"/>
              <a:gd name="T86" fmla="*/ 541070 w 184"/>
              <a:gd name="T87" fmla="*/ 350681 h 122"/>
              <a:gd name="T88" fmla="*/ 495602 w 184"/>
              <a:gd name="T89" fmla="*/ 300584 h 122"/>
              <a:gd name="T90" fmla="*/ 632006 w 184"/>
              <a:gd name="T91" fmla="*/ 346127 h 122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184" h="122" extrusionOk="0">
                <a:moveTo>
                  <a:pt x="146" y="12"/>
                </a:moveTo>
                <a:cubicBezTo>
                  <a:pt x="163" y="54"/>
                  <a:pt x="163" y="54"/>
                  <a:pt x="163" y="54"/>
                </a:cubicBezTo>
                <a:cubicBezTo>
                  <a:pt x="142" y="63"/>
                  <a:pt x="142" y="63"/>
                  <a:pt x="142" y="63"/>
                </a:cubicBezTo>
                <a:cubicBezTo>
                  <a:pt x="131" y="54"/>
                  <a:pt x="96" y="24"/>
                  <a:pt x="93" y="24"/>
                </a:cubicBezTo>
                <a:cubicBezTo>
                  <a:pt x="91" y="24"/>
                  <a:pt x="80" y="27"/>
                  <a:pt x="79" y="28"/>
                </a:cubicBezTo>
                <a:cubicBezTo>
                  <a:pt x="79" y="28"/>
                  <a:pt x="72" y="30"/>
                  <a:pt x="67" y="30"/>
                </a:cubicBezTo>
                <a:cubicBezTo>
                  <a:pt x="64" y="30"/>
                  <a:pt x="62" y="29"/>
                  <a:pt x="61" y="29"/>
                </a:cubicBezTo>
                <a:cubicBezTo>
                  <a:pt x="59" y="28"/>
                  <a:pt x="58" y="27"/>
                  <a:pt x="58" y="25"/>
                </a:cubicBezTo>
                <a:cubicBezTo>
                  <a:pt x="59" y="23"/>
                  <a:pt x="61" y="21"/>
                  <a:pt x="62" y="20"/>
                </a:cubicBezTo>
                <a:cubicBezTo>
                  <a:pt x="71" y="15"/>
                  <a:pt x="96" y="6"/>
                  <a:pt x="98" y="6"/>
                </a:cubicBezTo>
                <a:cubicBezTo>
                  <a:pt x="98" y="6"/>
                  <a:pt x="98" y="6"/>
                  <a:pt x="99" y="6"/>
                </a:cubicBezTo>
                <a:cubicBezTo>
                  <a:pt x="104" y="6"/>
                  <a:pt x="142" y="11"/>
                  <a:pt x="146" y="12"/>
                </a:cubicBezTo>
                <a:close/>
                <a:moveTo>
                  <a:pt x="161" y="0"/>
                </a:moveTo>
                <a:cubicBezTo>
                  <a:pt x="160" y="0"/>
                  <a:pt x="160" y="0"/>
                  <a:pt x="159" y="0"/>
                </a:cubicBezTo>
                <a:cubicBezTo>
                  <a:pt x="152" y="3"/>
                  <a:pt x="152" y="3"/>
                  <a:pt x="152" y="3"/>
                </a:cubicBezTo>
                <a:cubicBezTo>
                  <a:pt x="151" y="3"/>
                  <a:pt x="150" y="4"/>
                  <a:pt x="150" y="5"/>
                </a:cubicBezTo>
                <a:cubicBezTo>
                  <a:pt x="149" y="7"/>
                  <a:pt x="149" y="8"/>
                  <a:pt x="150" y="9"/>
                </a:cubicBezTo>
                <a:cubicBezTo>
                  <a:pt x="167" y="54"/>
                  <a:pt x="167" y="54"/>
                  <a:pt x="167" y="54"/>
                </a:cubicBezTo>
                <a:cubicBezTo>
                  <a:pt x="168" y="56"/>
                  <a:pt x="171" y="57"/>
                  <a:pt x="173" y="56"/>
                </a:cubicBezTo>
                <a:cubicBezTo>
                  <a:pt x="180" y="54"/>
                  <a:pt x="180" y="54"/>
                  <a:pt x="180" y="54"/>
                </a:cubicBezTo>
                <a:cubicBezTo>
                  <a:pt x="182" y="53"/>
                  <a:pt x="183" y="52"/>
                  <a:pt x="183" y="51"/>
                </a:cubicBezTo>
                <a:cubicBezTo>
                  <a:pt x="184" y="50"/>
                  <a:pt x="184" y="49"/>
                  <a:pt x="183" y="47"/>
                </a:cubicBezTo>
                <a:cubicBezTo>
                  <a:pt x="165" y="3"/>
                  <a:pt x="165" y="3"/>
                  <a:pt x="165" y="3"/>
                </a:cubicBezTo>
                <a:cubicBezTo>
                  <a:pt x="165" y="1"/>
                  <a:pt x="163" y="0"/>
                  <a:pt x="161" y="0"/>
                </a:cubicBezTo>
                <a:close/>
                <a:moveTo>
                  <a:pt x="0" y="61"/>
                </a:moveTo>
                <a:cubicBezTo>
                  <a:pt x="0" y="62"/>
                  <a:pt x="0" y="64"/>
                  <a:pt x="1" y="65"/>
                </a:cubicBezTo>
                <a:cubicBezTo>
                  <a:pt x="2" y="65"/>
                  <a:pt x="3" y="66"/>
                  <a:pt x="4" y="66"/>
                </a:cubicBezTo>
                <a:cubicBezTo>
                  <a:pt x="12" y="67"/>
                  <a:pt x="12" y="67"/>
                  <a:pt x="12" y="67"/>
                </a:cubicBezTo>
                <a:cubicBezTo>
                  <a:pt x="15" y="67"/>
                  <a:pt x="17" y="65"/>
                  <a:pt x="17" y="62"/>
                </a:cubicBezTo>
                <a:cubicBezTo>
                  <a:pt x="21" y="12"/>
                  <a:pt x="21" y="12"/>
                  <a:pt x="21" y="12"/>
                </a:cubicBezTo>
                <a:cubicBezTo>
                  <a:pt x="21" y="11"/>
                  <a:pt x="21" y="10"/>
                  <a:pt x="20" y="9"/>
                </a:cubicBezTo>
                <a:cubicBezTo>
                  <a:pt x="19" y="8"/>
                  <a:pt x="18" y="7"/>
                  <a:pt x="16" y="7"/>
                </a:cubicBezTo>
                <a:cubicBezTo>
                  <a:pt x="9" y="7"/>
                  <a:pt x="9" y="7"/>
                  <a:pt x="9" y="7"/>
                </a:cubicBezTo>
                <a:cubicBezTo>
                  <a:pt x="9" y="7"/>
                  <a:pt x="9" y="6"/>
                  <a:pt x="9" y="6"/>
                </a:cubicBezTo>
                <a:cubicBezTo>
                  <a:pt x="6" y="6"/>
                  <a:pt x="4" y="8"/>
                  <a:pt x="4" y="11"/>
                </a:cubicBezTo>
                <a:lnTo>
                  <a:pt x="0" y="61"/>
                </a:lnTo>
                <a:close/>
                <a:moveTo>
                  <a:pt x="75" y="106"/>
                </a:moveTo>
                <a:cubicBezTo>
                  <a:pt x="75" y="104"/>
                  <a:pt x="74" y="103"/>
                  <a:pt x="73" y="101"/>
                </a:cubicBezTo>
                <a:cubicBezTo>
                  <a:pt x="69" y="99"/>
                  <a:pt x="66" y="99"/>
                  <a:pt x="63" y="103"/>
                </a:cubicBezTo>
                <a:cubicBezTo>
                  <a:pt x="60" y="107"/>
                  <a:pt x="60" y="107"/>
                  <a:pt x="60" y="107"/>
                </a:cubicBezTo>
                <a:cubicBezTo>
                  <a:pt x="59" y="107"/>
                  <a:pt x="59" y="107"/>
                  <a:pt x="59" y="107"/>
                </a:cubicBezTo>
                <a:cubicBezTo>
                  <a:pt x="56" y="111"/>
                  <a:pt x="56" y="111"/>
                  <a:pt x="56" y="111"/>
                </a:cubicBezTo>
                <a:cubicBezTo>
                  <a:pt x="52" y="116"/>
                  <a:pt x="56" y="120"/>
                  <a:pt x="58" y="121"/>
                </a:cubicBezTo>
                <a:cubicBezTo>
                  <a:pt x="59" y="122"/>
                  <a:pt x="60" y="122"/>
                  <a:pt x="62" y="122"/>
                </a:cubicBezTo>
                <a:cubicBezTo>
                  <a:pt x="64" y="122"/>
                  <a:pt x="65" y="121"/>
                  <a:pt x="67" y="119"/>
                </a:cubicBezTo>
                <a:cubicBezTo>
                  <a:pt x="72" y="113"/>
                  <a:pt x="72" y="113"/>
                  <a:pt x="72" y="113"/>
                </a:cubicBezTo>
                <a:cubicBezTo>
                  <a:pt x="72" y="113"/>
                  <a:pt x="72" y="113"/>
                  <a:pt x="72" y="113"/>
                </a:cubicBezTo>
                <a:cubicBezTo>
                  <a:pt x="74" y="111"/>
                  <a:pt x="74" y="111"/>
                  <a:pt x="74" y="111"/>
                </a:cubicBezTo>
                <a:cubicBezTo>
                  <a:pt x="75" y="109"/>
                  <a:pt x="76" y="108"/>
                  <a:pt x="75" y="106"/>
                </a:cubicBezTo>
                <a:close/>
                <a:moveTo>
                  <a:pt x="40" y="103"/>
                </a:moveTo>
                <a:cubicBezTo>
                  <a:pt x="37" y="106"/>
                  <a:pt x="38" y="109"/>
                  <a:pt x="42" y="112"/>
                </a:cubicBezTo>
                <a:cubicBezTo>
                  <a:pt x="45" y="114"/>
                  <a:pt x="48" y="114"/>
                  <a:pt x="51" y="110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64" y="95"/>
                  <a:pt x="60" y="91"/>
                  <a:pt x="59" y="90"/>
                </a:cubicBezTo>
                <a:cubicBezTo>
                  <a:pt x="55" y="88"/>
                  <a:pt x="52" y="88"/>
                  <a:pt x="49" y="92"/>
                </a:cubicBezTo>
                <a:cubicBezTo>
                  <a:pt x="45" y="97"/>
                  <a:pt x="45" y="97"/>
                  <a:pt x="45" y="97"/>
                </a:cubicBezTo>
                <a:cubicBezTo>
                  <a:pt x="45" y="97"/>
                  <a:pt x="45" y="97"/>
                  <a:pt x="45" y="97"/>
                </a:cubicBezTo>
                <a:cubicBezTo>
                  <a:pt x="44" y="98"/>
                  <a:pt x="44" y="98"/>
                  <a:pt x="44" y="98"/>
                </a:cubicBezTo>
                <a:lnTo>
                  <a:pt x="40" y="103"/>
                </a:lnTo>
                <a:close/>
                <a:moveTo>
                  <a:pt x="27" y="90"/>
                </a:moveTo>
                <a:cubicBezTo>
                  <a:pt x="26" y="92"/>
                  <a:pt x="25" y="94"/>
                  <a:pt x="25" y="96"/>
                </a:cubicBezTo>
                <a:cubicBezTo>
                  <a:pt x="26" y="97"/>
                  <a:pt x="27" y="99"/>
                  <a:pt x="28" y="100"/>
                </a:cubicBezTo>
                <a:cubicBezTo>
                  <a:pt x="31" y="103"/>
                  <a:pt x="35" y="102"/>
                  <a:pt x="38" y="99"/>
                </a:cubicBezTo>
                <a:cubicBezTo>
                  <a:pt x="47" y="87"/>
                  <a:pt x="47" y="87"/>
                  <a:pt x="47" y="87"/>
                </a:cubicBezTo>
                <a:cubicBezTo>
                  <a:pt x="49" y="86"/>
                  <a:pt x="49" y="84"/>
                  <a:pt x="49" y="82"/>
                </a:cubicBezTo>
                <a:cubicBezTo>
                  <a:pt x="49" y="80"/>
                  <a:pt x="48" y="79"/>
                  <a:pt x="46" y="78"/>
                </a:cubicBezTo>
                <a:cubicBezTo>
                  <a:pt x="43" y="75"/>
                  <a:pt x="39" y="75"/>
                  <a:pt x="37" y="79"/>
                </a:cubicBezTo>
                <a:cubicBezTo>
                  <a:pt x="32" y="85"/>
                  <a:pt x="32" y="85"/>
                  <a:pt x="32" y="85"/>
                </a:cubicBezTo>
                <a:cubicBezTo>
                  <a:pt x="32" y="85"/>
                  <a:pt x="32" y="85"/>
                  <a:pt x="32" y="85"/>
                </a:cubicBezTo>
                <a:cubicBezTo>
                  <a:pt x="31" y="85"/>
                  <a:pt x="31" y="85"/>
                  <a:pt x="31" y="85"/>
                </a:cubicBezTo>
                <a:lnTo>
                  <a:pt x="27" y="90"/>
                </a:lnTo>
                <a:close/>
                <a:moveTo>
                  <a:pt x="25" y="86"/>
                </a:moveTo>
                <a:cubicBezTo>
                  <a:pt x="34" y="75"/>
                  <a:pt x="34" y="75"/>
                  <a:pt x="34" y="75"/>
                </a:cubicBezTo>
                <a:cubicBezTo>
                  <a:pt x="39" y="70"/>
                  <a:pt x="35" y="66"/>
                  <a:pt x="33" y="65"/>
                </a:cubicBezTo>
                <a:cubicBezTo>
                  <a:pt x="30" y="62"/>
                  <a:pt x="27" y="63"/>
                  <a:pt x="24" y="66"/>
                </a:cubicBezTo>
                <a:cubicBezTo>
                  <a:pt x="21" y="70"/>
                  <a:pt x="21" y="70"/>
                  <a:pt x="21" y="70"/>
                </a:cubicBezTo>
                <a:cubicBezTo>
                  <a:pt x="21" y="70"/>
                  <a:pt x="21" y="70"/>
                  <a:pt x="21" y="70"/>
                </a:cubicBezTo>
                <a:cubicBezTo>
                  <a:pt x="20" y="71"/>
                  <a:pt x="20" y="71"/>
                  <a:pt x="20" y="71"/>
                </a:cubicBezTo>
                <a:cubicBezTo>
                  <a:pt x="16" y="76"/>
                  <a:pt x="16" y="76"/>
                  <a:pt x="16" y="76"/>
                </a:cubicBezTo>
                <a:cubicBezTo>
                  <a:pt x="14" y="78"/>
                  <a:pt x="14" y="80"/>
                  <a:pt x="14" y="81"/>
                </a:cubicBezTo>
                <a:cubicBezTo>
                  <a:pt x="14" y="83"/>
                  <a:pt x="15" y="84"/>
                  <a:pt x="16" y="85"/>
                </a:cubicBezTo>
                <a:cubicBezTo>
                  <a:pt x="18" y="86"/>
                  <a:pt x="19" y="88"/>
                  <a:pt x="21" y="88"/>
                </a:cubicBezTo>
                <a:cubicBezTo>
                  <a:pt x="23" y="88"/>
                  <a:pt x="24" y="87"/>
                  <a:pt x="25" y="86"/>
                </a:cubicBezTo>
                <a:close/>
                <a:moveTo>
                  <a:pt x="139" y="76"/>
                </a:moveTo>
                <a:cubicBezTo>
                  <a:pt x="141" y="74"/>
                  <a:pt x="143" y="70"/>
                  <a:pt x="138" y="66"/>
                </a:cubicBezTo>
                <a:cubicBezTo>
                  <a:pt x="135" y="63"/>
                  <a:pt x="135" y="63"/>
                  <a:pt x="135" y="63"/>
                </a:cubicBezTo>
                <a:cubicBezTo>
                  <a:pt x="117" y="48"/>
                  <a:pt x="97" y="31"/>
                  <a:pt x="93" y="28"/>
                </a:cubicBezTo>
                <a:cubicBezTo>
                  <a:pt x="90" y="29"/>
                  <a:pt x="85" y="31"/>
                  <a:pt x="80" y="32"/>
                </a:cubicBezTo>
                <a:cubicBezTo>
                  <a:pt x="80" y="32"/>
                  <a:pt x="80" y="32"/>
                  <a:pt x="80" y="32"/>
                </a:cubicBezTo>
                <a:cubicBezTo>
                  <a:pt x="80" y="32"/>
                  <a:pt x="73" y="34"/>
                  <a:pt x="67" y="34"/>
                </a:cubicBezTo>
                <a:cubicBezTo>
                  <a:pt x="63" y="34"/>
                  <a:pt x="60" y="34"/>
                  <a:pt x="58" y="32"/>
                </a:cubicBezTo>
                <a:cubicBezTo>
                  <a:pt x="54" y="30"/>
                  <a:pt x="54" y="27"/>
                  <a:pt x="54" y="25"/>
                </a:cubicBezTo>
                <a:cubicBezTo>
                  <a:pt x="54" y="21"/>
                  <a:pt x="58" y="18"/>
                  <a:pt x="60" y="17"/>
                </a:cubicBezTo>
                <a:cubicBezTo>
                  <a:pt x="25" y="12"/>
                  <a:pt x="25" y="12"/>
                  <a:pt x="25" y="12"/>
                </a:cubicBezTo>
                <a:cubicBezTo>
                  <a:pt x="21" y="63"/>
                  <a:pt x="21" y="63"/>
                  <a:pt x="21" y="63"/>
                </a:cubicBezTo>
                <a:cubicBezTo>
                  <a:pt x="24" y="60"/>
                  <a:pt x="27" y="59"/>
                  <a:pt x="29" y="59"/>
                </a:cubicBezTo>
                <a:cubicBezTo>
                  <a:pt x="32" y="59"/>
                  <a:pt x="34" y="60"/>
                  <a:pt x="36" y="62"/>
                </a:cubicBezTo>
                <a:cubicBezTo>
                  <a:pt x="39" y="64"/>
                  <a:pt x="41" y="68"/>
                  <a:pt x="40" y="72"/>
                </a:cubicBezTo>
                <a:cubicBezTo>
                  <a:pt x="43" y="71"/>
                  <a:pt x="46" y="72"/>
                  <a:pt x="49" y="74"/>
                </a:cubicBezTo>
                <a:cubicBezTo>
                  <a:pt x="52" y="77"/>
                  <a:pt x="54" y="81"/>
                  <a:pt x="53" y="84"/>
                </a:cubicBezTo>
                <a:cubicBezTo>
                  <a:pt x="56" y="84"/>
                  <a:pt x="59" y="85"/>
                  <a:pt x="61" y="87"/>
                </a:cubicBezTo>
                <a:cubicBezTo>
                  <a:pt x="64" y="89"/>
                  <a:pt x="66" y="92"/>
                  <a:pt x="66" y="96"/>
                </a:cubicBezTo>
                <a:cubicBezTo>
                  <a:pt x="69" y="95"/>
                  <a:pt x="72" y="96"/>
                  <a:pt x="75" y="98"/>
                </a:cubicBezTo>
                <a:cubicBezTo>
                  <a:pt x="79" y="101"/>
                  <a:pt x="81" y="106"/>
                  <a:pt x="79" y="110"/>
                </a:cubicBezTo>
                <a:cubicBezTo>
                  <a:pt x="82" y="113"/>
                  <a:pt x="82" y="113"/>
                  <a:pt x="82" y="113"/>
                </a:cubicBezTo>
                <a:cubicBezTo>
                  <a:pt x="82" y="113"/>
                  <a:pt x="83" y="113"/>
                  <a:pt x="83" y="113"/>
                </a:cubicBezTo>
                <a:cubicBezTo>
                  <a:pt x="83" y="113"/>
                  <a:pt x="83" y="113"/>
                  <a:pt x="83" y="113"/>
                </a:cubicBezTo>
                <a:cubicBezTo>
                  <a:pt x="84" y="114"/>
                  <a:pt x="85" y="114"/>
                  <a:pt x="87" y="114"/>
                </a:cubicBezTo>
                <a:cubicBezTo>
                  <a:pt x="89" y="114"/>
                  <a:pt x="90" y="113"/>
                  <a:pt x="91" y="112"/>
                </a:cubicBezTo>
                <a:cubicBezTo>
                  <a:pt x="93" y="109"/>
                  <a:pt x="95" y="107"/>
                  <a:pt x="92" y="105"/>
                </a:cubicBezTo>
                <a:cubicBezTo>
                  <a:pt x="92" y="104"/>
                  <a:pt x="92" y="104"/>
                  <a:pt x="92" y="104"/>
                </a:cubicBezTo>
                <a:cubicBezTo>
                  <a:pt x="76" y="91"/>
                  <a:pt x="76" y="91"/>
                  <a:pt x="76" y="91"/>
                </a:cubicBezTo>
                <a:cubicBezTo>
                  <a:pt x="76" y="91"/>
                  <a:pt x="76" y="90"/>
                  <a:pt x="75" y="89"/>
                </a:cubicBezTo>
                <a:cubicBezTo>
                  <a:pt x="75" y="89"/>
                  <a:pt x="76" y="88"/>
                  <a:pt x="76" y="88"/>
                </a:cubicBezTo>
                <a:cubicBezTo>
                  <a:pt x="77" y="87"/>
                  <a:pt x="79" y="87"/>
                  <a:pt x="80" y="87"/>
                </a:cubicBezTo>
                <a:cubicBezTo>
                  <a:pt x="100" y="105"/>
                  <a:pt x="100" y="105"/>
                  <a:pt x="100" y="105"/>
                </a:cubicBezTo>
                <a:cubicBezTo>
                  <a:pt x="101" y="105"/>
                  <a:pt x="102" y="106"/>
                  <a:pt x="103" y="106"/>
                </a:cubicBezTo>
                <a:cubicBezTo>
                  <a:pt x="105" y="106"/>
                  <a:pt x="107" y="105"/>
                  <a:pt x="109" y="103"/>
                </a:cubicBezTo>
                <a:cubicBezTo>
                  <a:pt x="110" y="101"/>
                  <a:pt x="111" y="99"/>
                  <a:pt x="111" y="98"/>
                </a:cubicBezTo>
                <a:cubicBezTo>
                  <a:pt x="110" y="96"/>
                  <a:pt x="109" y="94"/>
                  <a:pt x="108" y="93"/>
                </a:cubicBezTo>
                <a:cubicBezTo>
                  <a:pt x="105" y="91"/>
                  <a:pt x="105" y="91"/>
                  <a:pt x="105" y="91"/>
                </a:cubicBezTo>
                <a:cubicBezTo>
                  <a:pt x="105" y="91"/>
                  <a:pt x="105" y="91"/>
                  <a:pt x="105" y="91"/>
                </a:cubicBezTo>
                <a:cubicBezTo>
                  <a:pt x="94" y="82"/>
                  <a:pt x="94" y="82"/>
                  <a:pt x="94" y="82"/>
                </a:cubicBezTo>
                <a:cubicBezTo>
                  <a:pt x="93" y="81"/>
                  <a:pt x="93" y="81"/>
                  <a:pt x="93" y="80"/>
                </a:cubicBezTo>
                <a:cubicBezTo>
                  <a:pt x="93" y="79"/>
                  <a:pt x="93" y="79"/>
                  <a:pt x="93" y="78"/>
                </a:cubicBezTo>
                <a:cubicBezTo>
                  <a:pt x="94" y="77"/>
                  <a:pt x="96" y="77"/>
                  <a:pt x="97" y="78"/>
                </a:cubicBezTo>
                <a:cubicBezTo>
                  <a:pt x="116" y="93"/>
                  <a:pt x="116" y="93"/>
                  <a:pt x="116" y="93"/>
                </a:cubicBezTo>
                <a:cubicBezTo>
                  <a:pt x="117" y="94"/>
                  <a:pt x="118" y="95"/>
                  <a:pt x="120" y="95"/>
                </a:cubicBezTo>
                <a:cubicBezTo>
                  <a:pt x="122" y="95"/>
                  <a:pt x="124" y="93"/>
                  <a:pt x="126" y="91"/>
                </a:cubicBezTo>
                <a:cubicBezTo>
                  <a:pt x="127" y="90"/>
                  <a:pt x="128" y="88"/>
                  <a:pt x="128" y="86"/>
                </a:cubicBezTo>
                <a:cubicBezTo>
                  <a:pt x="128" y="84"/>
                  <a:pt x="127" y="83"/>
                  <a:pt x="125" y="81"/>
                </a:cubicBezTo>
                <a:cubicBezTo>
                  <a:pt x="119" y="77"/>
                  <a:pt x="119" y="77"/>
                  <a:pt x="119" y="77"/>
                </a:cubicBezTo>
                <a:cubicBezTo>
                  <a:pt x="120" y="77"/>
                  <a:pt x="120" y="77"/>
                  <a:pt x="120" y="77"/>
                </a:cubicBezTo>
                <a:cubicBezTo>
                  <a:pt x="110" y="69"/>
                  <a:pt x="110" y="69"/>
                  <a:pt x="110" y="69"/>
                </a:cubicBezTo>
                <a:cubicBezTo>
                  <a:pt x="109" y="68"/>
                  <a:pt x="109" y="67"/>
                  <a:pt x="109" y="66"/>
                </a:cubicBezTo>
                <a:cubicBezTo>
                  <a:pt x="110" y="65"/>
                  <a:pt x="112" y="64"/>
                  <a:pt x="113" y="65"/>
                </a:cubicBezTo>
                <a:cubicBezTo>
                  <a:pt x="129" y="78"/>
                  <a:pt x="129" y="78"/>
                  <a:pt x="129" y="78"/>
                </a:cubicBezTo>
                <a:cubicBezTo>
                  <a:pt x="132" y="81"/>
                  <a:pt x="136" y="80"/>
                  <a:pt x="139" y="7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40988" name="Google Shape;660;p26">
            <a:extLst>
              <a:ext uri="{FF2B5EF4-FFF2-40B4-BE49-F238E27FC236}">
                <a16:creationId xmlns:a16="http://schemas.microsoft.com/office/drawing/2014/main" id="{7C1BD889-ECB0-45EB-BAA1-78090BB5B645}"/>
              </a:ext>
            </a:extLst>
          </p:cNvPr>
          <p:cNvSpPr>
            <a:spLocks/>
          </p:cNvSpPr>
          <p:nvPr/>
        </p:nvSpPr>
        <p:spPr bwMode="auto">
          <a:xfrm>
            <a:off x="6502400" y="3135313"/>
            <a:ext cx="708025" cy="592137"/>
          </a:xfrm>
          <a:custGeom>
            <a:avLst/>
            <a:gdLst>
              <a:gd name="T0" fmla="*/ 95311 w 156"/>
              <a:gd name="T1" fmla="*/ 482819 h 130"/>
              <a:gd name="T2" fmla="*/ 95311 w 156"/>
              <a:gd name="T3" fmla="*/ 323398 h 130"/>
              <a:gd name="T4" fmla="*/ 118004 w 156"/>
              <a:gd name="T5" fmla="*/ 296069 h 130"/>
              <a:gd name="T6" fmla="*/ 158852 w 156"/>
              <a:gd name="T7" fmla="*/ 296069 h 130"/>
              <a:gd name="T8" fmla="*/ 181545 w 156"/>
              <a:gd name="T9" fmla="*/ 323398 h 130"/>
              <a:gd name="T10" fmla="*/ 181545 w 156"/>
              <a:gd name="T11" fmla="*/ 482819 h 130"/>
              <a:gd name="T12" fmla="*/ 158852 w 156"/>
              <a:gd name="T13" fmla="*/ 505594 h 130"/>
              <a:gd name="T14" fmla="*/ 118004 w 156"/>
              <a:gd name="T15" fmla="*/ 505594 h 130"/>
              <a:gd name="T16" fmla="*/ 95311 w 156"/>
              <a:gd name="T17" fmla="*/ 482819 h 130"/>
              <a:gd name="T18" fmla="*/ 258701 w 156"/>
              <a:gd name="T19" fmla="*/ 241410 h 130"/>
              <a:gd name="T20" fmla="*/ 236008 w 156"/>
              <a:gd name="T21" fmla="*/ 264184 h 130"/>
              <a:gd name="T22" fmla="*/ 236008 w 156"/>
              <a:gd name="T23" fmla="*/ 482819 h 130"/>
              <a:gd name="T24" fmla="*/ 258701 w 156"/>
              <a:gd name="T25" fmla="*/ 505594 h 130"/>
              <a:gd name="T26" fmla="*/ 299549 w 156"/>
              <a:gd name="T27" fmla="*/ 505594 h 130"/>
              <a:gd name="T28" fmla="*/ 322242 w 156"/>
              <a:gd name="T29" fmla="*/ 482819 h 130"/>
              <a:gd name="T30" fmla="*/ 322242 w 156"/>
              <a:gd name="T31" fmla="*/ 264184 h 130"/>
              <a:gd name="T32" fmla="*/ 299549 w 156"/>
              <a:gd name="T33" fmla="*/ 241410 h 130"/>
              <a:gd name="T34" fmla="*/ 258701 w 156"/>
              <a:gd name="T35" fmla="*/ 241410 h 130"/>
              <a:gd name="T36" fmla="*/ 399399 w 156"/>
              <a:gd name="T37" fmla="*/ 191306 h 130"/>
              <a:gd name="T38" fmla="*/ 376706 w 156"/>
              <a:gd name="T39" fmla="*/ 214080 h 130"/>
              <a:gd name="T40" fmla="*/ 376706 w 156"/>
              <a:gd name="T41" fmla="*/ 482819 h 130"/>
              <a:gd name="T42" fmla="*/ 399399 w 156"/>
              <a:gd name="T43" fmla="*/ 505594 h 130"/>
              <a:gd name="T44" fmla="*/ 440246 w 156"/>
              <a:gd name="T45" fmla="*/ 505594 h 130"/>
              <a:gd name="T46" fmla="*/ 462939 w 156"/>
              <a:gd name="T47" fmla="*/ 482819 h 130"/>
              <a:gd name="T48" fmla="*/ 462939 w 156"/>
              <a:gd name="T49" fmla="*/ 214080 h 130"/>
              <a:gd name="T50" fmla="*/ 440246 w 156"/>
              <a:gd name="T51" fmla="*/ 191306 h 130"/>
              <a:gd name="T52" fmla="*/ 399399 w 156"/>
              <a:gd name="T53" fmla="*/ 191306 h 130"/>
              <a:gd name="T54" fmla="*/ 544635 w 156"/>
              <a:gd name="T55" fmla="*/ 141202 h 130"/>
              <a:gd name="T56" fmla="*/ 517403 w 156"/>
              <a:gd name="T57" fmla="*/ 163976 h 130"/>
              <a:gd name="T58" fmla="*/ 517403 w 156"/>
              <a:gd name="T59" fmla="*/ 482819 h 130"/>
              <a:gd name="T60" fmla="*/ 544635 w 156"/>
              <a:gd name="T61" fmla="*/ 505594 h 130"/>
              <a:gd name="T62" fmla="*/ 580944 w 156"/>
              <a:gd name="T63" fmla="*/ 505594 h 130"/>
              <a:gd name="T64" fmla="*/ 603637 w 156"/>
              <a:gd name="T65" fmla="*/ 482819 h 130"/>
              <a:gd name="T66" fmla="*/ 603637 w 156"/>
              <a:gd name="T67" fmla="*/ 163976 h 130"/>
              <a:gd name="T68" fmla="*/ 580944 w 156"/>
              <a:gd name="T69" fmla="*/ 141202 h 130"/>
              <a:gd name="T70" fmla="*/ 544635 w 156"/>
              <a:gd name="T71" fmla="*/ 141202 h 130"/>
              <a:gd name="T72" fmla="*/ 108927 w 156"/>
              <a:gd name="T73" fmla="*/ 236855 h 130"/>
              <a:gd name="T74" fmla="*/ 526480 w 156"/>
              <a:gd name="T75" fmla="*/ 77433 h 130"/>
              <a:gd name="T76" fmla="*/ 535557 w 156"/>
              <a:gd name="T77" fmla="*/ 100208 h 130"/>
              <a:gd name="T78" fmla="*/ 580944 w 156"/>
              <a:gd name="T79" fmla="*/ 31884 h 130"/>
              <a:gd name="T80" fmla="*/ 499248 w 156"/>
              <a:gd name="T81" fmla="*/ 27329 h 130"/>
              <a:gd name="T82" fmla="*/ 512864 w 156"/>
              <a:gd name="T83" fmla="*/ 50104 h 130"/>
              <a:gd name="T84" fmla="*/ 99850 w 156"/>
              <a:gd name="T85" fmla="*/ 204970 h 130"/>
              <a:gd name="T86" fmla="*/ 108927 w 156"/>
              <a:gd name="T87" fmla="*/ 236855 h 130"/>
              <a:gd name="T88" fmla="*/ 708025 w 156"/>
              <a:gd name="T89" fmla="*/ 551143 h 130"/>
              <a:gd name="T90" fmla="*/ 635407 w 156"/>
              <a:gd name="T91" fmla="*/ 510149 h 130"/>
              <a:gd name="T92" fmla="*/ 635407 w 156"/>
              <a:gd name="T93" fmla="*/ 532923 h 130"/>
              <a:gd name="T94" fmla="*/ 59002 w 156"/>
              <a:gd name="T95" fmla="*/ 532923 h 130"/>
              <a:gd name="T96" fmla="*/ 59002 w 156"/>
              <a:gd name="T97" fmla="*/ 72878 h 130"/>
              <a:gd name="T98" fmla="*/ 86234 w 156"/>
              <a:gd name="T99" fmla="*/ 72878 h 130"/>
              <a:gd name="T100" fmla="*/ 45386 w 156"/>
              <a:gd name="T101" fmla="*/ 0 h 130"/>
              <a:gd name="T102" fmla="*/ 0 w 156"/>
              <a:gd name="T103" fmla="*/ 72878 h 130"/>
              <a:gd name="T104" fmla="*/ 27232 w 156"/>
              <a:gd name="T105" fmla="*/ 72878 h 130"/>
              <a:gd name="T106" fmla="*/ 27232 w 156"/>
              <a:gd name="T107" fmla="*/ 532923 h 130"/>
              <a:gd name="T108" fmla="*/ 27232 w 156"/>
              <a:gd name="T109" fmla="*/ 551143 h 130"/>
              <a:gd name="T110" fmla="*/ 27232 w 156"/>
              <a:gd name="T111" fmla="*/ 564808 h 130"/>
              <a:gd name="T112" fmla="*/ 635407 w 156"/>
              <a:gd name="T113" fmla="*/ 564808 h 130"/>
              <a:gd name="T114" fmla="*/ 635407 w 156"/>
              <a:gd name="T115" fmla="*/ 592137 h 130"/>
              <a:gd name="T116" fmla="*/ 708025 w 156"/>
              <a:gd name="T117" fmla="*/ 551143 h 13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56" h="130" extrusionOk="0">
                <a:moveTo>
                  <a:pt x="21" y="106"/>
                </a:moveTo>
                <a:cubicBezTo>
                  <a:pt x="21" y="71"/>
                  <a:pt x="21" y="71"/>
                  <a:pt x="21" y="71"/>
                </a:cubicBezTo>
                <a:cubicBezTo>
                  <a:pt x="21" y="68"/>
                  <a:pt x="23" y="65"/>
                  <a:pt x="26" y="65"/>
                </a:cubicBezTo>
                <a:cubicBezTo>
                  <a:pt x="35" y="65"/>
                  <a:pt x="35" y="65"/>
                  <a:pt x="35" y="65"/>
                </a:cubicBezTo>
                <a:cubicBezTo>
                  <a:pt x="38" y="65"/>
                  <a:pt x="40" y="68"/>
                  <a:pt x="40" y="71"/>
                </a:cubicBezTo>
                <a:cubicBezTo>
                  <a:pt x="40" y="106"/>
                  <a:pt x="40" y="106"/>
                  <a:pt x="40" y="106"/>
                </a:cubicBezTo>
                <a:cubicBezTo>
                  <a:pt x="40" y="108"/>
                  <a:pt x="38" y="111"/>
                  <a:pt x="35" y="111"/>
                </a:cubicBezTo>
                <a:cubicBezTo>
                  <a:pt x="26" y="111"/>
                  <a:pt x="26" y="111"/>
                  <a:pt x="26" y="111"/>
                </a:cubicBezTo>
                <a:cubicBezTo>
                  <a:pt x="23" y="111"/>
                  <a:pt x="21" y="108"/>
                  <a:pt x="21" y="106"/>
                </a:cubicBezTo>
                <a:close/>
                <a:moveTo>
                  <a:pt x="57" y="53"/>
                </a:moveTo>
                <a:cubicBezTo>
                  <a:pt x="55" y="53"/>
                  <a:pt x="52" y="55"/>
                  <a:pt x="52" y="58"/>
                </a:cubicBezTo>
                <a:cubicBezTo>
                  <a:pt x="52" y="106"/>
                  <a:pt x="52" y="106"/>
                  <a:pt x="52" y="106"/>
                </a:cubicBezTo>
                <a:cubicBezTo>
                  <a:pt x="52" y="108"/>
                  <a:pt x="55" y="111"/>
                  <a:pt x="57" y="111"/>
                </a:cubicBezTo>
                <a:cubicBezTo>
                  <a:pt x="66" y="111"/>
                  <a:pt x="66" y="111"/>
                  <a:pt x="66" y="111"/>
                </a:cubicBezTo>
                <a:cubicBezTo>
                  <a:pt x="69" y="111"/>
                  <a:pt x="71" y="108"/>
                  <a:pt x="71" y="106"/>
                </a:cubicBezTo>
                <a:cubicBezTo>
                  <a:pt x="71" y="58"/>
                  <a:pt x="71" y="58"/>
                  <a:pt x="71" y="58"/>
                </a:cubicBezTo>
                <a:cubicBezTo>
                  <a:pt x="71" y="55"/>
                  <a:pt x="69" y="53"/>
                  <a:pt x="66" y="53"/>
                </a:cubicBezTo>
                <a:lnTo>
                  <a:pt x="57" y="53"/>
                </a:lnTo>
                <a:close/>
                <a:moveTo>
                  <a:pt x="88" y="42"/>
                </a:moveTo>
                <a:cubicBezTo>
                  <a:pt x="86" y="42"/>
                  <a:pt x="83" y="45"/>
                  <a:pt x="83" y="47"/>
                </a:cubicBezTo>
                <a:cubicBezTo>
                  <a:pt x="83" y="106"/>
                  <a:pt x="83" y="106"/>
                  <a:pt x="83" y="106"/>
                </a:cubicBezTo>
                <a:cubicBezTo>
                  <a:pt x="83" y="108"/>
                  <a:pt x="86" y="111"/>
                  <a:pt x="88" y="111"/>
                </a:cubicBezTo>
                <a:cubicBezTo>
                  <a:pt x="97" y="111"/>
                  <a:pt x="97" y="111"/>
                  <a:pt x="97" y="111"/>
                </a:cubicBezTo>
                <a:cubicBezTo>
                  <a:pt x="100" y="111"/>
                  <a:pt x="102" y="108"/>
                  <a:pt x="102" y="106"/>
                </a:cubicBezTo>
                <a:cubicBezTo>
                  <a:pt x="102" y="47"/>
                  <a:pt x="102" y="47"/>
                  <a:pt x="102" y="47"/>
                </a:cubicBezTo>
                <a:cubicBezTo>
                  <a:pt x="102" y="45"/>
                  <a:pt x="100" y="42"/>
                  <a:pt x="97" y="42"/>
                </a:cubicBezTo>
                <a:lnTo>
                  <a:pt x="88" y="42"/>
                </a:lnTo>
                <a:close/>
                <a:moveTo>
                  <a:pt x="120" y="31"/>
                </a:moveTo>
                <a:cubicBezTo>
                  <a:pt x="117" y="31"/>
                  <a:pt x="114" y="34"/>
                  <a:pt x="114" y="36"/>
                </a:cubicBezTo>
                <a:cubicBezTo>
                  <a:pt x="114" y="106"/>
                  <a:pt x="114" y="106"/>
                  <a:pt x="114" y="106"/>
                </a:cubicBezTo>
                <a:cubicBezTo>
                  <a:pt x="114" y="108"/>
                  <a:pt x="117" y="111"/>
                  <a:pt x="120" y="111"/>
                </a:cubicBezTo>
                <a:cubicBezTo>
                  <a:pt x="128" y="111"/>
                  <a:pt x="128" y="111"/>
                  <a:pt x="128" y="111"/>
                </a:cubicBezTo>
                <a:cubicBezTo>
                  <a:pt x="131" y="111"/>
                  <a:pt x="133" y="108"/>
                  <a:pt x="133" y="106"/>
                </a:cubicBezTo>
                <a:cubicBezTo>
                  <a:pt x="133" y="36"/>
                  <a:pt x="133" y="36"/>
                  <a:pt x="133" y="36"/>
                </a:cubicBezTo>
                <a:cubicBezTo>
                  <a:pt x="133" y="34"/>
                  <a:pt x="131" y="31"/>
                  <a:pt x="128" y="31"/>
                </a:cubicBezTo>
                <a:lnTo>
                  <a:pt x="120" y="31"/>
                </a:lnTo>
                <a:close/>
                <a:moveTo>
                  <a:pt x="24" y="52"/>
                </a:moveTo>
                <a:cubicBezTo>
                  <a:pt x="57" y="46"/>
                  <a:pt x="88" y="34"/>
                  <a:pt x="116" y="17"/>
                </a:cubicBezTo>
                <a:cubicBezTo>
                  <a:pt x="118" y="22"/>
                  <a:pt x="118" y="22"/>
                  <a:pt x="118" y="22"/>
                </a:cubicBezTo>
                <a:cubicBezTo>
                  <a:pt x="128" y="7"/>
                  <a:pt x="128" y="7"/>
                  <a:pt x="128" y="7"/>
                </a:cubicBezTo>
                <a:cubicBezTo>
                  <a:pt x="110" y="6"/>
                  <a:pt x="110" y="6"/>
                  <a:pt x="110" y="6"/>
                </a:cubicBezTo>
                <a:cubicBezTo>
                  <a:pt x="113" y="11"/>
                  <a:pt x="113" y="11"/>
                  <a:pt x="113" y="11"/>
                </a:cubicBezTo>
                <a:cubicBezTo>
                  <a:pt x="85" y="27"/>
                  <a:pt x="55" y="39"/>
                  <a:pt x="22" y="45"/>
                </a:cubicBezTo>
                <a:lnTo>
                  <a:pt x="24" y="52"/>
                </a:lnTo>
                <a:close/>
                <a:moveTo>
                  <a:pt x="156" y="121"/>
                </a:moveTo>
                <a:cubicBezTo>
                  <a:pt x="140" y="112"/>
                  <a:pt x="140" y="112"/>
                  <a:pt x="140" y="112"/>
                </a:cubicBezTo>
                <a:cubicBezTo>
                  <a:pt x="140" y="117"/>
                  <a:pt x="140" y="117"/>
                  <a:pt x="140" y="117"/>
                </a:cubicBezTo>
                <a:cubicBezTo>
                  <a:pt x="13" y="117"/>
                  <a:pt x="13" y="117"/>
                  <a:pt x="13" y="117"/>
                </a:cubicBezTo>
                <a:cubicBezTo>
                  <a:pt x="13" y="16"/>
                  <a:pt x="13" y="16"/>
                  <a:pt x="13" y="16"/>
                </a:cubicBezTo>
                <a:cubicBezTo>
                  <a:pt x="19" y="16"/>
                  <a:pt x="19" y="16"/>
                  <a:pt x="19" y="16"/>
                </a:cubicBezTo>
                <a:cubicBezTo>
                  <a:pt x="10" y="0"/>
                  <a:pt x="10" y="0"/>
                  <a:pt x="10" y="0"/>
                </a:cubicBezTo>
                <a:cubicBezTo>
                  <a:pt x="0" y="16"/>
                  <a:pt x="0" y="16"/>
                  <a:pt x="0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17"/>
                  <a:pt x="6" y="117"/>
                  <a:pt x="6" y="117"/>
                </a:cubicBezTo>
                <a:cubicBezTo>
                  <a:pt x="6" y="121"/>
                  <a:pt x="6" y="121"/>
                  <a:pt x="6" y="121"/>
                </a:cubicBezTo>
                <a:cubicBezTo>
                  <a:pt x="6" y="124"/>
                  <a:pt x="6" y="124"/>
                  <a:pt x="6" y="124"/>
                </a:cubicBezTo>
                <a:cubicBezTo>
                  <a:pt x="140" y="124"/>
                  <a:pt x="140" y="124"/>
                  <a:pt x="140" y="124"/>
                </a:cubicBezTo>
                <a:cubicBezTo>
                  <a:pt x="140" y="130"/>
                  <a:pt x="140" y="130"/>
                  <a:pt x="140" y="130"/>
                </a:cubicBezTo>
                <a:lnTo>
                  <a:pt x="156" y="12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40989" name="Google Shape;661;p26">
            <a:extLst>
              <a:ext uri="{FF2B5EF4-FFF2-40B4-BE49-F238E27FC236}">
                <a16:creationId xmlns:a16="http://schemas.microsoft.com/office/drawing/2014/main" id="{B304C7A4-F13D-4C9B-851D-E24EC0F07311}"/>
              </a:ext>
            </a:extLst>
          </p:cNvPr>
          <p:cNvSpPr>
            <a:spLocks/>
          </p:cNvSpPr>
          <p:nvPr/>
        </p:nvSpPr>
        <p:spPr bwMode="auto">
          <a:xfrm>
            <a:off x="1876425" y="3254375"/>
            <a:ext cx="944563" cy="490538"/>
          </a:xfrm>
          <a:custGeom>
            <a:avLst/>
            <a:gdLst>
              <a:gd name="T0" fmla="*/ 681175 w 208"/>
              <a:gd name="T1" fmla="*/ 463286 h 108"/>
              <a:gd name="T2" fmla="*/ 635764 w 208"/>
              <a:gd name="T3" fmla="*/ 476912 h 108"/>
              <a:gd name="T4" fmla="*/ 481364 w 208"/>
              <a:gd name="T5" fmla="*/ 490538 h 108"/>
              <a:gd name="T6" fmla="*/ 326964 w 208"/>
              <a:gd name="T7" fmla="*/ 476912 h 108"/>
              <a:gd name="T8" fmla="*/ 286094 w 208"/>
              <a:gd name="T9" fmla="*/ 463286 h 108"/>
              <a:gd name="T10" fmla="*/ 267929 w 208"/>
              <a:gd name="T11" fmla="*/ 390614 h 108"/>
              <a:gd name="T12" fmla="*/ 354211 w 208"/>
              <a:gd name="T13" fmla="*/ 331567 h 108"/>
              <a:gd name="T14" fmla="*/ 399623 w 208"/>
              <a:gd name="T15" fmla="*/ 313399 h 108"/>
              <a:gd name="T16" fmla="*/ 413246 w 208"/>
              <a:gd name="T17" fmla="*/ 254353 h 108"/>
              <a:gd name="T18" fmla="*/ 358752 w 208"/>
              <a:gd name="T19" fmla="*/ 109008 h 108"/>
              <a:gd name="T20" fmla="*/ 449576 w 208"/>
              <a:gd name="T21" fmla="*/ 4542 h 108"/>
              <a:gd name="T22" fmla="*/ 481364 w 208"/>
              <a:gd name="T23" fmla="*/ 0 h 108"/>
              <a:gd name="T24" fmla="*/ 517693 w 208"/>
              <a:gd name="T25" fmla="*/ 4542 h 108"/>
              <a:gd name="T26" fmla="*/ 608517 w 208"/>
              <a:gd name="T27" fmla="*/ 109008 h 108"/>
              <a:gd name="T28" fmla="*/ 554023 w 208"/>
              <a:gd name="T29" fmla="*/ 254353 h 108"/>
              <a:gd name="T30" fmla="*/ 567646 w 208"/>
              <a:gd name="T31" fmla="*/ 313399 h 108"/>
              <a:gd name="T32" fmla="*/ 608517 w 208"/>
              <a:gd name="T33" fmla="*/ 331567 h 108"/>
              <a:gd name="T34" fmla="*/ 699340 w 208"/>
              <a:gd name="T35" fmla="*/ 390614 h 108"/>
              <a:gd name="T36" fmla="*/ 681175 w 208"/>
              <a:gd name="T37" fmla="*/ 463286 h 108"/>
              <a:gd name="T38" fmla="*/ 926398 w 208"/>
              <a:gd name="T39" fmla="*/ 417866 h 108"/>
              <a:gd name="T40" fmla="*/ 867363 w 208"/>
              <a:gd name="T41" fmla="*/ 381530 h 108"/>
              <a:gd name="T42" fmla="*/ 835575 w 208"/>
              <a:gd name="T43" fmla="*/ 367904 h 108"/>
              <a:gd name="T44" fmla="*/ 826493 w 208"/>
              <a:gd name="T45" fmla="*/ 327025 h 108"/>
              <a:gd name="T46" fmla="*/ 862822 w 208"/>
              <a:gd name="T47" fmla="*/ 227101 h 108"/>
              <a:gd name="T48" fmla="*/ 799246 w 208"/>
              <a:gd name="T49" fmla="*/ 154429 h 108"/>
              <a:gd name="T50" fmla="*/ 776540 w 208"/>
              <a:gd name="T51" fmla="*/ 149887 h 108"/>
              <a:gd name="T52" fmla="*/ 753834 w 208"/>
              <a:gd name="T53" fmla="*/ 154429 h 108"/>
              <a:gd name="T54" fmla="*/ 690258 w 208"/>
              <a:gd name="T55" fmla="*/ 227101 h 108"/>
              <a:gd name="T56" fmla="*/ 726587 w 208"/>
              <a:gd name="T57" fmla="*/ 327025 h 108"/>
              <a:gd name="T58" fmla="*/ 717505 w 208"/>
              <a:gd name="T59" fmla="*/ 367904 h 108"/>
              <a:gd name="T60" fmla="*/ 717505 w 208"/>
              <a:gd name="T61" fmla="*/ 367904 h 108"/>
              <a:gd name="T62" fmla="*/ 722046 w 208"/>
              <a:gd name="T63" fmla="*/ 376988 h 108"/>
              <a:gd name="T64" fmla="*/ 740210 w 208"/>
              <a:gd name="T65" fmla="*/ 431492 h 108"/>
              <a:gd name="T66" fmla="*/ 699340 w 208"/>
              <a:gd name="T67" fmla="*/ 476912 h 108"/>
              <a:gd name="T68" fmla="*/ 685716 w 208"/>
              <a:gd name="T69" fmla="*/ 485996 h 108"/>
              <a:gd name="T70" fmla="*/ 776540 w 208"/>
              <a:gd name="T71" fmla="*/ 490538 h 108"/>
              <a:gd name="T72" fmla="*/ 885528 w 208"/>
              <a:gd name="T73" fmla="*/ 481454 h 108"/>
              <a:gd name="T74" fmla="*/ 912775 w 208"/>
              <a:gd name="T75" fmla="*/ 472370 h 108"/>
              <a:gd name="T76" fmla="*/ 926398 w 208"/>
              <a:gd name="T77" fmla="*/ 417866 h 108"/>
              <a:gd name="T78" fmla="*/ 222517 w 208"/>
              <a:gd name="T79" fmla="*/ 431492 h 108"/>
              <a:gd name="T80" fmla="*/ 240682 w 208"/>
              <a:gd name="T81" fmla="*/ 376988 h 108"/>
              <a:gd name="T82" fmla="*/ 258847 w 208"/>
              <a:gd name="T83" fmla="*/ 358819 h 108"/>
              <a:gd name="T84" fmla="*/ 245223 w 208"/>
              <a:gd name="T85" fmla="*/ 354277 h 108"/>
              <a:gd name="T86" fmla="*/ 236141 w 208"/>
              <a:gd name="T87" fmla="*/ 308857 h 108"/>
              <a:gd name="T88" fmla="*/ 277011 w 208"/>
              <a:gd name="T89" fmla="*/ 195307 h 108"/>
              <a:gd name="T90" fmla="*/ 208894 w 208"/>
              <a:gd name="T91" fmla="*/ 118092 h 108"/>
              <a:gd name="T92" fmla="*/ 181647 w 208"/>
              <a:gd name="T93" fmla="*/ 113550 h 108"/>
              <a:gd name="T94" fmla="*/ 154400 w 208"/>
              <a:gd name="T95" fmla="*/ 118092 h 108"/>
              <a:gd name="T96" fmla="*/ 86282 w 208"/>
              <a:gd name="T97" fmla="*/ 195307 h 108"/>
              <a:gd name="T98" fmla="*/ 127153 w 208"/>
              <a:gd name="T99" fmla="*/ 308857 h 108"/>
              <a:gd name="T100" fmla="*/ 118070 w 208"/>
              <a:gd name="T101" fmla="*/ 354277 h 108"/>
              <a:gd name="T102" fmla="*/ 81741 w 208"/>
              <a:gd name="T103" fmla="*/ 367904 h 108"/>
              <a:gd name="T104" fmla="*/ 18165 w 208"/>
              <a:gd name="T105" fmla="*/ 413324 h 108"/>
              <a:gd name="T106" fmla="*/ 31788 w 208"/>
              <a:gd name="T107" fmla="*/ 467828 h 108"/>
              <a:gd name="T108" fmla="*/ 63576 w 208"/>
              <a:gd name="T109" fmla="*/ 481454 h 108"/>
              <a:gd name="T110" fmla="*/ 181647 w 208"/>
              <a:gd name="T111" fmla="*/ 490538 h 108"/>
              <a:gd name="T112" fmla="*/ 281552 w 208"/>
              <a:gd name="T113" fmla="*/ 485996 h 108"/>
              <a:gd name="T114" fmla="*/ 263388 w 208"/>
              <a:gd name="T115" fmla="*/ 476912 h 108"/>
              <a:gd name="T116" fmla="*/ 222517 w 208"/>
              <a:gd name="T117" fmla="*/ 431492 h 10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08" h="108" extrusionOk="0">
                <a:moveTo>
                  <a:pt x="150" y="102"/>
                </a:moveTo>
                <a:cubicBezTo>
                  <a:pt x="147" y="103"/>
                  <a:pt x="144" y="104"/>
                  <a:pt x="140" y="105"/>
                </a:cubicBezTo>
                <a:cubicBezTo>
                  <a:pt x="130" y="108"/>
                  <a:pt x="119" y="108"/>
                  <a:pt x="106" y="108"/>
                </a:cubicBezTo>
                <a:cubicBezTo>
                  <a:pt x="93" y="108"/>
                  <a:pt x="82" y="108"/>
                  <a:pt x="72" y="105"/>
                </a:cubicBezTo>
                <a:cubicBezTo>
                  <a:pt x="69" y="104"/>
                  <a:pt x="66" y="103"/>
                  <a:pt x="63" y="102"/>
                </a:cubicBezTo>
                <a:cubicBezTo>
                  <a:pt x="54" y="98"/>
                  <a:pt x="54" y="91"/>
                  <a:pt x="59" y="86"/>
                </a:cubicBezTo>
                <a:cubicBezTo>
                  <a:pt x="64" y="80"/>
                  <a:pt x="71" y="76"/>
                  <a:pt x="78" y="73"/>
                </a:cubicBezTo>
                <a:cubicBezTo>
                  <a:pt x="81" y="71"/>
                  <a:pt x="84" y="70"/>
                  <a:pt x="88" y="69"/>
                </a:cubicBezTo>
                <a:cubicBezTo>
                  <a:pt x="94" y="67"/>
                  <a:pt x="95" y="60"/>
                  <a:pt x="91" y="56"/>
                </a:cubicBezTo>
                <a:cubicBezTo>
                  <a:pt x="82" y="47"/>
                  <a:pt x="78" y="36"/>
                  <a:pt x="79" y="24"/>
                </a:cubicBezTo>
                <a:cubicBezTo>
                  <a:pt x="79" y="11"/>
                  <a:pt x="87" y="4"/>
                  <a:pt x="99" y="1"/>
                </a:cubicBezTo>
                <a:cubicBezTo>
                  <a:pt x="101" y="0"/>
                  <a:pt x="104" y="0"/>
                  <a:pt x="106" y="0"/>
                </a:cubicBezTo>
                <a:cubicBezTo>
                  <a:pt x="109" y="0"/>
                  <a:pt x="111" y="0"/>
                  <a:pt x="114" y="1"/>
                </a:cubicBezTo>
                <a:cubicBezTo>
                  <a:pt x="126" y="4"/>
                  <a:pt x="133" y="11"/>
                  <a:pt x="134" y="24"/>
                </a:cubicBezTo>
                <a:cubicBezTo>
                  <a:pt x="134" y="36"/>
                  <a:pt x="131" y="47"/>
                  <a:pt x="122" y="56"/>
                </a:cubicBezTo>
                <a:cubicBezTo>
                  <a:pt x="117" y="60"/>
                  <a:pt x="119" y="67"/>
                  <a:pt x="125" y="69"/>
                </a:cubicBezTo>
                <a:cubicBezTo>
                  <a:pt x="128" y="70"/>
                  <a:pt x="131" y="71"/>
                  <a:pt x="134" y="73"/>
                </a:cubicBezTo>
                <a:cubicBezTo>
                  <a:pt x="141" y="76"/>
                  <a:pt x="148" y="80"/>
                  <a:pt x="154" y="86"/>
                </a:cubicBezTo>
                <a:cubicBezTo>
                  <a:pt x="157" y="89"/>
                  <a:pt x="159" y="98"/>
                  <a:pt x="150" y="102"/>
                </a:cubicBezTo>
                <a:close/>
                <a:moveTo>
                  <a:pt x="204" y="92"/>
                </a:moveTo>
                <a:cubicBezTo>
                  <a:pt x="200" y="89"/>
                  <a:pt x="196" y="86"/>
                  <a:pt x="191" y="84"/>
                </a:cubicBezTo>
                <a:cubicBezTo>
                  <a:pt x="189" y="83"/>
                  <a:pt x="186" y="82"/>
                  <a:pt x="184" y="81"/>
                </a:cubicBezTo>
                <a:cubicBezTo>
                  <a:pt x="180" y="79"/>
                  <a:pt x="179" y="75"/>
                  <a:pt x="182" y="72"/>
                </a:cubicBezTo>
                <a:cubicBezTo>
                  <a:pt x="188" y="66"/>
                  <a:pt x="190" y="58"/>
                  <a:pt x="190" y="50"/>
                </a:cubicBezTo>
                <a:cubicBezTo>
                  <a:pt x="190" y="41"/>
                  <a:pt x="184" y="36"/>
                  <a:pt x="176" y="34"/>
                </a:cubicBezTo>
                <a:cubicBezTo>
                  <a:pt x="174" y="33"/>
                  <a:pt x="173" y="33"/>
                  <a:pt x="171" y="33"/>
                </a:cubicBezTo>
                <a:cubicBezTo>
                  <a:pt x="169" y="33"/>
                  <a:pt x="168" y="33"/>
                  <a:pt x="166" y="34"/>
                </a:cubicBezTo>
                <a:cubicBezTo>
                  <a:pt x="158" y="36"/>
                  <a:pt x="152" y="41"/>
                  <a:pt x="152" y="50"/>
                </a:cubicBezTo>
                <a:cubicBezTo>
                  <a:pt x="152" y="58"/>
                  <a:pt x="154" y="66"/>
                  <a:pt x="160" y="72"/>
                </a:cubicBezTo>
                <a:cubicBezTo>
                  <a:pt x="163" y="75"/>
                  <a:pt x="162" y="79"/>
                  <a:pt x="158" y="81"/>
                </a:cubicBezTo>
                <a:cubicBezTo>
                  <a:pt x="158" y="81"/>
                  <a:pt x="158" y="81"/>
                  <a:pt x="158" y="81"/>
                </a:cubicBezTo>
                <a:cubicBezTo>
                  <a:pt x="158" y="82"/>
                  <a:pt x="159" y="82"/>
                  <a:pt x="159" y="83"/>
                </a:cubicBezTo>
                <a:cubicBezTo>
                  <a:pt x="162" y="86"/>
                  <a:pt x="164" y="90"/>
                  <a:pt x="163" y="95"/>
                </a:cubicBezTo>
                <a:cubicBezTo>
                  <a:pt x="162" y="99"/>
                  <a:pt x="159" y="103"/>
                  <a:pt x="154" y="105"/>
                </a:cubicBezTo>
                <a:cubicBezTo>
                  <a:pt x="153" y="106"/>
                  <a:pt x="152" y="106"/>
                  <a:pt x="151" y="107"/>
                </a:cubicBezTo>
                <a:cubicBezTo>
                  <a:pt x="157" y="108"/>
                  <a:pt x="163" y="108"/>
                  <a:pt x="171" y="108"/>
                </a:cubicBezTo>
                <a:cubicBezTo>
                  <a:pt x="180" y="108"/>
                  <a:pt x="188" y="108"/>
                  <a:pt x="195" y="106"/>
                </a:cubicBezTo>
                <a:cubicBezTo>
                  <a:pt x="197" y="106"/>
                  <a:pt x="199" y="105"/>
                  <a:pt x="201" y="104"/>
                </a:cubicBezTo>
                <a:cubicBezTo>
                  <a:pt x="208" y="101"/>
                  <a:pt x="206" y="95"/>
                  <a:pt x="204" y="92"/>
                </a:cubicBezTo>
                <a:close/>
                <a:moveTo>
                  <a:pt x="49" y="95"/>
                </a:moveTo>
                <a:cubicBezTo>
                  <a:pt x="48" y="91"/>
                  <a:pt x="49" y="86"/>
                  <a:pt x="53" y="83"/>
                </a:cubicBezTo>
                <a:cubicBezTo>
                  <a:pt x="54" y="82"/>
                  <a:pt x="56" y="80"/>
                  <a:pt x="57" y="79"/>
                </a:cubicBezTo>
                <a:cubicBezTo>
                  <a:pt x="56" y="79"/>
                  <a:pt x="55" y="78"/>
                  <a:pt x="54" y="78"/>
                </a:cubicBezTo>
                <a:cubicBezTo>
                  <a:pt x="50" y="76"/>
                  <a:pt x="49" y="71"/>
                  <a:pt x="52" y="68"/>
                </a:cubicBezTo>
                <a:cubicBezTo>
                  <a:pt x="59" y="61"/>
                  <a:pt x="62" y="53"/>
                  <a:pt x="61" y="43"/>
                </a:cubicBezTo>
                <a:cubicBezTo>
                  <a:pt x="61" y="33"/>
                  <a:pt x="55" y="28"/>
                  <a:pt x="46" y="26"/>
                </a:cubicBezTo>
                <a:cubicBezTo>
                  <a:pt x="44" y="25"/>
                  <a:pt x="42" y="25"/>
                  <a:pt x="40" y="25"/>
                </a:cubicBezTo>
                <a:cubicBezTo>
                  <a:pt x="38" y="25"/>
                  <a:pt x="36" y="25"/>
                  <a:pt x="34" y="26"/>
                </a:cubicBezTo>
                <a:cubicBezTo>
                  <a:pt x="25" y="28"/>
                  <a:pt x="19" y="33"/>
                  <a:pt x="19" y="43"/>
                </a:cubicBezTo>
                <a:cubicBezTo>
                  <a:pt x="19" y="53"/>
                  <a:pt x="21" y="61"/>
                  <a:pt x="28" y="68"/>
                </a:cubicBezTo>
                <a:cubicBezTo>
                  <a:pt x="32" y="71"/>
                  <a:pt x="30" y="76"/>
                  <a:pt x="26" y="78"/>
                </a:cubicBezTo>
                <a:cubicBezTo>
                  <a:pt x="23" y="79"/>
                  <a:pt x="21" y="80"/>
                  <a:pt x="18" y="81"/>
                </a:cubicBezTo>
                <a:cubicBezTo>
                  <a:pt x="13" y="84"/>
                  <a:pt x="8" y="86"/>
                  <a:pt x="4" y="91"/>
                </a:cubicBezTo>
                <a:cubicBezTo>
                  <a:pt x="0" y="95"/>
                  <a:pt x="0" y="100"/>
                  <a:pt x="7" y="103"/>
                </a:cubicBezTo>
                <a:cubicBezTo>
                  <a:pt x="9" y="105"/>
                  <a:pt x="11" y="105"/>
                  <a:pt x="14" y="106"/>
                </a:cubicBezTo>
                <a:cubicBezTo>
                  <a:pt x="22" y="108"/>
                  <a:pt x="30" y="108"/>
                  <a:pt x="40" y="108"/>
                </a:cubicBezTo>
                <a:cubicBezTo>
                  <a:pt x="48" y="108"/>
                  <a:pt x="55" y="108"/>
                  <a:pt x="62" y="107"/>
                </a:cubicBezTo>
                <a:cubicBezTo>
                  <a:pt x="60" y="106"/>
                  <a:pt x="59" y="106"/>
                  <a:pt x="58" y="105"/>
                </a:cubicBezTo>
                <a:cubicBezTo>
                  <a:pt x="53" y="103"/>
                  <a:pt x="49" y="99"/>
                  <a:pt x="49" y="9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40990" name="Google Shape;662;p26">
            <a:extLst>
              <a:ext uri="{FF2B5EF4-FFF2-40B4-BE49-F238E27FC236}">
                <a16:creationId xmlns:a16="http://schemas.microsoft.com/office/drawing/2014/main" id="{BBBB4504-4DB2-4BFA-981E-19F650D2ED93}"/>
              </a:ext>
            </a:extLst>
          </p:cNvPr>
          <p:cNvSpPr>
            <a:spLocks/>
          </p:cNvSpPr>
          <p:nvPr/>
        </p:nvSpPr>
        <p:spPr bwMode="auto">
          <a:xfrm>
            <a:off x="3538538" y="3154363"/>
            <a:ext cx="646112" cy="577850"/>
          </a:xfrm>
          <a:custGeom>
            <a:avLst/>
            <a:gdLst>
              <a:gd name="T0" fmla="*/ 400407 w 142"/>
              <a:gd name="T1" fmla="*/ 77350 h 127"/>
              <a:gd name="T2" fmla="*/ 286655 w 142"/>
              <a:gd name="T3" fmla="*/ 36400 h 127"/>
              <a:gd name="T4" fmla="*/ 204754 w 142"/>
              <a:gd name="T5" fmla="*/ 77350 h 127"/>
              <a:gd name="T6" fmla="*/ 368557 w 142"/>
              <a:gd name="T7" fmla="*/ 0 h 127"/>
              <a:gd name="T8" fmla="*/ 100102 w 142"/>
              <a:gd name="T9" fmla="*/ 323050 h 127"/>
              <a:gd name="T10" fmla="*/ 259355 w 142"/>
              <a:gd name="T11" fmla="*/ 300300 h 127"/>
              <a:gd name="T12" fmla="*/ 354907 w 142"/>
              <a:gd name="T13" fmla="*/ 268450 h 127"/>
              <a:gd name="T14" fmla="*/ 386757 w 142"/>
              <a:gd name="T15" fmla="*/ 323050 h 127"/>
              <a:gd name="T16" fmla="*/ 646112 w 142"/>
              <a:gd name="T17" fmla="*/ 232050 h 127"/>
              <a:gd name="T18" fmla="*/ 568761 w 142"/>
              <a:gd name="T19" fmla="*/ 95550 h 127"/>
              <a:gd name="T20" fmla="*/ 518710 w 142"/>
              <a:gd name="T21" fmla="*/ 95550 h 127"/>
              <a:gd name="T22" fmla="*/ 459559 w 142"/>
              <a:gd name="T23" fmla="*/ 95550 h 127"/>
              <a:gd name="T24" fmla="*/ 395857 w 142"/>
              <a:gd name="T25" fmla="*/ 95550 h 127"/>
              <a:gd name="T26" fmla="*/ 204754 w 142"/>
              <a:gd name="T27" fmla="*/ 95550 h 127"/>
              <a:gd name="T28" fmla="*/ 122852 w 142"/>
              <a:gd name="T29" fmla="*/ 95550 h 127"/>
              <a:gd name="T30" fmla="*/ 77351 w 142"/>
              <a:gd name="T31" fmla="*/ 95550 h 127"/>
              <a:gd name="T32" fmla="*/ 0 w 142"/>
              <a:gd name="T33" fmla="*/ 232050 h 127"/>
              <a:gd name="T34" fmla="*/ 546010 w 142"/>
              <a:gd name="T35" fmla="*/ 350350 h 127"/>
              <a:gd name="T36" fmla="*/ 386757 w 142"/>
              <a:gd name="T37" fmla="*/ 373100 h 127"/>
              <a:gd name="T38" fmla="*/ 291205 w 142"/>
              <a:gd name="T39" fmla="*/ 404950 h 127"/>
              <a:gd name="T40" fmla="*/ 259355 w 142"/>
              <a:gd name="T41" fmla="*/ 350350 h 127"/>
              <a:gd name="T42" fmla="*/ 0 w 142"/>
              <a:gd name="T43" fmla="*/ 291200 h 127"/>
              <a:gd name="T44" fmla="*/ 77351 w 142"/>
              <a:gd name="T45" fmla="*/ 577850 h 127"/>
              <a:gd name="T46" fmla="*/ 122852 w 142"/>
              <a:gd name="T47" fmla="*/ 577850 h 127"/>
              <a:gd name="T48" fmla="*/ 491409 w 142"/>
              <a:gd name="T49" fmla="*/ 577850 h 127"/>
              <a:gd name="T50" fmla="*/ 532360 w 142"/>
              <a:gd name="T51" fmla="*/ 577850 h 127"/>
              <a:gd name="T52" fmla="*/ 646112 w 142"/>
              <a:gd name="T53" fmla="*/ 491400 h 127"/>
              <a:gd name="T54" fmla="*/ 546010 w 142"/>
              <a:gd name="T55" fmla="*/ 350350 h 127"/>
              <a:gd name="T56" fmla="*/ 291205 w 142"/>
              <a:gd name="T57" fmla="*/ 291200 h 127"/>
              <a:gd name="T58" fmla="*/ 282105 w 142"/>
              <a:gd name="T59" fmla="*/ 318500 h 127"/>
              <a:gd name="T60" fmla="*/ 282105 w 142"/>
              <a:gd name="T61" fmla="*/ 345800 h 127"/>
              <a:gd name="T62" fmla="*/ 282105 w 142"/>
              <a:gd name="T63" fmla="*/ 368550 h 127"/>
              <a:gd name="T64" fmla="*/ 354907 w 142"/>
              <a:gd name="T65" fmla="*/ 382200 h 127"/>
              <a:gd name="T66" fmla="*/ 364007 w 142"/>
              <a:gd name="T67" fmla="*/ 354900 h 127"/>
              <a:gd name="T68" fmla="*/ 364007 w 142"/>
              <a:gd name="T69" fmla="*/ 327600 h 127"/>
              <a:gd name="T70" fmla="*/ 364007 w 142"/>
              <a:gd name="T71" fmla="*/ 304850 h 127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142" h="127" extrusionOk="0">
                <a:moveTo>
                  <a:pt x="96" y="17"/>
                </a:moveTo>
                <a:cubicBezTo>
                  <a:pt x="88" y="17"/>
                  <a:pt x="88" y="17"/>
                  <a:pt x="88" y="17"/>
                </a:cubicBezTo>
                <a:cubicBezTo>
                  <a:pt x="87" y="12"/>
                  <a:pt x="83" y="8"/>
                  <a:pt x="79" y="8"/>
                </a:cubicBezTo>
                <a:cubicBezTo>
                  <a:pt x="63" y="8"/>
                  <a:pt x="63" y="8"/>
                  <a:pt x="63" y="8"/>
                </a:cubicBezTo>
                <a:cubicBezTo>
                  <a:pt x="58" y="8"/>
                  <a:pt x="54" y="12"/>
                  <a:pt x="54" y="17"/>
                </a:cubicBezTo>
                <a:cubicBezTo>
                  <a:pt x="45" y="17"/>
                  <a:pt x="45" y="17"/>
                  <a:pt x="45" y="17"/>
                </a:cubicBezTo>
                <a:cubicBezTo>
                  <a:pt x="46" y="8"/>
                  <a:pt x="53" y="0"/>
                  <a:pt x="61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89" y="0"/>
                  <a:pt x="96" y="8"/>
                  <a:pt x="96" y="17"/>
                </a:cubicBezTo>
                <a:close/>
                <a:moveTo>
                  <a:pt x="22" y="71"/>
                </a:moveTo>
                <a:cubicBezTo>
                  <a:pt x="57" y="71"/>
                  <a:pt x="57" y="71"/>
                  <a:pt x="57" y="71"/>
                </a:cubicBezTo>
                <a:cubicBezTo>
                  <a:pt x="57" y="66"/>
                  <a:pt x="57" y="66"/>
                  <a:pt x="57" y="66"/>
                </a:cubicBezTo>
                <a:cubicBezTo>
                  <a:pt x="57" y="62"/>
                  <a:pt x="60" y="59"/>
                  <a:pt x="64" y="59"/>
                </a:cubicBezTo>
                <a:cubicBezTo>
                  <a:pt x="78" y="59"/>
                  <a:pt x="78" y="59"/>
                  <a:pt x="78" y="59"/>
                </a:cubicBezTo>
                <a:cubicBezTo>
                  <a:pt x="82" y="59"/>
                  <a:pt x="85" y="62"/>
                  <a:pt x="85" y="66"/>
                </a:cubicBezTo>
                <a:cubicBezTo>
                  <a:pt x="85" y="71"/>
                  <a:pt x="85" y="71"/>
                  <a:pt x="85" y="71"/>
                </a:cubicBezTo>
                <a:cubicBezTo>
                  <a:pt x="120" y="71"/>
                  <a:pt x="120" y="71"/>
                  <a:pt x="120" y="71"/>
                </a:cubicBezTo>
                <a:cubicBezTo>
                  <a:pt x="131" y="71"/>
                  <a:pt x="140" y="62"/>
                  <a:pt x="142" y="51"/>
                </a:cubicBezTo>
                <a:cubicBezTo>
                  <a:pt x="142" y="40"/>
                  <a:pt x="142" y="40"/>
                  <a:pt x="142" y="40"/>
                </a:cubicBezTo>
                <a:cubicBezTo>
                  <a:pt x="142" y="29"/>
                  <a:pt x="134" y="21"/>
                  <a:pt x="125" y="21"/>
                </a:cubicBezTo>
                <a:cubicBezTo>
                  <a:pt x="117" y="21"/>
                  <a:pt x="117" y="21"/>
                  <a:pt x="117" y="21"/>
                </a:cubicBezTo>
                <a:cubicBezTo>
                  <a:pt x="114" y="21"/>
                  <a:pt x="114" y="21"/>
                  <a:pt x="114" y="21"/>
                </a:cubicBezTo>
                <a:cubicBezTo>
                  <a:pt x="108" y="21"/>
                  <a:pt x="108" y="21"/>
                  <a:pt x="108" y="21"/>
                </a:cubicBezTo>
                <a:cubicBezTo>
                  <a:pt x="101" y="21"/>
                  <a:pt x="101" y="21"/>
                  <a:pt x="101" y="21"/>
                </a:cubicBezTo>
                <a:cubicBezTo>
                  <a:pt x="97" y="21"/>
                  <a:pt x="97" y="21"/>
                  <a:pt x="97" y="21"/>
                </a:cubicBezTo>
                <a:cubicBezTo>
                  <a:pt x="87" y="21"/>
                  <a:pt x="87" y="21"/>
                  <a:pt x="87" y="21"/>
                </a:cubicBezTo>
                <a:cubicBezTo>
                  <a:pt x="54" y="21"/>
                  <a:pt x="54" y="21"/>
                  <a:pt x="54" y="21"/>
                </a:cubicBezTo>
                <a:cubicBezTo>
                  <a:pt x="45" y="21"/>
                  <a:pt x="45" y="21"/>
                  <a:pt x="45" y="21"/>
                </a:cubicBezTo>
                <a:cubicBezTo>
                  <a:pt x="33" y="21"/>
                  <a:pt x="33" y="21"/>
                  <a:pt x="33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8" y="21"/>
                  <a:pt x="0" y="29"/>
                  <a:pt x="0" y="40"/>
                </a:cubicBezTo>
                <a:cubicBezTo>
                  <a:pt x="0" y="51"/>
                  <a:pt x="0" y="51"/>
                  <a:pt x="0" y="51"/>
                </a:cubicBezTo>
                <a:cubicBezTo>
                  <a:pt x="2" y="62"/>
                  <a:pt x="11" y="71"/>
                  <a:pt x="22" y="71"/>
                </a:cubicBezTo>
                <a:close/>
                <a:moveTo>
                  <a:pt x="120" y="77"/>
                </a:moveTo>
                <a:cubicBezTo>
                  <a:pt x="85" y="77"/>
                  <a:pt x="85" y="77"/>
                  <a:pt x="85" y="77"/>
                </a:cubicBezTo>
                <a:cubicBezTo>
                  <a:pt x="85" y="82"/>
                  <a:pt x="85" y="82"/>
                  <a:pt x="85" y="82"/>
                </a:cubicBezTo>
                <a:cubicBezTo>
                  <a:pt x="85" y="86"/>
                  <a:pt x="82" y="89"/>
                  <a:pt x="78" y="89"/>
                </a:cubicBezTo>
                <a:cubicBezTo>
                  <a:pt x="64" y="89"/>
                  <a:pt x="64" y="89"/>
                  <a:pt x="64" y="89"/>
                </a:cubicBezTo>
                <a:cubicBezTo>
                  <a:pt x="60" y="89"/>
                  <a:pt x="57" y="86"/>
                  <a:pt x="57" y="82"/>
                </a:cubicBezTo>
                <a:cubicBezTo>
                  <a:pt x="57" y="77"/>
                  <a:pt x="57" y="77"/>
                  <a:pt x="57" y="77"/>
                </a:cubicBezTo>
                <a:cubicBezTo>
                  <a:pt x="22" y="77"/>
                  <a:pt x="22" y="77"/>
                  <a:pt x="22" y="77"/>
                </a:cubicBezTo>
                <a:cubicBezTo>
                  <a:pt x="13" y="77"/>
                  <a:pt x="5" y="72"/>
                  <a:pt x="0" y="64"/>
                </a:cubicBezTo>
                <a:cubicBezTo>
                  <a:pt x="0" y="108"/>
                  <a:pt x="0" y="108"/>
                  <a:pt x="0" y="108"/>
                </a:cubicBezTo>
                <a:cubicBezTo>
                  <a:pt x="0" y="119"/>
                  <a:pt x="8" y="127"/>
                  <a:pt x="17" y="127"/>
                </a:cubicBezTo>
                <a:cubicBezTo>
                  <a:pt x="22" y="127"/>
                  <a:pt x="22" y="127"/>
                  <a:pt x="22" y="127"/>
                </a:cubicBezTo>
                <a:cubicBezTo>
                  <a:pt x="27" y="127"/>
                  <a:pt x="27" y="127"/>
                  <a:pt x="27" y="127"/>
                </a:cubicBezTo>
                <a:cubicBezTo>
                  <a:pt x="33" y="127"/>
                  <a:pt x="33" y="127"/>
                  <a:pt x="33" y="127"/>
                </a:cubicBezTo>
                <a:cubicBezTo>
                  <a:pt x="108" y="127"/>
                  <a:pt x="108" y="127"/>
                  <a:pt x="108" y="127"/>
                </a:cubicBezTo>
                <a:cubicBezTo>
                  <a:pt x="114" y="127"/>
                  <a:pt x="114" y="127"/>
                  <a:pt x="114" y="127"/>
                </a:cubicBezTo>
                <a:cubicBezTo>
                  <a:pt x="117" y="127"/>
                  <a:pt x="117" y="127"/>
                  <a:pt x="117" y="127"/>
                </a:cubicBezTo>
                <a:cubicBezTo>
                  <a:pt x="125" y="127"/>
                  <a:pt x="125" y="127"/>
                  <a:pt x="125" y="127"/>
                </a:cubicBezTo>
                <a:cubicBezTo>
                  <a:pt x="134" y="127"/>
                  <a:pt x="142" y="119"/>
                  <a:pt x="142" y="108"/>
                </a:cubicBezTo>
                <a:cubicBezTo>
                  <a:pt x="142" y="64"/>
                  <a:pt x="142" y="64"/>
                  <a:pt x="142" y="64"/>
                </a:cubicBezTo>
                <a:cubicBezTo>
                  <a:pt x="137" y="72"/>
                  <a:pt x="129" y="77"/>
                  <a:pt x="120" y="77"/>
                </a:cubicBezTo>
                <a:close/>
                <a:moveTo>
                  <a:pt x="78" y="64"/>
                </a:moveTo>
                <a:cubicBezTo>
                  <a:pt x="64" y="64"/>
                  <a:pt x="64" y="64"/>
                  <a:pt x="64" y="64"/>
                </a:cubicBezTo>
                <a:cubicBezTo>
                  <a:pt x="63" y="64"/>
                  <a:pt x="62" y="65"/>
                  <a:pt x="62" y="67"/>
                </a:cubicBezTo>
                <a:cubicBezTo>
                  <a:pt x="62" y="70"/>
                  <a:pt x="62" y="70"/>
                  <a:pt x="62" y="70"/>
                </a:cubicBezTo>
                <a:cubicBezTo>
                  <a:pt x="62" y="72"/>
                  <a:pt x="62" y="72"/>
                  <a:pt x="62" y="72"/>
                </a:cubicBezTo>
                <a:cubicBezTo>
                  <a:pt x="62" y="76"/>
                  <a:pt x="62" y="76"/>
                  <a:pt x="62" y="76"/>
                </a:cubicBezTo>
                <a:cubicBezTo>
                  <a:pt x="62" y="78"/>
                  <a:pt x="62" y="78"/>
                  <a:pt x="62" y="78"/>
                </a:cubicBezTo>
                <a:cubicBezTo>
                  <a:pt x="62" y="81"/>
                  <a:pt x="62" y="81"/>
                  <a:pt x="62" y="81"/>
                </a:cubicBezTo>
                <a:cubicBezTo>
                  <a:pt x="62" y="83"/>
                  <a:pt x="63" y="84"/>
                  <a:pt x="64" y="84"/>
                </a:cubicBezTo>
                <a:cubicBezTo>
                  <a:pt x="78" y="84"/>
                  <a:pt x="78" y="84"/>
                  <a:pt x="78" y="84"/>
                </a:cubicBezTo>
                <a:cubicBezTo>
                  <a:pt x="79" y="84"/>
                  <a:pt x="80" y="83"/>
                  <a:pt x="80" y="81"/>
                </a:cubicBezTo>
                <a:cubicBezTo>
                  <a:pt x="80" y="78"/>
                  <a:pt x="80" y="78"/>
                  <a:pt x="80" y="78"/>
                </a:cubicBezTo>
                <a:cubicBezTo>
                  <a:pt x="80" y="76"/>
                  <a:pt x="80" y="76"/>
                  <a:pt x="80" y="76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70"/>
                  <a:pt x="80" y="70"/>
                  <a:pt x="80" y="70"/>
                </a:cubicBezTo>
                <a:cubicBezTo>
                  <a:pt x="80" y="67"/>
                  <a:pt x="80" y="67"/>
                  <a:pt x="80" y="67"/>
                </a:cubicBezTo>
                <a:cubicBezTo>
                  <a:pt x="80" y="65"/>
                  <a:pt x="79" y="64"/>
                  <a:pt x="78" y="6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40991" name="Google Shape;663;p26">
            <a:extLst>
              <a:ext uri="{FF2B5EF4-FFF2-40B4-BE49-F238E27FC236}">
                <a16:creationId xmlns:a16="http://schemas.microsoft.com/office/drawing/2014/main" id="{98AE7E50-A955-4896-A955-A84271CD1268}"/>
              </a:ext>
            </a:extLst>
          </p:cNvPr>
          <p:cNvSpPr>
            <a:spLocks/>
          </p:cNvSpPr>
          <p:nvPr/>
        </p:nvSpPr>
        <p:spPr bwMode="auto">
          <a:xfrm>
            <a:off x="8088313" y="3027363"/>
            <a:ext cx="490537" cy="717550"/>
          </a:xfrm>
          <a:custGeom>
            <a:avLst/>
            <a:gdLst>
              <a:gd name="T0" fmla="*/ 490537 w 108"/>
              <a:gd name="T1" fmla="*/ 476853 h 158"/>
              <a:gd name="T2" fmla="*/ 317941 w 108"/>
              <a:gd name="T3" fmla="*/ 317902 h 158"/>
              <a:gd name="T4" fmla="*/ 227100 w 108"/>
              <a:gd name="T5" fmla="*/ 295195 h 158"/>
              <a:gd name="T6" fmla="*/ 113550 w 108"/>
              <a:gd name="T7" fmla="*/ 236156 h 158"/>
              <a:gd name="T8" fmla="*/ 236184 w 108"/>
              <a:gd name="T9" fmla="*/ 181658 h 158"/>
              <a:gd name="T10" fmla="*/ 363361 w 108"/>
              <a:gd name="T11" fmla="*/ 227073 h 158"/>
              <a:gd name="T12" fmla="*/ 426949 w 108"/>
              <a:gd name="T13" fmla="*/ 222531 h 158"/>
              <a:gd name="T14" fmla="*/ 454201 w 108"/>
              <a:gd name="T15" fmla="*/ 177117 h 158"/>
              <a:gd name="T16" fmla="*/ 295231 w 108"/>
              <a:gd name="T17" fmla="*/ 81746 h 158"/>
              <a:gd name="T18" fmla="*/ 295231 w 108"/>
              <a:gd name="T19" fmla="*/ 27249 h 158"/>
              <a:gd name="T20" fmla="*/ 263437 w 108"/>
              <a:gd name="T21" fmla="*/ 0 h 158"/>
              <a:gd name="T22" fmla="*/ 227100 w 108"/>
              <a:gd name="T23" fmla="*/ 0 h 158"/>
              <a:gd name="T24" fmla="*/ 190764 w 108"/>
              <a:gd name="T25" fmla="*/ 27249 h 158"/>
              <a:gd name="T26" fmla="*/ 190764 w 108"/>
              <a:gd name="T27" fmla="*/ 81746 h 158"/>
              <a:gd name="T28" fmla="*/ 0 w 108"/>
              <a:gd name="T29" fmla="*/ 236156 h 158"/>
              <a:gd name="T30" fmla="*/ 181680 w 108"/>
              <a:gd name="T31" fmla="*/ 390565 h 158"/>
              <a:gd name="T32" fmla="*/ 286147 w 108"/>
              <a:gd name="T33" fmla="*/ 417814 h 158"/>
              <a:gd name="T34" fmla="*/ 372445 w 108"/>
              <a:gd name="T35" fmla="*/ 476853 h 158"/>
              <a:gd name="T36" fmla="*/ 249811 w 108"/>
              <a:gd name="T37" fmla="*/ 535892 h 158"/>
              <a:gd name="T38" fmla="*/ 99924 w 108"/>
              <a:gd name="T39" fmla="*/ 485936 h 158"/>
              <a:gd name="T40" fmla="*/ 31794 w 108"/>
              <a:gd name="T41" fmla="*/ 495019 h 158"/>
              <a:gd name="T42" fmla="*/ 18168 w 108"/>
              <a:gd name="T43" fmla="*/ 540433 h 158"/>
              <a:gd name="T44" fmla="*/ 190764 w 108"/>
              <a:gd name="T45" fmla="*/ 635804 h 158"/>
              <a:gd name="T46" fmla="*/ 190764 w 108"/>
              <a:gd name="T47" fmla="*/ 690301 h 158"/>
              <a:gd name="T48" fmla="*/ 227100 w 108"/>
              <a:gd name="T49" fmla="*/ 717550 h 158"/>
              <a:gd name="T50" fmla="*/ 263437 w 108"/>
              <a:gd name="T51" fmla="*/ 717550 h 158"/>
              <a:gd name="T52" fmla="*/ 295231 w 108"/>
              <a:gd name="T53" fmla="*/ 690301 h 158"/>
              <a:gd name="T54" fmla="*/ 295231 w 108"/>
              <a:gd name="T55" fmla="*/ 635804 h 158"/>
              <a:gd name="T56" fmla="*/ 490537 w 108"/>
              <a:gd name="T57" fmla="*/ 476853 h 158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108" h="158" extrusionOk="0">
                <a:moveTo>
                  <a:pt x="108" y="105"/>
                </a:moveTo>
                <a:cubicBezTo>
                  <a:pt x="108" y="89"/>
                  <a:pt x="95" y="76"/>
                  <a:pt x="70" y="70"/>
                </a:cubicBezTo>
                <a:cubicBezTo>
                  <a:pt x="67" y="69"/>
                  <a:pt x="53" y="65"/>
                  <a:pt x="50" y="65"/>
                </a:cubicBezTo>
                <a:cubicBezTo>
                  <a:pt x="31" y="60"/>
                  <a:pt x="25" y="57"/>
                  <a:pt x="25" y="52"/>
                </a:cubicBezTo>
                <a:cubicBezTo>
                  <a:pt x="25" y="46"/>
                  <a:pt x="33" y="40"/>
                  <a:pt x="52" y="40"/>
                </a:cubicBezTo>
                <a:cubicBezTo>
                  <a:pt x="66" y="40"/>
                  <a:pt x="80" y="50"/>
                  <a:pt x="80" y="50"/>
                </a:cubicBezTo>
                <a:cubicBezTo>
                  <a:pt x="86" y="54"/>
                  <a:pt x="89" y="54"/>
                  <a:pt x="94" y="49"/>
                </a:cubicBezTo>
                <a:cubicBezTo>
                  <a:pt x="94" y="49"/>
                  <a:pt x="100" y="44"/>
                  <a:pt x="100" y="39"/>
                </a:cubicBezTo>
                <a:cubicBezTo>
                  <a:pt x="100" y="32"/>
                  <a:pt x="83" y="22"/>
                  <a:pt x="65" y="18"/>
                </a:cubicBezTo>
                <a:cubicBezTo>
                  <a:pt x="65" y="6"/>
                  <a:pt x="65" y="6"/>
                  <a:pt x="65" y="6"/>
                </a:cubicBezTo>
                <a:cubicBezTo>
                  <a:pt x="65" y="3"/>
                  <a:pt x="62" y="0"/>
                  <a:pt x="58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46" y="0"/>
                  <a:pt x="42" y="3"/>
                  <a:pt x="42" y="6"/>
                </a:cubicBezTo>
                <a:cubicBezTo>
                  <a:pt x="42" y="18"/>
                  <a:pt x="42" y="18"/>
                  <a:pt x="42" y="18"/>
                </a:cubicBezTo>
                <a:cubicBezTo>
                  <a:pt x="14" y="20"/>
                  <a:pt x="0" y="35"/>
                  <a:pt x="0" y="52"/>
                </a:cubicBezTo>
                <a:cubicBezTo>
                  <a:pt x="0" y="73"/>
                  <a:pt x="19" y="81"/>
                  <a:pt x="40" y="86"/>
                </a:cubicBezTo>
                <a:cubicBezTo>
                  <a:pt x="43" y="87"/>
                  <a:pt x="60" y="91"/>
                  <a:pt x="63" y="92"/>
                </a:cubicBezTo>
                <a:cubicBezTo>
                  <a:pt x="79" y="96"/>
                  <a:pt x="82" y="102"/>
                  <a:pt x="82" y="105"/>
                </a:cubicBezTo>
                <a:cubicBezTo>
                  <a:pt x="82" y="112"/>
                  <a:pt x="75" y="118"/>
                  <a:pt x="55" y="118"/>
                </a:cubicBezTo>
                <a:cubicBezTo>
                  <a:pt x="41" y="118"/>
                  <a:pt x="22" y="107"/>
                  <a:pt x="22" y="107"/>
                </a:cubicBezTo>
                <a:cubicBezTo>
                  <a:pt x="16" y="103"/>
                  <a:pt x="11" y="104"/>
                  <a:pt x="7" y="109"/>
                </a:cubicBezTo>
                <a:cubicBezTo>
                  <a:pt x="7" y="109"/>
                  <a:pt x="4" y="114"/>
                  <a:pt x="4" y="119"/>
                </a:cubicBezTo>
                <a:cubicBezTo>
                  <a:pt x="4" y="126"/>
                  <a:pt x="24" y="136"/>
                  <a:pt x="42" y="140"/>
                </a:cubicBezTo>
                <a:cubicBezTo>
                  <a:pt x="42" y="152"/>
                  <a:pt x="42" y="152"/>
                  <a:pt x="42" y="152"/>
                </a:cubicBezTo>
                <a:cubicBezTo>
                  <a:pt x="42" y="155"/>
                  <a:pt x="46" y="158"/>
                  <a:pt x="50" y="158"/>
                </a:cubicBezTo>
                <a:cubicBezTo>
                  <a:pt x="58" y="158"/>
                  <a:pt x="58" y="158"/>
                  <a:pt x="58" y="158"/>
                </a:cubicBezTo>
                <a:cubicBezTo>
                  <a:pt x="62" y="158"/>
                  <a:pt x="65" y="155"/>
                  <a:pt x="65" y="152"/>
                </a:cubicBezTo>
                <a:cubicBezTo>
                  <a:pt x="65" y="140"/>
                  <a:pt x="65" y="140"/>
                  <a:pt x="65" y="140"/>
                </a:cubicBezTo>
                <a:cubicBezTo>
                  <a:pt x="95" y="137"/>
                  <a:pt x="108" y="122"/>
                  <a:pt x="108" y="10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40992" name="Google Shape;664;p26">
            <a:extLst>
              <a:ext uri="{FF2B5EF4-FFF2-40B4-BE49-F238E27FC236}">
                <a16:creationId xmlns:a16="http://schemas.microsoft.com/office/drawing/2014/main" id="{676A4DF8-561F-4BF5-B2A3-A74E9A6CB6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15063" y="4289425"/>
            <a:ext cx="1376362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FFFF"/>
              </a:buClr>
              <a:buSzPts val="1600"/>
              <a:buFont typeface="Open Sans" panose="020B0606030504020204" pitchFamily="34" charset="0"/>
              <a:buNone/>
            </a:pPr>
            <a:r>
              <a:rPr lang="en-US" altLang="en-US" sz="1600">
                <a:solidFill>
                  <a:srgbClr val="FFFFFF"/>
                </a:solidFill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amet, consectetur adipiscing</a:t>
            </a:r>
            <a:endParaRPr lang="en-US" altLang="en-US"/>
          </a:p>
        </p:txBody>
      </p:sp>
      <p:sp>
        <p:nvSpPr>
          <p:cNvPr id="40993" name="Google Shape;665;p26">
            <a:extLst>
              <a:ext uri="{FF2B5EF4-FFF2-40B4-BE49-F238E27FC236}">
                <a16:creationId xmlns:a16="http://schemas.microsoft.com/office/drawing/2014/main" id="{759E7E81-F761-4043-9C58-80E75CC940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97788" y="4289425"/>
            <a:ext cx="1376362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FFFF"/>
              </a:buClr>
              <a:buSzPts val="1600"/>
              <a:buFont typeface="Open Sans" panose="020B0606030504020204" pitchFamily="34" charset="0"/>
              <a:buNone/>
            </a:pPr>
            <a:r>
              <a:rPr lang="en-US" altLang="en-US" sz="1600">
                <a:solidFill>
                  <a:srgbClr val="FFFFFF"/>
                </a:solidFill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amet, consectetur adipiscing</a:t>
            </a:r>
            <a:endParaRPr lang="en-US" altLang="en-US"/>
          </a:p>
        </p:txBody>
      </p:sp>
      <p:sp>
        <p:nvSpPr>
          <p:cNvPr id="40994" name="Google Shape;666;p26">
            <a:extLst>
              <a:ext uri="{FF2B5EF4-FFF2-40B4-BE49-F238E27FC236}">
                <a16:creationId xmlns:a16="http://schemas.microsoft.com/office/drawing/2014/main" id="{033C2E26-E0B3-4E06-A80E-80146720DE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06750" y="4289425"/>
            <a:ext cx="1376363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FFFF"/>
              </a:buClr>
              <a:buSzPts val="1600"/>
              <a:buFont typeface="Open Sans" panose="020B0606030504020204" pitchFamily="34" charset="0"/>
              <a:buNone/>
            </a:pPr>
            <a:r>
              <a:rPr lang="en-US" altLang="en-US" sz="1600">
                <a:solidFill>
                  <a:srgbClr val="FFFFFF"/>
                </a:solidFill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amet, consectetur adipiscing</a:t>
            </a:r>
            <a:endParaRPr lang="en-US" altLang="en-US"/>
          </a:p>
        </p:txBody>
      </p:sp>
      <p:sp>
        <p:nvSpPr>
          <p:cNvPr id="40995" name="Google Shape;667;p26">
            <a:extLst>
              <a:ext uri="{FF2B5EF4-FFF2-40B4-BE49-F238E27FC236}">
                <a16:creationId xmlns:a16="http://schemas.microsoft.com/office/drawing/2014/main" id="{9AF36CC3-FCDD-4BCD-B8A0-52670A8374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79950" y="4289425"/>
            <a:ext cx="1376363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FFFF"/>
              </a:buClr>
              <a:buSzPts val="1600"/>
              <a:buFont typeface="Open Sans" panose="020B0606030504020204" pitchFamily="34" charset="0"/>
              <a:buNone/>
            </a:pPr>
            <a:r>
              <a:rPr lang="en-US" altLang="en-US" sz="1600">
                <a:solidFill>
                  <a:srgbClr val="FFFFFF"/>
                </a:solidFill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amet, consectetur adipiscing</a:t>
            </a:r>
            <a:endParaRPr lang="en-US" altLang="en-US"/>
          </a:p>
        </p:txBody>
      </p:sp>
      <p:sp>
        <p:nvSpPr>
          <p:cNvPr id="40996" name="Google Shape;668;p26">
            <a:extLst>
              <a:ext uri="{FF2B5EF4-FFF2-40B4-BE49-F238E27FC236}">
                <a16:creationId xmlns:a16="http://schemas.microsoft.com/office/drawing/2014/main" id="{1208287E-D29E-48A7-B336-F351C83E17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87513" y="4291013"/>
            <a:ext cx="1376362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FFFF"/>
              </a:buClr>
              <a:buSzPts val="1600"/>
              <a:buFont typeface="Open Sans" panose="020B0606030504020204" pitchFamily="34" charset="0"/>
              <a:buNone/>
            </a:pPr>
            <a:r>
              <a:rPr lang="en-US" altLang="en-US" sz="1600">
                <a:solidFill>
                  <a:srgbClr val="FFFFFF"/>
                </a:solidFill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amet, consectetur adipiscing</a:t>
            </a:r>
            <a:endParaRPr lang="en-US" altLang="en-US"/>
          </a:p>
        </p:txBody>
      </p:sp>
      <p:sp>
        <p:nvSpPr>
          <p:cNvPr id="40997" name="Google Shape;669;p26">
            <a:extLst>
              <a:ext uri="{FF2B5EF4-FFF2-40B4-BE49-F238E27FC236}">
                <a16:creationId xmlns:a16="http://schemas.microsoft.com/office/drawing/2014/main" id="{0E922C4C-7A27-4B32-AD9C-4226FCE865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94800" y="4265613"/>
            <a:ext cx="1376363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FFFF"/>
              </a:buClr>
              <a:buSzPts val="1600"/>
              <a:buFont typeface="Open Sans" panose="020B0606030504020204" pitchFamily="34" charset="0"/>
              <a:buNone/>
            </a:pPr>
            <a:r>
              <a:rPr lang="en-US" altLang="en-US" sz="1600">
                <a:solidFill>
                  <a:srgbClr val="FFFFFF"/>
                </a:solidFill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amet, consectetur adipiscing</a:t>
            </a:r>
            <a:endParaRPr lang="en-US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Google Shape;674;p27">
            <a:extLst>
              <a:ext uri="{FF2B5EF4-FFF2-40B4-BE49-F238E27FC236}">
                <a16:creationId xmlns:a16="http://schemas.microsoft.com/office/drawing/2014/main" id="{C63333A7-25E0-4C6F-A5B5-DAEF5053D369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1" name="Google Shape;675;p27">
            <a:extLst>
              <a:ext uri="{FF2B5EF4-FFF2-40B4-BE49-F238E27FC236}">
                <a16:creationId xmlns:a16="http://schemas.microsoft.com/office/drawing/2014/main" id="{1D4B30C4-91DD-4660-A924-CD8FE72499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53075" y="979488"/>
            <a:ext cx="2416175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FFFF"/>
              </a:buClr>
              <a:buSzPts val="1400"/>
              <a:buFont typeface="Open Sans" panose="020B0606030504020204" pitchFamily="34" charset="0"/>
              <a:buNone/>
            </a:pPr>
            <a:r>
              <a:rPr lang="en-US" altLang="en-US">
                <a:solidFill>
                  <a:srgbClr val="FFFFFF"/>
                </a:solidFill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amet, consectetur adipiscing elit, sed do</a:t>
            </a:r>
            <a:endParaRPr lang="en-US" altLang="en-US"/>
          </a:p>
        </p:txBody>
      </p:sp>
      <p:sp>
        <p:nvSpPr>
          <p:cNvPr id="43012" name="Google Shape;676;p27">
            <a:extLst>
              <a:ext uri="{FF2B5EF4-FFF2-40B4-BE49-F238E27FC236}">
                <a16:creationId xmlns:a16="http://schemas.microsoft.com/office/drawing/2014/main" id="{D23D2AA9-6628-409D-B521-B9954D0D03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50075" y="4291013"/>
            <a:ext cx="1123950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FFFF"/>
              </a:buClr>
              <a:buSzPts val="5300"/>
              <a:buFont typeface="PT Sans" panose="020B0503020203020204" pitchFamily="34" charset="0"/>
              <a:buNone/>
            </a:pPr>
            <a:r>
              <a:rPr lang="en-US" altLang="en-US" sz="5300" b="1">
                <a:solidFill>
                  <a:srgbClr val="FFFFFF"/>
                </a:solidFill>
                <a:latin typeface="PT Sans" panose="020B0503020203020204" pitchFamily="34" charset="0"/>
                <a:sym typeface="PT Sans" panose="020B0503020203020204" pitchFamily="34" charset="0"/>
              </a:rPr>
              <a:t>02</a:t>
            </a:r>
            <a:endParaRPr lang="en-US" altLang="en-US"/>
          </a:p>
        </p:txBody>
      </p:sp>
      <p:sp>
        <p:nvSpPr>
          <p:cNvPr id="43013" name="Google Shape;677;p27">
            <a:extLst>
              <a:ext uri="{FF2B5EF4-FFF2-40B4-BE49-F238E27FC236}">
                <a16:creationId xmlns:a16="http://schemas.microsoft.com/office/drawing/2014/main" id="{6981A398-2235-45E2-818D-BFB11D9F87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67538" y="4067175"/>
            <a:ext cx="8842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FFFF"/>
              </a:buClr>
              <a:buSzPts val="2600"/>
              <a:buFont typeface="PT Sans" panose="020B0503020203020204" pitchFamily="34" charset="0"/>
              <a:buNone/>
            </a:pPr>
            <a:r>
              <a:rPr lang="en-US" altLang="en-US" sz="2600" b="1">
                <a:solidFill>
                  <a:srgbClr val="FFFFFF"/>
                </a:solidFill>
                <a:latin typeface="PT Sans" panose="020B0503020203020204" pitchFamily="34" charset="0"/>
                <a:sym typeface="PT Sans" panose="020B0503020203020204" pitchFamily="34" charset="0"/>
              </a:rPr>
              <a:t>PASO</a:t>
            </a:r>
            <a:endParaRPr lang="en-US" altLang="en-US"/>
          </a:p>
        </p:txBody>
      </p:sp>
      <p:sp>
        <p:nvSpPr>
          <p:cNvPr id="43014" name="Google Shape;678;p27">
            <a:extLst>
              <a:ext uri="{FF2B5EF4-FFF2-40B4-BE49-F238E27FC236}">
                <a16:creationId xmlns:a16="http://schemas.microsoft.com/office/drawing/2014/main" id="{9EF186AF-94A2-40BA-A8CA-C607986B4A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67238" y="3184525"/>
            <a:ext cx="1123950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FFFF"/>
              </a:buClr>
              <a:buSzPts val="5300"/>
              <a:buFont typeface="PT Sans" panose="020B0503020203020204" pitchFamily="34" charset="0"/>
              <a:buNone/>
            </a:pPr>
            <a:r>
              <a:rPr lang="en-US" altLang="en-US" sz="5300" b="1">
                <a:solidFill>
                  <a:srgbClr val="FFFFFF"/>
                </a:solidFill>
                <a:latin typeface="PT Sans" panose="020B0503020203020204" pitchFamily="34" charset="0"/>
                <a:sym typeface="PT Sans" panose="020B0503020203020204" pitchFamily="34" charset="0"/>
              </a:rPr>
              <a:t>03</a:t>
            </a:r>
            <a:endParaRPr lang="en-US" altLang="en-US"/>
          </a:p>
        </p:txBody>
      </p:sp>
      <p:sp>
        <p:nvSpPr>
          <p:cNvPr id="43015" name="Google Shape;679;p27">
            <a:extLst>
              <a:ext uri="{FF2B5EF4-FFF2-40B4-BE49-F238E27FC236}">
                <a16:creationId xmlns:a16="http://schemas.microsoft.com/office/drawing/2014/main" id="{E8B337A1-331B-463D-93BD-B4D2161386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84700" y="2960688"/>
            <a:ext cx="8175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FFFF"/>
              </a:buClr>
              <a:buSzPts val="2600"/>
              <a:buFont typeface="PT Sans" panose="020B0503020203020204" pitchFamily="34" charset="0"/>
              <a:buNone/>
            </a:pPr>
            <a:r>
              <a:rPr lang="en-US" altLang="en-US" sz="2600" b="1">
                <a:solidFill>
                  <a:srgbClr val="FFFFFF"/>
                </a:solidFill>
                <a:latin typeface="PT Sans" panose="020B0503020203020204" pitchFamily="34" charset="0"/>
                <a:sym typeface="PT Sans" panose="020B0503020203020204" pitchFamily="34" charset="0"/>
              </a:rPr>
              <a:t>PASO</a:t>
            </a:r>
            <a:endParaRPr lang="en-US" altLang="en-US"/>
          </a:p>
        </p:txBody>
      </p:sp>
      <p:sp>
        <p:nvSpPr>
          <p:cNvPr id="43016" name="Google Shape;680;p27">
            <a:extLst>
              <a:ext uri="{FF2B5EF4-FFF2-40B4-BE49-F238E27FC236}">
                <a16:creationId xmlns:a16="http://schemas.microsoft.com/office/drawing/2014/main" id="{D2013A3C-5C89-4B64-9104-5C2714AACB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67238" y="5394325"/>
            <a:ext cx="1123950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FFFF"/>
              </a:buClr>
              <a:buSzPts val="5300"/>
              <a:buFont typeface="PT Sans" panose="020B0503020203020204" pitchFamily="34" charset="0"/>
              <a:buNone/>
            </a:pPr>
            <a:r>
              <a:rPr lang="en-US" altLang="en-US" sz="5300" b="1">
                <a:solidFill>
                  <a:srgbClr val="FFFFFF"/>
                </a:solidFill>
                <a:latin typeface="PT Sans" panose="020B0503020203020204" pitchFamily="34" charset="0"/>
                <a:sym typeface="PT Sans" panose="020B0503020203020204" pitchFamily="34" charset="0"/>
              </a:rPr>
              <a:t>01</a:t>
            </a:r>
            <a:endParaRPr lang="en-US" altLang="en-US"/>
          </a:p>
        </p:txBody>
      </p:sp>
      <p:sp>
        <p:nvSpPr>
          <p:cNvPr id="43017" name="Google Shape;681;p27">
            <a:extLst>
              <a:ext uri="{FF2B5EF4-FFF2-40B4-BE49-F238E27FC236}">
                <a16:creationId xmlns:a16="http://schemas.microsoft.com/office/drawing/2014/main" id="{B6B0B818-A7A3-44F4-9D77-6A2DB096A8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84700" y="5165725"/>
            <a:ext cx="8175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FFFF"/>
              </a:buClr>
              <a:buSzPts val="2600"/>
              <a:buFont typeface="PT Sans" panose="020B0503020203020204" pitchFamily="34" charset="0"/>
              <a:buNone/>
            </a:pPr>
            <a:r>
              <a:rPr lang="en-US" altLang="en-US" sz="2600" b="1">
                <a:solidFill>
                  <a:srgbClr val="FFFFFF"/>
                </a:solidFill>
                <a:latin typeface="PT Sans" panose="020B0503020203020204" pitchFamily="34" charset="0"/>
                <a:sym typeface="PT Sans" panose="020B0503020203020204" pitchFamily="34" charset="0"/>
              </a:rPr>
              <a:t>PASO</a:t>
            </a:r>
            <a:endParaRPr lang="en-US" altLang="en-US"/>
          </a:p>
        </p:txBody>
      </p:sp>
      <p:sp>
        <p:nvSpPr>
          <p:cNvPr id="43018" name="Google Shape;682;p27">
            <a:extLst>
              <a:ext uri="{FF2B5EF4-FFF2-40B4-BE49-F238E27FC236}">
                <a16:creationId xmlns:a16="http://schemas.microsoft.com/office/drawing/2014/main" id="{0AF23885-DA73-4D58-B4AF-239362BF73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67238" y="984250"/>
            <a:ext cx="1123950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FFFF"/>
              </a:buClr>
              <a:buSzPts val="5300"/>
              <a:buFont typeface="PT Sans" panose="020B0503020203020204" pitchFamily="34" charset="0"/>
              <a:buNone/>
            </a:pPr>
            <a:r>
              <a:rPr lang="en-US" altLang="en-US" sz="5300" b="1">
                <a:solidFill>
                  <a:srgbClr val="FFFFFF"/>
                </a:solidFill>
                <a:latin typeface="PT Sans" panose="020B0503020203020204" pitchFamily="34" charset="0"/>
                <a:sym typeface="PT Sans" panose="020B0503020203020204" pitchFamily="34" charset="0"/>
              </a:rPr>
              <a:t>05</a:t>
            </a:r>
            <a:endParaRPr lang="en-US" altLang="en-US"/>
          </a:p>
        </p:txBody>
      </p:sp>
      <p:sp>
        <p:nvSpPr>
          <p:cNvPr id="43019" name="Google Shape;683;p27">
            <a:extLst>
              <a:ext uri="{FF2B5EF4-FFF2-40B4-BE49-F238E27FC236}">
                <a16:creationId xmlns:a16="http://schemas.microsoft.com/office/drawing/2014/main" id="{F9DADC1C-1A0D-494E-96E9-5F06FA99D1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84700" y="755650"/>
            <a:ext cx="8175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FFFF"/>
              </a:buClr>
              <a:buSzPts val="2600"/>
              <a:buFont typeface="PT Sans" panose="020B0503020203020204" pitchFamily="34" charset="0"/>
              <a:buNone/>
            </a:pPr>
            <a:r>
              <a:rPr lang="en-US" altLang="en-US" sz="2600" b="1">
                <a:solidFill>
                  <a:srgbClr val="FFFFFF"/>
                </a:solidFill>
                <a:latin typeface="PT Sans" panose="020B0503020203020204" pitchFamily="34" charset="0"/>
                <a:sym typeface="PT Sans" panose="020B0503020203020204" pitchFamily="34" charset="0"/>
              </a:rPr>
              <a:t>PASO</a:t>
            </a:r>
            <a:endParaRPr lang="en-US" altLang="en-US"/>
          </a:p>
        </p:txBody>
      </p:sp>
      <p:sp>
        <p:nvSpPr>
          <p:cNvPr id="43020" name="Google Shape;684;p27">
            <a:extLst>
              <a:ext uri="{FF2B5EF4-FFF2-40B4-BE49-F238E27FC236}">
                <a16:creationId xmlns:a16="http://schemas.microsoft.com/office/drawing/2014/main" id="{145650C2-D33C-40F6-94F4-7F6689F5E2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50075" y="2082800"/>
            <a:ext cx="1123950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FFFF"/>
              </a:buClr>
              <a:buSzPts val="5300"/>
              <a:buFont typeface="PT Sans" panose="020B0503020203020204" pitchFamily="34" charset="0"/>
              <a:buNone/>
            </a:pPr>
            <a:r>
              <a:rPr lang="en-US" altLang="en-US" sz="5300" b="1">
                <a:solidFill>
                  <a:srgbClr val="FFFFFF"/>
                </a:solidFill>
                <a:latin typeface="PT Sans" panose="020B0503020203020204" pitchFamily="34" charset="0"/>
                <a:sym typeface="PT Sans" panose="020B0503020203020204" pitchFamily="34" charset="0"/>
              </a:rPr>
              <a:t>04</a:t>
            </a:r>
            <a:endParaRPr lang="en-US" altLang="en-US"/>
          </a:p>
        </p:txBody>
      </p:sp>
      <p:sp>
        <p:nvSpPr>
          <p:cNvPr id="43021" name="Google Shape;685;p27">
            <a:extLst>
              <a:ext uri="{FF2B5EF4-FFF2-40B4-BE49-F238E27FC236}">
                <a16:creationId xmlns:a16="http://schemas.microsoft.com/office/drawing/2014/main" id="{5F727C5F-D46D-4103-BD4C-DEE12E371A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67538" y="1857375"/>
            <a:ext cx="7699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FFFF"/>
              </a:buClr>
              <a:buSzPts val="2600"/>
              <a:buFont typeface="PT Sans" panose="020B0503020203020204" pitchFamily="34" charset="0"/>
              <a:buNone/>
            </a:pPr>
            <a:r>
              <a:rPr lang="en-US" altLang="en-US" sz="2600" b="1">
                <a:solidFill>
                  <a:srgbClr val="FFFFFF"/>
                </a:solidFill>
                <a:latin typeface="PT Sans" panose="020B0503020203020204" pitchFamily="34" charset="0"/>
                <a:sym typeface="PT Sans" panose="020B0503020203020204" pitchFamily="34" charset="0"/>
              </a:rPr>
              <a:t>PASO</a:t>
            </a:r>
            <a:endParaRPr lang="en-US" altLang="en-US"/>
          </a:p>
        </p:txBody>
      </p:sp>
      <p:sp>
        <p:nvSpPr>
          <p:cNvPr id="43022" name="Google Shape;686;p27">
            <a:extLst>
              <a:ext uri="{FF2B5EF4-FFF2-40B4-BE49-F238E27FC236}">
                <a16:creationId xmlns:a16="http://schemas.microsoft.com/office/drawing/2014/main" id="{97DF9C6C-2081-4600-8EE1-E5FA168F3D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70388" y="4043363"/>
            <a:ext cx="2430462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FFFF"/>
              </a:buClr>
              <a:buSzPts val="1900"/>
              <a:buFont typeface="Open Sans SemiBold" panose="020B0706030804020204" pitchFamily="34" charset="0"/>
              <a:buNone/>
            </a:pPr>
            <a:r>
              <a:rPr lang="en-US" altLang="en-US" sz="1900" b="1">
                <a:solidFill>
                  <a:srgbClr val="FFFFFF"/>
                </a:solidFill>
                <a:latin typeface="Open Sans SemiBold" panose="020B0706030804020204" pitchFamily="34" charset="0"/>
                <a:sym typeface="Open Sans SemiBold" panose="020B0706030804020204" pitchFamily="34" charset="0"/>
              </a:rPr>
              <a:t>TRABAJO EN EQUIPO</a:t>
            </a:r>
            <a:endParaRPr lang="en-US" altLang="en-US"/>
          </a:p>
        </p:txBody>
      </p:sp>
      <p:sp>
        <p:nvSpPr>
          <p:cNvPr id="43023" name="Google Shape;687;p27">
            <a:extLst>
              <a:ext uri="{FF2B5EF4-FFF2-40B4-BE49-F238E27FC236}">
                <a16:creationId xmlns:a16="http://schemas.microsoft.com/office/drawing/2014/main" id="{A5237339-5216-403C-A3BE-0B99036770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59438" y="2941638"/>
            <a:ext cx="1182687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FFFF"/>
              </a:buClr>
              <a:buSzPts val="1900"/>
              <a:buFont typeface="Open Sans SemiBold" panose="020B0706030804020204" pitchFamily="34" charset="0"/>
              <a:buNone/>
            </a:pPr>
            <a:r>
              <a:rPr lang="en-US" altLang="en-US" sz="1900" b="1">
                <a:solidFill>
                  <a:srgbClr val="FFFFFF"/>
                </a:solidFill>
                <a:latin typeface="Open Sans SemiBold" panose="020B0706030804020204" pitchFamily="34" charset="0"/>
                <a:sym typeface="Open Sans SemiBold" panose="020B0706030804020204" pitchFamily="34" charset="0"/>
              </a:rPr>
              <a:t>STARTUP</a:t>
            </a:r>
            <a:endParaRPr lang="en-US" altLang="en-US"/>
          </a:p>
        </p:txBody>
      </p:sp>
      <p:sp>
        <p:nvSpPr>
          <p:cNvPr id="43024" name="Google Shape;688;p27">
            <a:extLst>
              <a:ext uri="{FF2B5EF4-FFF2-40B4-BE49-F238E27FC236}">
                <a16:creationId xmlns:a16="http://schemas.microsoft.com/office/drawing/2014/main" id="{8A580265-F17D-4859-88D3-4BB2BF1524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59438" y="5137150"/>
            <a:ext cx="6858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FFFF"/>
              </a:buClr>
              <a:buSzPts val="1900"/>
              <a:buFont typeface="Open Sans SemiBold" panose="020B0706030804020204" pitchFamily="34" charset="0"/>
              <a:buNone/>
            </a:pPr>
            <a:r>
              <a:rPr lang="en-US" altLang="en-US" sz="1900" b="1">
                <a:solidFill>
                  <a:srgbClr val="FFFFFF"/>
                </a:solidFill>
                <a:latin typeface="Open Sans SemiBold" panose="020B0706030804020204" pitchFamily="34" charset="0"/>
                <a:sym typeface="Open Sans SemiBold" panose="020B0706030804020204" pitchFamily="34" charset="0"/>
              </a:rPr>
              <a:t>IDEA</a:t>
            </a:r>
            <a:endParaRPr lang="en-US" altLang="en-US"/>
          </a:p>
        </p:txBody>
      </p:sp>
      <p:sp>
        <p:nvSpPr>
          <p:cNvPr id="43025" name="Google Shape;689;p27">
            <a:extLst>
              <a:ext uri="{FF2B5EF4-FFF2-40B4-BE49-F238E27FC236}">
                <a16:creationId xmlns:a16="http://schemas.microsoft.com/office/drawing/2014/main" id="{0B71620E-C6A8-47D4-9966-DD24EDDFE2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59438" y="763588"/>
            <a:ext cx="1155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FFFF"/>
              </a:buClr>
              <a:buSzPts val="1900"/>
              <a:buFont typeface="Open Sans SemiBold" panose="020B0706030804020204" pitchFamily="34" charset="0"/>
              <a:buNone/>
            </a:pPr>
            <a:r>
              <a:rPr lang="en-US" altLang="en-US" sz="1900" b="1">
                <a:solidFill>
                  <a:srgbClr val="FFFFFF"/>
                </a:solidFill>
                <a:latin typeface="Open Sans SemiBold" panose="020B0706030804020204" pitchFamily="34" charset="0"/>
                <a:sym typeface="Open Sans SemiBold" panose="020B0706030804020204" pitchFamily="34" charset="0"/>
              </a:rPr>
              <a:t>ÉXITO</a:t>
            </a:r>
            <a:endParaRPr lang="en-US" altLang="en-US"/>
          </a:p>
        </p:txBody>
      </p:sp>
      <p:sp>
        <p:nvSpPr>
          <p:cNvPr id="43026" name="Google Shape;690;p27">
            <a:extLst>
              <a:ext uri="{FF2B5EF4-FFF2-40B4-BE49-F238E27FC236}">
                <a16:creationId xmlns:a16="http://schemas.microsoft.com/office/drawing/2014/main" id="{2D4C368F-AB9F-4104-9B86-8CB6BF4192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18150" y="1847850"/>
            <a:ext cx="1268413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FFFF"/>
              </a:buClr>
              <a:buSzPts val="1900"/>
              <a:buFont typeface="Open Sans SemiBold" panose="020B0706030804020204" pitchFamily="34" charset="0"/>
              <a:buNone/>
            </a:pPr>
            <a:r>
              <a:rPr lang="en-US" altLang="en-US" sz="1900" b="1">
                <a:solidFill>
                  <a:srgbClr val="FFFFFF"/>
                </a:solidFill>
                <a:latin typeface="Open Sans SemiBold" panose="020B0706030804020204" pitchFamily="34" charset="0"/>
                <a:sym typeface="Open Sans SemiBold" panose="020B0706030804020204" pitchFamily="34" charset="0"/>
              </a:rPr>
              <a:t>NEGOCIO</a:t>
            </a:r>
            <a:endParaRPr lang="en-US" altLang="en-US"/>
          </a:p>
        </p:txBody>
      </p:sp>
      <p:sp>
        <p:nvSpPr>
          <p:cNvPr id="43027" name="Google Shape;691;p27">
            <a:extLst>
              <a:ext uri="{FF2B5EF4-FFF2-40B4-BE49-F238E27FC236}">
                <a16:creationId xmlns:a16="http://schemas.microsoft.com/office/drawing/2014/main" id="{BD89BF41-D74E-480D-B205-C386C23B6A06}"/>
              </a:ext>
            </a:extLst>
          </p:cNvPr>
          <p:cNvSpPr>
            <a:spLocks/>
          </p:cNvSpPr>
          <p:nvPr/>
        </p:nvSpPr>
        <p:spPr bwMode="auto">
          <a:xfrm>
            <a:off x="3451225" y="2079625"/>
            <a:ext cx="822325" cy="550863"/>
          </a:xfrm>
          <a:custGeom>
            <a:avLst/>
            <a:gdLst>
              <a:gd name="T0" fmla="*/ 637076 w 182"/>
              <a:gd name="T1" fmla="*/ 284462 h 122"/>
              <a:gd name="T2" fmla="*/ 298206 w 182"/>
              <a:gd name="T3" fmla="*/ 135458 h 122"/>
              <a:gd name="T4" fmla="*/ 280133 w 182"/>
              <a:gd name="T5" fmla="*/ 94821 h 122"/>
              <a:gd name="T6" fmla="*/ 655149 w 182"/>
              <a:gd name="T7" fmla="*/ 54183 h 122"/>
              <a:gd name="T8" fmla="*/ 682259 w 182"/>
              <a:gd name="T9" fmla="*/ 13546 h 122"/>
              <a:gd name="T10" fmla="*/ 750033 w 182"/>
              <a:gd name="T11" fmla="*/ 243825 h 122"/>
              <a:gd name="T12" fmla="*/ 822325 w 182"/>
              <a:gd name="T13" fmla="*/ 230279 h 122"/>
              <a:gd name="T14" fmla="*/ 722923 w 182"/>
              <a:gd name="T15" fmla="*/ 0 h 122"/>
              <a:gd name="T16" fmla="*/ 18073 w 182"/>
              <a:gd name="T17" fmla="*/ 298008 h 122"/>
              <a:gd name="T18" fmla="*/ 90365 w 182"/>
              <a:gd name="T19" fmla="*/ 54183 h 122"/>
              <a:gd name="T20" fmla="*/ 36146 w 182"/>
              <a:gd name="T21" fmla="*/ 31607 h 122"/>
              <a:gd name="T22" fmla="*/ 0 w 182"/>
              <a:gd name="T23" fmla="*/ 275432 h 122"/>
              <a:gd name="T24" fmla="*/ 280133 w 182"/>
              <a:gd name="T25" fmla="*/ 460558 h 122"/>
              <a:gd name="T26" fmla="*/ 253023 w 182"/>
              <a:gd name="T27" fmla="*/ 501195 h 122"/>
              <a:gd name="T28" fmla="*/ 298206 w 182"/>
              <a:gd name="T29" fmla="*/ 537317 h 122"/>
              <a:gd name="T30" fmla="*/ 329834 w 182"/>
              <a:gd name="T31" fmla="*/ 501195 h 122"/>
              <a:gd name="T32" fmla="*/ 185249 w 182"/>
              <a:gd name="T33" fmla="*/ 505710 h 122"/>
              <a:gd name="T34" fmla="*/ 262060 w 182"/>
              <a:gd name="T35" fmla="*/ 406374 h 122"/>
              <a:gd name="T36" fmla="*/ 198804 w 182"/>
              <a:gd name="T37" fmla="*/ 437981 h 122"/>
              <a:gd name="T38" fmla="*/ 117475 w 182"/>
              <a:gd name="T39" fmla="*/ 406374 h 122"/>
              <a:gd name="T40" fmla="*/ 167176 w 182"/>
              <a:gd name="T41" fmla="*/ 447012 h 122"/>
              <a:gd name="T42" fmla="*/ 203322 w 182"/>
              <a:gd name="T43" fmla="*/ 352191 h 122"/>
              <a:gd name="T44" fmla="*/ 140066 w 182"/>
              <a:gd name="T45" fmla="*/ 379283 h 122"/>
              <a:gd name="T46" fmla="*/ 108438 w 182"/>
              <a:gd name="T47" fmla="*/ 388313 h 122"/>
              <a:gd name="T48" fmla="*/ 103920 w 182"/>
              <a:gd name="T49" fmla="*/ 298008 h 122"/>
              <a:gd name="T50" fmla="*/ 90365 w 182"/>
              <a:gd name="T51" fmla="*/ 320584 h 122"/>
              <a:gd name="T52" fmla="*/ 67774 w 182"/>
              <a:gd name="T53" fmla="*/ 383798 h 122"/>
              <a:gd name="T54" fmla="*/ 623521 w 182"/>
              <a:gd name="T55" fmla="*/ 343161 h 122"/>
              <a:gd name="T56" fmla="*/ 415681 w 182"/>
              <a:gd name="T57" fmla="*/ 126428 h 122"/>
              <a:gd name="T58" fmla="*/ 298206 w 182"/>
              <a:gd name="T59" fmla="*/ 153519 h 122"/>
              <a:gd name="T60" fmla="*/ 266578 w 182"/>
              <a:gd name="T61" fmla="*/ 76760 h 122"/>
              <a:gd name="T62" fmla="*/ 131030 w 182"/>
              <a:gd name="T63" fmla="*/ 266401 h 122"/>
              <a:gd name="T64" fmla="*/ 216877 w 182"/>
              <a:gd name="T65" fmla="*/ 334130 h 122"/>
              <a:gd name="T66" fmla="*/ 293688 w 182"/>
              <a:gd name="T67" fmla="*/ 433466 h 122"/>
              <a:gd name="T68" fmla="*/ 365980 w 182"/>
              <a:gd name="T69" fmla="*/ 505710 h 122"/>
              <a:gd name="T70" fmla="*/ 388571 w 182"/>
              <a:gd name="T71" fmla="*/ 514741 h 122"/>
              <a:gd name="T72" fmla="*/ 411163 w 182"/>
              <a:gd name="T73" fmla="*/ 469588 h 122"/>
              <a:gd name="T74" fmla="*/ 338870 w 182"/>
              <a:gd name="T75" fmla="*/ 397344 h 122"/>
              <a:gd name="T76" fmla="*/ 460863 w 182"/>
              <a:gd name="T77" fmla="*/ 474103 h 122"/>
              <a:gd name="T78" fmla="*/ 483455 w 182"/>
              <a:gd name="T79" fmla="*/ 419920 h 122"/>
              <a:gd name="T80" fmla="*/ 420199 w 182"/>
              <a:gd name="T81" fmla="*/ 370252 h 122"/>
              <a:gd name="T82" fmla="*/ 433754 w 182"/>
              <a:gd name="T83" fmla="*/ 352191 h 122"/>
              <a:gd name="T84" fmla="*/ 564784 w 182"/>
              <a:gd name="T85" fmla="*/ 410890 h 122"/>
              <a:gd name="T86" fmla="*/ 533156 w 182"/>
              <a:gd name="T87" fmla="*/ 347676 h 122"/>
              <a:gd name="T88" fmla="*/ 487973 w 182"/>
              <a:gd name="T89" fmla="*/ 298008 h 122"/>
              <a:gd name="T90" fmla="*/ 623521 w 182"/>
              <a:gd name="T91" fmla="*/ 343161 h 122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182" h="122" extrusionOk="0">
                <a:moveTo>
                  <a:pt x="145" y="12"/>
                </a:moveTo>
                <a:cubicBezTo>
                  <a:pt x="162" y="54"/>
                  <a:pt x="162" y="54"/>
                  <a:pt x="162" y="54"/>
                </a:cubicBezTo>
                <a:cubicBezTo>
                  <a:pt x="141" y="63"/>
                  <a:pt x="141" y="63"/>
                  <a:pt x="141" y="63"/>
                </a:cubicBezTo>
                <a:cubicBezTo>
                  <a:pt x="129" y="54"/>
                  <a:pt x="95" y="24"/>
                  <a:pt x="92" y="24"/>
                </a:cubicBezTo>
                <a:cubicBezTo>
                  <a:pt x="90" y="24"/>
                  <a:pt x="79" y="28"/>
                  <a:pt x="78" y="28"/>
                </a:cubicBezTo>
                <a:cubicBezTo>
                  <a:pt x="78" y="28"/>
                  <a:pt x="71" y="30"/>
                  <a:pt x="66" y="30"/>
                </a:cubicBezTo>
                <a:cubicBezTo>
                  <a:pt x="63" y="30"/>
                  <a:pt x="61" y="30"/>
                  <a:pt x="60" y="29"/>
                </a:cubicBezTo>
                <a:cubicBezTo>
                  <a:pt x="58" y="28"/>
                  <a:pt x="58" y="27"/>
                  <a:pt x="58" y="26"/>
                </a:cubicBezTo>
                <a:cubicBezTo>
                  <a:pt x="58" y="23"/>
                  <a:pt x="60" y="21"/>
                  <a:pt x="62" y="21"/>
                </a:cubicBezTo>
                <a:cubicBezTo>
                  <a:pt x="71" y="16"/>
                  <a:pt x="95" y="7"/>
                  <a:pt x="97" y="6"/>
                </a:cubicBezTo>
                <a:cubicBezTo>
                  <a:pt x="97" y="6"/>
                  <a:pt x="97" y="6"/>
                  <a:pt x="98" y="6"/>
                </a:cubicBezTo>
                <a:cubicBezTo>
                  <a:pt x="103" y="6"/>
                  <a:pt x="140" y="11"/>
                  <a:pt x="145" y="12"/>
                </a:cubicBezTo>
                <a:close/>
                <a:moveTo>
                  <a:pt x="160" y="0"/>
                </a:moveTo>
                <a:cubicBezTo>
                  <a:pt x="159" y="0"/>
                  <a:pt x="159" y="0"/>
                  <a:pt x="158" y="0"/>
                </a:cubicBezTo>
                <a:cubicBezTo>
                  <a:pt x="151" y="3"/>
                  <a:pt x="151" y="3"/>
                  <a:pt x="151" y="3"/>
                </a:cubicBezTo>
                <a:cubicBezTo>
                  <a:pt x="150" y="4"/>
                  <a:pt x="149" y="5"/>
                  <a:pt x="148" y="6"/>
                </a:cubicBezTo>
                <a:cubicBezTo>
                  <a:pt x="148" y="7"/>
                  <a:pt x="148" y="8"/>
                  <a:pt x="148" y="9"/>
                </a:cubicBezTo>
                <a:cubicBezTo>
                  <a:pt x="166" y="54"/>
                  <a:pt x="166" y="54"/>
                  <a:pt x="166" y="54"/>
                </a:cubicBezTo>
                <a:cubicBezTo>
                  <a:pt x="167" y="56"/>
                  <a:pt x="170" y="57"/>
                  <a:pt x="172" y="56"/>
                </a:cubicBezTo>
                <a:cubicBezTo>
                  <a:pt x="179" y="54"/>
                  <a:pt x="179" y="54"/>
                  <a:pt x="179" y="54"/>
                </a:cubicBezTo>
                <a:cubicBezTo>
                  <a:pt x="180" y="53"/>
                  <a:pt x="181" y="52"/>
                  <a:pt x="182" y="51"/>
                </a:cubicBezTo>
                <a:cubicBezTo>
                  <a:pt x="182" y="50"/>
                  <a:pt x="182" y="49"/>
                  <a:pt x="182" y="48"/>
                </a:cubicBezTo>
                <a:cubicBezTo>
                  <a:pt x="164" y="3"/>
                  <a:pt x="164" y="3"/>
                  <a:pt x="164" y="3"/>
                </a:cubicBezTo>
                <a:cubicBezTo>
                  <a:pt x="163" y="1"/>
                  <a:pt x="162" y="0"/>
                  <a:pt x="160" y="0"/>
                </a:cubicBezTo>
                <a:close/>
                <a:moveTo>
                  <a:pt x="0" y="61"/>
                </a:moveTo>
                <a:cubicBezTo>
                  <a:pt x="0" y="62"/>
                  <a:pt x="0" y="64"/>
                  <a:pt x="1" y="65"/>
                </a:cubicBezTo>
                <a:cubicBezTo>
                  <a:pt x="2" y="65"/>
                  <a:pt x="3" y="66"/>
                  <a:pt x="4" y="66"/>
                </a:cubicBezTo>
                <a:cubicBezTo>
                  <a:pt x="11" y="67"/>
                  <a:pt x="11" y="67"/>
                  <a:pt x="11" y="67"/>
                </a:cubicBezTo>
                <a:cubicBezTo>
                  <a:pt x="14" y="67"/>
                  <a:pt x="16" y="65"/>
                  <a:pt x="17" y="62"/>
                </a:cubicBezTo>
                <a:cubicBezTo>
                  <a:pt x="20" y="12"/>
                  <a:pt x="20" y="12"/>
                  <a:pt x="20" y="12"/>
                </a:cubicBezTo>
                <a:cubicBezTo>
                  <a:pt x="20" y="11"/>
                  <a:pt x="20" y="10"/>
                  <a:pt x="19" y="9"/>
                </a:cubicBezTo>
                <a:cubicBezTo>
                  <a:pt x="18" y="8"/>
                  <a:pt x="17" y="7"/>
                  <a:pt x="16" y="7"/>
                </a:cubicBezTo>
                <a:cubicBezTo>
                  <a:pt x="8" y="7"/>
                  <a:pt x="8" y="7"/>
                  <a:pt x="8" y="7"/>
                </a:cubicBezTo>
                <a:cubicBezTo>
                  <a:pt x="8" y="7"/>
                  <a:pt x="8" y="7"/>
                  <a:pt x="8" y="7"/>
                </a:cubicBezTo>
                <a:cubicBezTo>
                  <a:pt x="6" y="7"/>
                  <a:pt x="4" y="9"/>
                  <a:pt x="3" y="11"/>
                </a:cubicBezTo>
                <a:lnTo>
                  <a:pt x="0" y="61"/>
                </a:lnTo>
                <a:close/>
                <a:moveTo>
                  <a:pt x="75" y="106"/>
                </a:moveTo>
                <a:cubicBezTo>
                  <a:pt x="74" y="104"/>
                  <a:pt x="73" y="102"/>
                  <a:pt x="72" y="101"/>
                </a:cubicBezTo>
                <a:cubicBezTo>
                  <a:pt x="69" y="98"/>
                  <a:pt x="65" y="99"/>
                  <a:pt x="62" y="102"/>
                </a:cubicBezTo>
                <a:cubicBezTo>
                  <a:pt x="59" y="107"/>
                  <a:pt x="59" y="107"/>
                  <a:pt x="59" y="107"/>
                </a:cubicBezTo>
                <a:cubicBezTo>
                  <a:pt x="59" y="107"/>
                  <a:pt x="59" y="107"/>
                  <a:pt x="59" y="107"/>
                </a:cubicBezTo>
                <a:cubicBezTo>
                  <a:pt x="56" y="111"/>
                  <a:pt x="56" y="111"/>
                  <a:pt x="56" y="111"/>
                </a:cubicBezTo>
                <a:cubicBezTo>
                  <a:pt x="52" y="116"/>
                  <a:pt x="56" y="119"/>
                  <a:pt x="57" y="120"/>
                </a:cubicBezTo>
                <a:cubicBezTo>
                  <a:pt x="58" y="122"/>
                  <a:pt x="60" y="122"/>
                  <a:pt x="61" y="122"/>
                </a:cubicBezTo>
                <a:cubicBezTo>
                  <a:pt x="63" y="122"/>
                  <a:pt x="64" y="121"/>
                  <a:pt x="66" y="119"/>
                </a:cubicBezTo>
                <a:cubicBezTo>
                  <a:pt x="71" y="113"/>
                  <a:pt x="71" y="113"/>
                  <a:pt x="71" y="113"/>
                </a:cubicBezTo>
                <a:cubicBezTo>
                  <a:pt x="71" y="113"/>
                  <a:pt x="71" y="113"/>
                  <a:pt x="71" y="113"/>
                </a:cubicBezTo>
                <a:cubicBezTo>
                  <a:pt x="73" y="111"/>
                  <a:pt x="73" y="111"/>
                  <a:pt x="73" y="111"/>
                </a:cubicBezTo>
                <a:cubicBezTo>
                  <a:pt x="74" y="109"/>
                  <a:pt x="75" y="107"/>
                  <a:pt x="75" y="106"/>
                </a:cubicBezTo>
                <a:close/>
                <a:moveTo>
                  <a:pt x="39" y="103"/>
                </a:moveTo>
                <a:cubicBezTo>
                  <a:pt x="37" y="106"/>
                  <a:pt x="37" y="108"/>
                  <a:pt x="41" y="112"/>
                </a:cubicBezTo>
                <a:cubicBezTo>
                  <a:pt x="44" y="114"/>
                  <a:pt x="48" y="114"/>
                  <a:pt x="50" y="110"/>
                </a:cubicBezTo>
                <a:cubicBezTo>
                  <a:pt x="59" y="100"/>
                  <a:pt x="59" y="100"/>
                  <a:pt x="59" y="100"/>
                </a:cubicBezTo>
                <a:cubicBezTo>
                  <a:pt x="63" y="95"/>
                  <a:pt x="59" y="91"/>
                  <a:pt x="58" y="90"/>
                </a:cubicBezTo>
                <a:cubicBezTo>
                  <a:pt x="55" y="87"/>
                  <a:pt x="51" y="88"/>
                  <a:pt x="49" y="91"/>
                </a:cubicBezTo>
                <a:cubicBezTo>
                  <a:pt x="44" y="97"/>
                  <a:pt x="44" y="97"/>
                  <a:pt x="44" y="97"/>
                </a:cubicBezTo>
                <a:cubicBezTo>
                  <a:pt x="44" y="97"/>
                  <a:pt x="44" y="97"/>
                  <a:pt x="44" y="97"/>
                </a:cubicBezTo>
                <a:cubicBezTo>
                  <a:pt x="43" y="98"/>
                  <a:pt x="43" y="98"/>
                  <a:pt x="43" y="98"/>
                </a:cubicBezTo>
                <a:lnTo>
                  <a:pt x="39" y="103"/>
                </a:lnTo>
                <a:close/>
                <a:moveTo>
                  <a:pt x="26" y="90"/>
                </a:moveTo>
                <a:cubicBezTo>
                  <a:pt x="25" y="92"/>
                  <a:pt x="24" y="94"/>
                  <a:pt x="25" y="95"/>
                </a:cubicBezTo>
                <a:cubicBezTo>
                  <a:pt x="25" y="97"/>
                  <a:pt x="26" y="99"/>
                  <a:pt x="28" y="100"/>
                </a:cubicBezTo>
                <a:cubicBezTo>
                  <a:pt x="31" y="102"/>
                  <a:pt x="34" y="102"/>
                  <a:pt x="37" y="99"/>
                </a:cubicBezTo>
                <a:cubicBezTo>
                  <a:pt x="46" y="87"/>
                  <a:pt x="46" y="87"/>
                  <a:pt x="46" y="87"/>
                </a:cubicBezTo>
                <a:cubicBezTo>
                  <a:pt x="48" y="86"/>
                  <a:pt x="48" y="84"/>
                  <a:pt x="48" y="82"/>
                </a:cubicBezTo>
                <a:cubicBezTo>
                  <a:pt x="48" y="80"/>
                  <a:pt x="47" y="79"/>
                  <a:pt x="45" y="78"/>
                </a:cubicBezTo>
                <a:cubicBezTo>
                  <a:pt x="42" y="75"/>
                  <a:pt x="39" y="75"/>
                  <a:pt x="36" y="79"/>
                </a:cubicBezTo>
                <a:cubicBezTo>
                  <a:pt x="31" y="84"/>
                  <a:pt x="31" y="84"/>
                  <a:pt x="31" y="84"/>
                </a:cubicBezTo>
                <a:cubicBezTo>
                  <a:pt x="31" y="84"/>
                  <a:pt x="31" y="84"/>
                  <a:pt x="31" y="84"/>
                </a:cubicBezTo>
                <a:cubicBezTo>
                  <a:pt x="31" y="85"/>
                  <a:pt x="31" y="85"/>
                  <a:pt x="31" y="85"/>
                </a:cubicBezTo>
                <a:lnTo>
                  <a:pt x="26" y="90"/>
                </a:lnTo>
                <a:close/>
                <a:moveTo>
                  <a:pt x="24" y="86"/>
                </a:moveTo>
                <a:cubicBezTo>
                  <a:pt x="34" y="75"/>
                  <a:pt x="34" y="75"/>
                  <a:pt x="34" y="75"/>
                </a:cubicBezTo>
                <a:cubicBezTo>
                  <a:pt x="38" y="70"/>
                  <a:pt x="34" y="66"/>
                  <a:pt x="33" y="65"/>
                </a:cubicBezTo>
                <a:cubicBezTo>
                  <a:pt x="30" y="62"/>
                  <a:pt x="26" y="63"/>
                  <a:pt x="23" y="66"/>
                </a:cubicBezTo>
                <a:cubicBezTo>
                  <a:pt x="20" y="70"/>
                  <a:pt x="20" y="70"/>
                  <a:pt x="20" y="70"/>
                </a:cubicBezTo>
                <a:cubicBezTo>
                  <a:pt x="20" y="70"/>
                  <a:pt x="20" y="70"/>
                  <a:pt x="20" y="70"/>
                </a:cubicBezTo>
                <a:cubicBezTo>
                  <a:pt x="20" y="71"/>
                  <a:pt x="20" y="71"/>
                  <a:pt x="20" y="71"/>
                </a:cubicBezTo>
                <a:cubicBezTo>
                  <a:pt x="16" y="76"/>
                  <a:pt x="16" y="76"/>
                  <a:pt x="16" y="76"/>
                </a:cubicBezTo>
                <a:cubicBezTo>
                  <a:pt x="14" y="78"/>
                  <a:pt x="13" y="79"/>
                  <a:pt x="13" y="81"/>
                </a:cubicBezTo>
                <a:cubicBezTo>
                  <a:pt x="14" y="83"/>
                  <a:pt x="15" y="84"/>
                  <a:pt x="15" y="85"/>
                </a:cubicBezTo>
                <a:cubicBezTo>
                  <a:pt x="17" y="86"/>
                  <a:pt x="19" y="88"/>
                  <a:pt x="21" y="88"/>
                </a:cubicBezTo>
                <a:cubicBezTo>
                  <a:pt x="22" y="88"/>
                  <a:pt x="23" y="87"/>
                  <a:pt x="24" y="86"/>
                </a:cubicBezTo>
                <a:close/>
                <a:moveTo>
                  <a:pt x="138" y="76"/>
                </a:moveTo>
                <a:cubicBezTo>
                  <a:pt x="140" y="74"/>
                  <a:pt x="141" y="70"/>
                  <a:pt x="137" y="66"/>
                </a:cubicBezTo>
                <a:cubicBezTo>
                  <a:pt x="134" y="63"/>
                  <a:pt x="134" y="63"/>
                  <a:pt x="134" y="63"/>
                </a:cubicBezTo>
                <a:cubicBezTo>
                  <a:pt x="116" y="48"/>
                  <a:pt x="96" y="31"/>
                  <a:pt x="92" y="28"/>
                </a:cubicBezTo>
                <a:cubicBezTo>
                  <a:pt x="90" y="29"/>
                  <a:pt x="84" y="31"/>
                  <a:pt x="79" y="32"/>
                </a:cubicBezTo>
                <a:cubicBezTo>
                  <a:pt x="79" y="32"/>
                  <a:pt x="79" y="32"/>
                  <a:pt x="79" y="32"/>
                </a:cubicBezTo>
                <a:cubicBezTo>
                  <a:pt x="79" y="32"/>
                  <a:pt x="72" y="34"/>
                  <a:pt x="66" y="34"/>
                </a:cubicBezTo>
                <a:cubicBezTo>
                  <a:pt x="62" y="34"/>
                  <a:pt x="59" y="34"/>
                  <a:pt x="57" y="32"/>
                </a:cubicBezTo>
                <a:cubicBezTo>
                  <a:pt x="54" y="30"/>
                  <a:pt x="53" y="27"/>
                  <a:pt x="53" y="26"/>
                </a:cubicBezTo>
                <a:cubicBezTo>
                  <a:pt x="54" y="22"/>
                  <a:pt x="57" y="18"/>
                  <a:pt x="59" y="17"/>
                </a:cubicBezTo>
                <a:cubicBezTo>
                  <a:pt x="25" y="13"/>
                  <a:pt x="25" y="13"/>
                  <a:pt x="25" y="13"/>
                </a:cubicBezTo>
                <a:cubicBezTo>
                  <a:pt x="21" y="63"/>
                  <a:pt x="21" y="63"/>
                  <a:pt x="21" y="63"/>
                </a:cubicBezTo>
                <a:cubicBezTo>
                  <a:pt x="24" y="60"/>
                  <a:pt x="27" y="59"/>
                  <a:pt x="29" y="59"/>
                </a:cubicBezTo>
                <a:cubicBezTo>
                  <a:pt x="31" y="59"/>
                  <a:pt x="33" y="60"/>
                  <a:pt x="35" y="62"/>
                </a:cubicBezTo>
                <a:cubicBezTo>
                  <a:pt x="39" y="64"/>
                  <a:pt x="40" y="68"/>
                  <a:pt x="40" y="72"/>
                </a:cubicBezTo>
                <a:cubicBezTo>
                  <a:pt x="43" y="71"/>
                  <a:pt x="45" y="72"/>
                  <a:pt x="48" y="74"/>
                </a:cubicBezTo>
                <a:cubicBezTo>
                  <a:pt x="51" y="77"/>
                  <a:pt x="53" y="81"/>
                  <a:pt x="52" y="84"/>
                </a:cubicBezTo>
                <a:cubicBezTo>
                  <a:pt x="55" y="84"/>
                  <a:pt x="58" y="85"/>
                  <a:pt x="61" y="87"/>
                </a:cubicBezTo>
                <a:cubicBezTo>
                  <a:pt x="63" y="89"/>
                  <a:pt x="65" y="92"/>
                  <a:pt x="65" y="96"/>
                </a:cubicBezTo>
                <a:cubicBezTo>
                  <a:pt x="68" y="95"/>
                  <a:pt x="72" y="95"/>
                  <a:pt x="74" y="98"/>
                </a:cubicBezTo>
                <a:cubicBezTo>
                  <a:pt x="78" y="101"/>
                  <a:pt x="80" y="106"/>
                  <a:pt x="78" y="110"/>
                </a:cubicBezTo>
                <a:cubicBezTo>
                  <a:pt x="81" y="112"/>
                  <a:pt x="81" y="112"/>
                  <a:pt x="81" y="112"/>
                </a:cubicBezTo>
                <a:cubicBezTo>
                  <a:pt x="82" y="113"/>
                  <a:pt x="82" y="113"/>
                  <a:pt x="82" y="113"/>
                </a:cubicBezTo>
                <a:cubicBezTo>
                  <a:pt x="82" y="113"/>
                  <a:pt x="82" y="113"/>
                  <a:pt x="82" y="113"/>
                </a:cubicBezTo>
                <a:cubicBezTo>
                  <a:pt x="83" y="114"/>
                  <a:pt x="85" y="114"/>
                  <a:pt x="86" y="114"/>
                </a:cubicBezTo>
                <a:cubicBezTo>
                  <a:pt x="88" y="114"/>
                  <a:pt x="90" y="113"/>
                  <a:pt x="90" y="112"/>
                </a:cubicBezTo>
                <a:cubicBezTo>
                  <a:pt x="93" y="109"/>
                  <a:pt x="94" y="107"/>
                  <a:pt x="91" y="104"/>
                </a:cubicBezTo>
                <a:cubicBezTo>
                  <a:pt x="91" y="104"/>
                  <a:pt x="91" y="104"/>
                  <a:pt x="91" y="104"/>
                </a:cubicBezTo>
                <a:cubicBezTo>
                  <a:pt x="76" y="91"/>
                  <a:pt x="76" y="91"/>
                  <a:pt x="76" y="91"/>
                </a:cubicBezTo>
                <a:cubicBezTo>
                  <a:pt x="75" y="91"/>
                  <a:pt x="75" y="90"/>
                  <a:pt x="75" y="89"/>
                </a:cubicBezTo>
                <a:cubicBezTo>
                  <a:pt x="75" y="89"/>
                  <a:pt x="75" y="88"/>
                  <a:pt x="75" y="88"/>
                </a:cubicBezTo>
                <a:cubicBezTo>
                  <a:pt x="76" y="87"/>
                  <a:pt x="78" y="86"/>
                  <a:pt x="79" y="87"/>
                </a:cubicBezTo>
                <a:cubicBezTo>
                  <a:pt x="99" y="104"/>
                  <a:pt x="99" y="104"/>
                  <a:pt x="99" y="104"/>
                </a:cubicBezTo>
                <a:cubicBezTo>
                  <a:pt x="100" y="105"/>
                  <a:pt x="101" y="105"/>
                  <a:pt x="102" y="105"/>
                </a:cubicBezTo>
                <a:cubicBezTo>
                  <a:pt x="104" y="105"/>
                  <a:pt x="106" y="104"/>
                  <a:pt x="108" y="102"/>
                </a:cubicBezTo>
                <a:cubicBezTo>
                  <a:pt x="109" y="101"/>
                  <a:pt x="110" y="99"/>
                  <a:pt x="110" y="98"/>
                </a:cubicBezTo>
                <a:cubicBezTo>
                  <a:pt x="109" y="96"/>
                  <a:pt x="108" y="94"/>
                  <a:pt x="107" y="93"/>
                </a:cubicBezTo>
                <a:cubicBezTo>
                  <a:pt x="104" y="91"/>
                  <a:pt x="104" y="91"/>
                  <a:pt x="104" y="91"/>
                </a:cubicBezTo>
                <a:cubicBezTo>
                  <a:pt x="104" y="91"/>
                  <a:pt x="104" y="91"/>
                  <a:pt x="104" y="91"/>
                </a:cubicBezTo>
                <a:cubicBezTo>
                  <a:pt x="93" y="82"/>
                  <a:pt x="93" y="82"/>
                  <a:pt x="93" y="82"/>
                </a:cubicBezTo>
                <a:cubicBezTo>
                  <a:pt x="92" y="81"/>
                  <a:pt x="92" y="81"/>
                  <a:pt x="92" y="80"/>
                </a:cubicBezTo>
                <a:cubicBezTo>
                  <a:pt x="92" y="79"/>
                  <a:pt x="92" y="79"/>
                  <a:pt x="93" y="78"/>
                </a:cubicBezTo>
                <a:cubicBezTo>
                  <a:pt x="93" y="77"/>
                  <a:pt x="95" y="77"/>
                  <a:pt x="96" y="78"/>
                </a:cubicBezTo>
                <a:cubicBezTo>
                  <a:pt x="115" y="93"/>
                  <a:pt x="115" y="93"/>
                  <a:pt x="115" y="93"/>
                </a:cubicBezTo>
                <a:cubicBezTo>
                  <a:pt x="116" y="94"/>
                  <a:pt x="117" y="94"/>
                  <a:pt x="119" y="94"/>
                </a:cubicBezTo>
                <a:cubicBezTo>
                  <a:pt x="121" y="94"/>
                  <a:pt x="123" y="93"/>
                  <a:pt x="125" y="91"/>
                </a:cubicBezTo>
                <a:cubicBezTo>
                  <a:pt x="126" y="89"/>
                  <a:pt x="127" y="88"/>
                  <a:pt x="127" y="86"/>
                </a:cubicBezTo>
                <a:cubicBezTo>
                  <a:pt x="127" y="84"/>
                  <a:pt x="126" y="83"/>
                  <a:pt x="124" y="81"/>
                </a:cubicBezTo>
                <a:cubicBezTo>
                  <a:pt x="118" y="77"/>
                  <a:pt x="118" y="77"/>
                  <a:pt x="118" y="77"/>
                </a:cubicBezTo>
                <a:cubicBezTo>
                  <a:pt x="118" y="77"/>
                  <a:pt x="118" y="77"/>
                  <a:pt x="118" y="77"/>
                </a:cubicBezTo>
                <a:cubicBezTo>
                  <a:pt x="109" y="69"/>
                  <a:pt x="109" y="69"/>
                  <a:pt x="109" y="69"/>
                </a:cubicBezTo>
                <a:cubicBezTo>
                  <a:pt x="108" y="68"/>
                  <a:pt x="108" y="67"/>
                  <a:pt x="108" y="66"/>
                </a:cubicBezTo>
                <a:cubicBezTo>
                  <a:pt x="109" y="65"/>
                  <a:pt x="111" y="64"/>
                  <a:pt x="112" y="65"/>
                </a:cubicBezTo>
                <a:cubicBezTo>
                  <a:pt x="128" y="78"/>
                  <a:pt x="128" y="78"/>
                  <a:pt x="128" y="78"/>
                </a:cubicBezTo>
                <a:cubicBezTo>
                  <a:pt x="131" y="81"/>
                  <a:pt x="135" y="80"/>
                  <a:pt x="138" y="7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43028" name="Google Shape;692;p27">
            <a:extLst>
              <a:ext uri="{FF2B5EF4-FFF2-40B4-BE49-F238E27FC236}">
                <a16:creationId xmlns:a16="http://schemas.microsoft.com/office/drawing/2014/main" id="{0C8B12E9-8900-4FDB-8C0F-4532E59EE192}"/>
              </a:ext>
            </a:extLst>
          </p:cNvPr>
          <p:cNvSpPr>
            <a:spLocks/>
          </p:cNvSpPr>
          <p:nvPr/>
        </p:nvSpPr>
        <p:spPr bwMode="auto">
          <a:xfrm>
            <a:off x="7969250" y="954088"/>
            <a:ext cx="668338" cy="557212"/>
          </a:xfrm>
          <a:custGeom>
            <a:avLst/>
            <a:gdLst>
              <a:gd name="T0" fmla="*/ 90316 w 148"/>
              <a:gd name="T1" fmla="*/ 457548 h 123"/>
              <a:gd name="T2" fmla="*/ 90316 w 148"/>
              <a:gd name="T3" fmla="*/ 303522 h 123"/>
              <a:gd name="T4" fmla="*/ 112895 w 148"/>
              <a:gd name="T5" fmla="*/ 280871 h 123"/>
              <a:gd name="T6" fmla="*/ 149021 w 148"/>
              <a:gd name="T7" fmla="*/ 280871 h 123"/>
              <a:gd name="T8" fmla="*/ 171600 w 148"/>
              <a:gd name="T9" fmla="*/ 303522 h 123"/>
              <a:gd name="T10" fmla="*/ 171600 w 148"/>
              <a:gd name="T11" fmla="*/ 457548 h 123"/>
              <a:gd name="T12" fmla="*/ 149021 w 148"/>
              <a:gd name="T13" fmla="*/ 475669 h 123"/>
              <a:gd name="T14" fmla="*/ 112895 w 148"/>
              <a:gd name="T15" fmla="*/ 475669 h 123"/>
              <a:gd name="T16" fmla="*/ 90316 w 148"/>
              <a:gd name="T17" fmla="*/ 457548 h 123"/>
              <a:gd name="T18" fmla="*/ 243853 w 148"/>
              <a:gd name="T19" fmla="*/ 226509 h 123"/>
              <a:gd name="T20" fmla="*/ 221274 w 148"/>
              <a:gd name="T21" fmla="*/ 249160 h 123"/>
              <a:gd name="T22" fmla="*/ 221274 w 148"/>
              <a:gd name="T23" fmla="*/ 457548 h 123"/>
              <a:gd name="T24" fmla="*/ 243853 w 148"/>
              <a:gd name="T25" fmla="*/ 475669 h 123"/>
              <a:gd name="T26" fmla="*/ 279979 w 148"/>
              <a:gd name="T27" fmla="*/ 475669 h 123"/>
              <a:gd name="T28" fmla="*/ 302558 w 148"/>
              <a:gd name="T29" fmla="*/ 457548 h 123"/>
              <a:gd name="T30" fmla="*/ 302558 w 148"/>
              <a:gd name="T31" fmla="*/ 249160 h 123"/>
              <a:gd name="T32" fmla="*/ 279979 w 148"/>
              <a:gd name="T33" fmla="*/ 226509 h 123"/>
              <a:gd name="T34" fmla="*/ 243853 w 148"/>
              <a:gd name="T35" fmla="*/ 226509 h 123"/>
              <a:gd name="T36" fmla="*/ 379327 w 148"/>
              <a:gd name="T37" fmla="*/ 181207 h 123"/>
              <a:gd name="T38" fmla="*/ 356748 w 148"/>
              <a:gd name="T39" fmla="*/ 203858 h 123"/>
              <a:gd name="T40" fmla="*/ 356748 w 148"/>
              <a:gd name="T41" fmla="*/ 457548 h 123"/>
              <a:gd name="T42" fmla="*/ 379327 w 148"/>
              <a:gd name="T43" fmla="*/ 475669 h 123"/>
              <a:gd name="T44" fmla="*/ 415453 w 148"/>
              <a:gd name="T45" fmla="*/ 475669 h 123"/>
              <a:gd name="T46" fmla="*/ 438032 w 148"/>
              <a:gd name="T47" fmla="*/ 457548 h 123"/>
              <a:gd name="T48" fmla="*/ 438032 w 148"/>
              <a:gd name="T49" fmla="*/ 203858 h 123"/>
              <a:gd name="T50" fmla="*/ 415453 w 148"/>
              <a:gd name="T51" fmla="*/ 181207 h 123"/>
              <a:gd name="T52" fmla="*/ 379327 w 148"/>
              <a:gd name="T53" fmla="*/ 181207 h 123"/>
              <a:gd name="T54" fmla="*/ 510285 w 148"/>
              <a:gd name="T55" fmla="*/ 135905 h 123"/>
              <a:gd name="T56" fmla="*/ 492222 w 148"/>
              <a:gd name="T57" fmla="*/ 158556 h 123"/>
              <a:gd name="T58" fmla="*/ 492222 w 148"/>
              <a:gd name="T59" fmla="*/ 457548 h 123"/>
              <a:gd name="T60" fmla="*/ 510285 w 148"/>
              <a:gd name="T61" fmla="*/ 475669 h 123"/>
              <a:gd name="T62" fmla="*/ 550927 w 148"/>
              <a:gd name="T63" fmla="*/ 475669 h 123"/>
              <a:gd name="T64" fmla="*/ 568990 w 148"/>
              <a:gd name="T65" fmla="*/ 457548 h 123"/>
              <a:gd name="T66" fmla="*/ 568990 w 148"/>
              <a:gd name="T67" fmla="*/ 158556 h 123"/>
              <a:gd name="T68" fmla="*/ 550927 w 148"/>
              <a:gd name="T69" fmla="*/ 135905 h 123"/>
              <a:gd name="T70" fmla="*/ 510285 w 148"/>
              <a:gd name="T71" fmla="*/ 135905 h 123"/>
              <a:gd name="T72" fmla="*/ 99348 w 148"/>
              <a:gd name="T73" fmla="*/ 221979 h 123"/>
              <a:gd name="T74" fmla="*/ 496738 w 148"/>
              <a:gd name="T75" fmla="*/ 72483 h 123"/>
              <a:gd name="T76" fmla="*/ 505769 w 148"/>
              <a:gd name="T77" fmla="*/ 95134 h 123"/>
              <a:gd name="T78" fmla="*/ 550927 w 148"/>
              <a:gd name="T79" fmla="*/ 27181 h 123"/>
              <a:gd name="T80" fmla="*/ 469643 w 148"/>
              <a:gd name="T81" fmla="*/ 27181 h 123"/>
              <a:gd name="T82" fmla="*/ 483190 w 148"/>
              <a:gd name="T83" fmla="*/ 49832 h 123"/>
              <a:gd name="T84" fmla="*/ 94832 w 148"/>
              <a:gd name="T85" fmla="*/ 194798 h 123"/>
              <a:gd name="T86" fmla="*/ 99348 w 148"/>
              <a:gd name="T87" fmla="*/ 221979 h 123"/>
              <a:gd name="T88" fmla="*/ 668338 w 148"/>
              <a:gd name="T89" fmla="*/ 520971 h 123"/>
              <a:gd name="T90" fmla="*/ 600601 w 148"/>
              <a:gd name="T91" fmla="*/ 480199 h 123"/>
              <a:gd name="T92" fmla="*/ 600601 w 148"/>
              <a:gd name="T93" fmla="*/ 502850 h 123"/>
              <a:gd name="T94" fmla="*/ 54190 w 148"/>
              <a:gd name="T95" fmla="*/ 502850 h 123"/>
              <a:gd name="T96" fmla="*/ 54190 w 148"/>
              <a:gd name="T97" fmla="*/ 67953 h 123"/>
              <a:gd name="T98" fmla="*/ 81284 w 148"/>
              <a:gd name="T99" fmla="*/ 67953 h 123"/>
              <a:gd name="T100" fmla="*/ 40642 w 148"/>
              <a:gd name="T101" fmla="*/ 0 h 123"/>
              <a:gd name="T102" fmla="*/ 0 w 148"/>
              <a:gd name="T103" fmla="*/ 67953 h 123"/>
              <a:gd name="T104" fmla="*/ 22579 w 148"/>
              <a:gd name="T105" fmla="*/ 67953 h 123"/>
              <a:gd name="T106" fmla="*/ 22579 w 148"/>
              <a:gd name="T107" fmla="*/ 502850 h 123"/>
              <a:gd name="T108" fmla="*/ 22579 w 148"/>
              <a:gd name="T109" fmla="*/ 520971 h 123"/>
              <a:gd name="T110" fmla="*/ 22579 w 148"/>
              <a:gd name="T111" fmla="*/ 534561 h 123"/>
              <a:gd name="T112" fmla="*/ 600601 w 148"/>
              <a:gd name="T113" fmla="*/ 534561 h 123"/>
              <a:gd name="T114" fmla="*/ 600601 w 148"/>
              <a:gd name="T115" fmla="*/ 557212 h 123"/>
              <a:gd name="T116" fmla="*/ 668338 w 148"/>
              <a:gd name="T117" fmla="*/ 520971 h 123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48" h="123" extrusionOk="0">
                <a:moveTo>
                  <a:pt x="20" y="101"/>
                </a:moveTo>
                <a:cubicBezTo>
                  <a:pt x="20" y="67"/>
                  <a:pt x="20" y="67"/>
                  <a:pt x="20" y="67"/>
                </a:cubicBezTo>
                <a:cubicBezTo>
                  <a:pt x="20" y="64"/>
                  <a:pt x="22" y="62"/>
                  <a:pt x="25" y="62"/>
                </a:cubicBezTo>
                <a:cubicBezTo>
                  <a:pt x="33" y="62"/>
                  <a:pt x="33" y="62"/>
                  <a:pt x="33" y="62"/>
                </a:cubicBezTo>
                <a:cubicBezTo>
                  <a:pt x="36" y="62"/>
                  <a:pt x="38" y="64"/>
                  <a:pt x="38" y="67"/>
                </a:cubicBezTo>
                <a:cubicBezTo>
                  <a:pt x="38" y="101"/>
                  <a:pt x="38" y="101"/>
                  <a:pt x="38" y="101"/>
                </a:cubicBezTo>
                <a:cubicBezTo>
                  <a:pt x="38" y="103"/>
                  <a:pt x="36" y="105"/>
                  <a:pt x="33" y="105"/>
                </a:cubicBezTo>
                <a:cubicBezTo>
                  <a:pt x="25" y="105"/>
                  <a:pt x="25" y="105"/>
                  <a:pt x="25" y="105"/>
                </a:cubicBezTo>
                <a:cubicBezTo>
                  <a:pt x="22" y="105"/>
                  <a:pt x="20" y="103"/>
                  <a:pt x="20" y="101"/>
                </a:cubicBezTo>
                <a:close/>
                <a:moveTo>
                  <a:pt x="54" y="50"/>
                </a:moveTo>
                <a:cubicBezTo>
                  <a:pt x="52" y="50"/>
                  <a:pt x="49" y="53"/>
                  <a:pt x="49" y="55"/>
                </a:cubicBezTo>
                <a:cubicBezTo>
                  <a:pt x="49" y="101"/>
                  <a:pt x="49" y="101"/>
                  <a:pt x="49" y="101"/>
                </a:cubicBezTo>
                <a:cubicBezTo>
                  <a:pt x="49" y="103"/>
                  <a:pt x="52" y="105"/>
                  <a:pt x="54" y="105"/>
                </a:cubicBezTo>
                <a:cubicBezTo>
                  <a:pt x="62" y="105"/>
                  <a:pt x="62" y="105"/>
                  <a:pt x="62" y="105"/>
                </a:cubicBezTo>
                <a:cubicBezTo>
                  <a:pt x="65" y="105"/>
                  <a:pt x="67" y="103"/>
                  <a:pt x="67" y="101"/>
                </a:cubicBezTo>
                <a:cubicBezTo>
                  <a:pt x="67" y="55"/>
                  <a:pt x="67" y="55"/>
                  <a:pt x="67" y="55"/>
                </a:cubicBezTo>
                <a:cubicBezTo>
                  <a:pt x="67" y="53"/>
                  <a:pt x="65" y="50"/>
                  <a:pt x="62" y="50"/>
                </a:cubicBezTo>
                <a:lnTo>
                  <a:pt x="54" y="50"/>
                </a:lnTo>
                <a:close/>
                <a:moveTo>
                  <a:pt x="84" y="40"/>
                </a:moveTo>
                <a:cubicBezTo>
                  <a:pt x="81" y="40"/>
                  <a:pt x="79" y="42"/>
                  <a:pt x="79" y="4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9" y="103"/>
                  <a:pt x="81" y="105"/>
                  <a:pt x="84" y="105"/>
                </a:cubicBezTo>
                <a:cubicBezTo>
                  <a:pt x="92" y="105"/>
                  <a:pt x="92" y="105"/>
                  <a:pt x="92" y="105"/>
                </a:cubicBezTo>
                <a:cubicBezTo>
                  <a:pt x="95" y="105"/>
                  <a:pt x="97" y="103"/>
                  <a:pt x="97" y="101"/>
                </a:cubicBezTo>
                <a:cubicBezTo>
                  <a:pt x="97" y="45"/>
                  <a:pt x="97" y="45"/>
                  <a:pt x="97" y="45"/>
                </a:cubicBezTo>
                <a:cubicBezTo>
                  <a:pt x="97" y="42"/>
                  <a:pt x="95" y="40"/>
                  <a:pt x="92" y="40"/>
                </a:cubicBezTo>
                <a:lnTo>
                  <a:pt x="84" y="40"/>
                </a:lnTo>
                <a:close/>
                <a:moveTo>
                  <a:pt x="113" y="30"/>
                </a:moveTo>
                <a:cubicBezTo>
                  <a:pt x="111" y="30"/>
                  <a:pt x="109" y="32"/>
                  <a:pt x="109" y="35"/>
                </a:cubicBezTo>
                <a:cubicBezTo>
                  <a:pt x="109" y="101"/>
                  <a:pt x="109" y="101"/>
                  <a:pt x="109" y="101"/>
                </a:cubicBezTo>
                <a:cubicBezTo>
                  <a:pt x="109" y="103"/>
                  <a:pt x="111" y="105"/>
                  <a:pt x="113" y="105"/>
                </a:cubicBezTo>
                <a:cubicBezTo>
                  <a:pt x="122" y="105"/>
                  <a:pt x="122" y="105"/>
                  <a:pt x="122" y="105"/>
                </a:cubicBezTo>
                <a:cubicBezTo>
                  <a:pt x="124" y="105"/>
                  <a:pt x="126" y="103"/>
                  <a:pt x="126" y="101"/>
                </a:cubicBezTo>
                <a:cubicBezTo>
                  <a:pt x="126" y="35"/>
                  <a:pt x="126" y="35"/>
                  <a:pt x="126" y="35"/>
                </a:cubicBezTo>
                <a:cubicBezTo>
                  <a:pt x="126" y="32"/>
                  <a:pt x="124" y="30"/>
                  <a:pt x="122" y="30"/>
                </a:cubicBezTo>
                <a:lnTo>
                  <a:pt x="113" y="30"/>
                </a:lnTo>
                <a:close/>
                <a:moveTo>
                  <a:pt x="22" y="49"/>
                </a:moveTo>
                <a:cubicBezTo>
                  <a:pt x="54" y="44"/>
                  <a:pt x="83" y="32"/>
                  <a:pt x="110" y="16"/>
                </a:cubicBezTo>
                <a:cubicBezTo>
                  <a:pt x="112" y="21"/>
                  <a:pt x="112" y="21"/>
                  <a:pt x="112" y="21"/>
                </a:cubicBezTo>
                <a:cubicBezTo>
                  <a:pt x="122" y="6"/>
                  <a:pt x="122" y="6"/>
                  <a:pt x="122" y="6"/>
                </a:cubicBezTo>
                <a:cubicBezTo>
                  <a:pt x="104" y="6"/>
                  <a:pt x="104" y="6"/>
                  <a:pt x="104" y="6"/>
                </a:cubicBezTo>
                <a:cubicBezTo>
                  <a:pt x="107" y="11"/>
                  <a:pt x="107" y="11"/>
                  <a:pt x="107" y="11"/>
                </a:cubicBezTo>
                <a:cubicBezTo>
                  <a:pt x="81" y="26"/>
                  <a:pt x="52" y="37"/>
                  <a:pt x="21" y="43"/>
                </a:cubicBezTo>
                <a:lnTo>
                  <a:pt x="22" y="49"/>
                </a:lnTo>
                <a:close/>
                <a:moveTo>
                  <a:pt x="148" y="115"/>
                </a:moveTo>
                <a:cubicBezTo>
                  <a:pt x="133" y="106"/>
                  <a:pt x="133" y="106"/>
                  <a:pt x="133" y="106"/>
                </a:cubicBezTo>
                <a:cubicBezTo>
                  <a:pt x="133" y="111"/>
                  <a:pt x="133" y="111"/>
                  <a:pt x="133" y="111"/>
                </a:cubicBezTo>
                <a:cubicBezTo>
                  <a:pt x="12" y="111"/>
                  <a:pt x="12" y="111"/>
                  <a:pt x="12" y="111"/>
                </a:cubicBezTo>
                <a:cubicBezTo>
                  <a:pt x="12" y="15"/>
                  <a:pt x="12" y="15"/>
                  <a:pt x="12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9" y="0"/>
                  <a:pt x="9" y="0"/>
                  <a:pt x="9" y="0"/>
                </a:cubicBezTo>
                <a:cubicBezTo>
                  <a:pt x="0" y="15"/>
                  <a:pt x="0" y="15"/>
                  <a:pt x="0" y="15"/>
                </a:cubicBezTo>
                <a:cubicBezTo>
                  <a:pt x="5" y="15"/>
                  <a:pt x="5" y="15"/>
                  <a:pt x="5" y="15"/>
                </a:cubicBezTo>
                <a:cubicBezTo>
                  <a:pt x="5" y="111"/>
                  <a:pt x="5" y="111"/>
                  <a:pt x="5" y="111"/>
                </a:cubicBezTo>
                <a:cubicBezTo>
                  <a:pt x="5" y="115"/>
                  <a:pt x="5" y="115"/>
                  <a:pt x="5" y="115"/>
                </a:cubicBezTo>
                <a:cubicBezTo>
                  <a:pt x="5" y="118"/>
                  <a:pt x="5" y="118"/>
                  <a:pt x="5" y="118"/>
                </a:cubicBezTo>
                <a:cubicBezTo>
                  <a:pt x="133" y="118"/>
                  <a:pt x="133" y="118"/>
                  <a:pt x="133" y="118"/>
                </a:cubicBezTo>
                <a:cubicBezTo>
                  <a:pt x="133" y="123"/>
                  <a:pt x="133" y="123"/>
                  <a:pt x="133" y="123"/>
                </a:cubicBezTo>
                <a:lnTo>
                  <a:pt x="148" y="11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43029" name="Google Shape;693;p27">
            <a:extLst>
              <a:ext uri="{FF2B5EF4-FFF2-40B4-BE49-F238E27FC236}">
                <a16:creationId xmlns:a16="http://schemas.microsoft.com/office/drawing/2014/main" id="{436E327D-FA07-4671-B401-48BD3BB5BCAB}"/>
              </a:ext>
            </a:extLst>
          </p:cNvPr>
          <p:cNvSpPr>
            <a:spLocks/>
          </p:cNvSpPr>
          <p:nvPr/>
        </p:nvSpPr>
        <p:spPr bwMode="auto">
          <a:xfrm>
            <a:off x="7851775" y="3178175"/>
            <a:ext cx="939800" cy="487363"/>
          </a:xfrm>
          <a:custGeom>
            <a:avLst/>
            <a:gdLst>
              <a:gd name="T0" fmla="*/ 677740 w 208"/>
              <a:gd name="T1" fmla="*/ 460287 h 108"/>
              <a:gd name="T2" fmla="*/ 637076 w 208"/>
              <a:gd name="T3" fmla="*/ 473825 h 108"/>
              <a:gd name="T4" fmla="*/ 483455 w 208"/>
              <a:gd name="T5" fmla="*/ 487363 h 108"/>
              <a:gd name="T6" fmla="*/ 329834 w 208"/>
              <a:gd name="T7" fmla="*/ 473825 h 108"/>
              <a:gd name="T8" fmla="*/ 284651 w 208"/>
              <a:gd name="T9" fmla="*/ 460287 h 108"/>
              <a:gd name="T10" fmla="*/ 266578 w 208"/>
              <a:gd name="T11" fmla="*/ 383573 h 108"/>
              <a:gd name="T12" fmla="*/ 356943 w 208"/>
              <a:gd name="T13" fmla="*/ 329421 h 108"/>
              <a:gd name="T14" fmla="*/ 397608 w 208"/>
              <a:gd name="T15" fmla="*/ 311371 h 108"/>
              <a:gd name="T16" fmla="*/ 411163 w 208"/>
              <a:gd name="T17" fmla="*/ 252707 h 108"/>
              <a:gd name="T18" fmla="*/ 356943 w 208"/>
              <a:gd name="T19" fmla="*/ 108303 h 108"/>
              <a:gd name="T20" fmla="*/ 447309 w 208"/>
              <a:gd name="T21" fmla="*/ 4513 h 108"/>
              <a:gd name="T22" fmla="*/ 483455 w 208"/>
              <a:gd name="T23" fmla="*/ 0 h 108"/>
              <a:gd name="T24" fmla="*/ 515083 w 208"/>
              <a:gd name="T25" fmla="*/ 4513 h 108"/>
              <a:gd name="T26" fmla="*/ 605448 w 208"/>
              <a:gd name="T27" fmla="*/ 108303 h 108"/>
              <a:gd name="T28" fmla="*/ 551229 w 208"/>
              <a:gd name="T29" fmla="*/ 252707 h 108"/>
              <a:gd name="T30" fmla="*/ 564784 w 208"/>
              <a:gd name="T31" fmla="*/ 311371 h 108"/>
              <a:gd name="T32" fmla="*/ 609966 w 208"/>
              <a:gd name="T33" fmla="*/ 329421 h 108"/>
              <a:gd name="T34" fmla="*/ 695813 w 208"/>
              <a:gd name="T35" fmla="*/ 383573 h 108"/>
              <a:gd name="T36" fmla="*/ 677740 w 208"/>
              <a:gd name="T37" fmla="*/ 460287 h 108"/>
              <a:gd name="T38" fmla="*/ 921727 w 208"/>
              <a:gd name="T39" fmla="*/ 415161 h 108"/>
              <a:gd name="T40" fmla="*/ 862989 w 208"/>
              <a:gd name="T41" fmla="*/ 374547 h 108"/>
              <a:gd name="T42" fmla="*/ 831362 w 208"/>
              <a:gd name="T43" fmla="*/ 365522 h 108"/>
              <a:gd name="T44" fmla="*/ 822325 w 208"/>
              <a:gd name="T45" fmla="*/ 324909 h 108"/>
              <a:gd name="T46" fmla="*/ 858471 w 208"/>
              <a:gd name="T47" fmla="*/ 221118 h 108"/>
              <a:gd name="T48" fmla="*/ 799734 w 208"/>
              <a:gd name="T49" fmla="*/ 153429 h 108"/>
              <a:gd name="T50" fmla="*/ 772624 w 208"/>
              <a:gd name="T51" fmla="*/ 148916 h 108"/>
              <a:gd name="T52" fmla="*/ 750033 w 208"/>
              <a:gd name="T53" fmla="*/ 153429 h 108"/>
              <a:gd name="T54" fmla="*/ 686777 w 208"/>
              <a:gd name="T55" fmla="*/ 221118 h 108"/>
              <a:gd name="T56" fmla="*/ 727441 w 208"/>
              <a:gd name="T57" fmla="*/ 324909 h 108"/>
              <a:gd name="T58" fmla="*/ 718405 w 208"/>
              <a:gd name="T59" fmla="*/ 365522 h 108"/>
              <a:gd name="T60" fmla="*/ 713887 w 208"/>
              <a:gd name="T61" fmla="*/ 365522 h 108"/>
              <a:gd name="T62" fmla="*/ 722923 w 208"/>
              <a:gd name="T63" fmla="*/ 374547 h 108"/>
              <a:gd name="T64" fmla="*/ 736478 w 208"/>
              <a:gd name="T65" fmla="*/ 428699 h 108"/>
              <a:gd name="T66" fmla="*/ 700332 w 208"/>
              <a:gd name="T67" fmla="*/ 473825 h 108"/>
              <a:gd name="T68" fmla="*/ 682259 w 208"/>
              <a:gd name="T69" fmla="*/ 482850 h 108"/>
              <a:gd name="T70" fmla="*/ 772624 w 208"/>
              <a:gd name="T71" fmla="*/ 487363 h 108"/>
              <a:gd name="T72" fmla="*/ 881063 w 208"/>
              <a:gd name="T73" fmla="*/ 478338 h 108"/>
              <a:gd name="T74" fmla="*/ 912690 w 208"/>
              <a:gd name="T75" fmla="*/ 469313 h 108"/>
              <a:gd name="T76" fmla="*/ 921727 w 208"/>
              <a:gd name="T77" fmla="*/ 415161 h 108"/>
              <a:gd name="T78" fmla="*/ 221395 w 208"/>
              <a:gd name="T79" fmla="*/ 424186 h 108"/>
              <a:gd name="T80" fmla="*/ 239468 w 208"/>
              <a:gd name="T81" fmla="*/ 374547 h 108"/>
              <a:gd name="T82" fmla="*/ 262060 w 208"/>
              <a:gd name="T83" fmla="*/ 356497 h 108"/>
              <a:gd name="T84" fmla="*/ 248505 w 208"/>
              <a:gd name="T85" fmla="*/ 351984 h 108"/>
              <a:gd name="T86" fmla="*/ 239468 w 208"/>
              <a:gd name="T87" fmla="*/ 306858 h 108"/>
              <a:gd name="T88" fmla="*/ 280133 w 208"/>
              <a:gd name="T89" fmla="*/ 194043 h 108"/>
              <a:gd name="T90" fmla="*/ 212359 w 208"/>
              <a:gd name="T91" fmla="*/ 117328 h 108"/>
              <a:gd name="T92" fmla="*/ 185249 w 208"/>
              <a:gd name="T93" fmla="*/ 112816 h 108"/>
              <a:gd name="T94" fmla="*/ 158139 w 208"/>
              <a:gd name="T95" fmla="*/ 117328 h 108"/>
              <a:gd name="T96" fmla="*/ 90365 w 208"/>
              <a:gd name="T97" fmla="*/ 194043 h 108"/>
              <a:gd name="T98" fmla="*/ 131030 w 208"/>
              <a:gd name="T99" fmla="*/ 306858 h 108"/>
              <a:gd name="T100" fmla="*/ 117475 w 208"/>
              <a:gd name="T101" fmla="*/ 351984 h 108"/>
              <a:gd name="T102" fmla="*/ 85847 w 208"/>
              <a:gd name="T103" fmla="*/ 365522 h 108"/>
              <a:gd name="T104" fmla="*/ 18073 w 208"/>
              <a:gd name="T105" fmla="*/ 406136 h 108"/>
              <a:gd name="T106" fmla="*/ 31628 w 208"/>
              <a:gd name="T107" fmla="*/ 464800 h 108"/>
              <a:gd name="T108" fmla="*/ 67774 w 208"/>
              <a:gd name="T109" fmla="*/ 478338 h 108"/>
              <a:gd name="T110" fmla="*/ 185249 w 208"/>
              <a:gd name="T111" fmla="*/ 487363 h 108"/>
              <a:gd name="T112" fmla="*/ 280133 w 208"/>
              <a:gd name="T113" fmla="*/ 482850 h 108"/>
              <a:gd name="T114" fmla="*/ 262060 w 208"/>
              <a:gd name="T115" fmla="*/ 473825 h 108"/>
              <a:gd name="T116" fmla="*/ 221395 w 208"/>
              <a:gd name="T117" fmla="*/ 424186 h 10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08" h="108" extrusionOk="0">
                <a:moveTo>
                  <a:pt x="150" y="102"/>
                </a:moveTo>
                <a:cubicBezTo>
                  <a:pt x="147" y="103"/>
                  <a:pt x="144" y="104"/>
                  <a:pt x="141" y="105"/>
                </a:cubicBezTo>
                <a:cubicBezTo>
                  <a:pt x="130" y="107"/>
                  <a:pt x="120" y="108"/>
                  <a:pt x="107" y="108"/>
                </a:cubicBezTo>
                <a:cubicBezTo>
                  <a:pt x="94" y="108"/>
                  <a:pt x="83" y="107"/>
                  <a:pt x="73" y="105"/>
                </a:cubicBezTo>
                <a:cubicBezTo>
                  <a:pt x="69" y="104"/>
                  <a:pt x="66" y="103"/>
                  <a:pt x="63" y="102"/>
                </a:cubicBezTo>
                <a:cubicBezTo>
                  <a:pt x="54" y="98"/>
                  <a:pt x="54" y="90"/>
                  <a:pt x="59" y="85"/>
                </a:cubicBezTo>
                <a:cubicBezTo>
                  <a:pt x="65" y="80"/>
                  <a:pt x="71" y="76"/>
                  <a:pt x="79" y="73"/>
                </a:cubicBezTo>
                <a:cubicBezTo>
                  <a:pt x="82" y="71"/>
                  <a:pt x="85" y="70"/>
                  <a:pt x="88" y="69"/>
                </a:cubicBezTo>
                <a:cubicBezTo>
                  <a:pt x="94" y="66"/>
                  <a:pt x="96" y="60"/>
                  <a:pt x="91" y="56"/>
                </a:cubicBezTo>
                <a:cubicBezTo>
                  <a:pt x="82" y="47"/>
                  <a:pt x="79" y="36"/>
                  <a:pt x="79" y="24"/>
                </a:cubicBezTo>
                <a:cubicBezTo>
                  <a:pt x="80" y="11"/>
                  <a:pt x="87" y="4"/>
                  <a:pt x="99" y="1"/>
                </a:cubicBezTo>
                <a:cubicBezTo>
                  <a:pt x="102" y="0"/>
                  <a:pt x="104" y="0"/>
                  <a:pt x="107" y="0"/>
                </a:cubicBezTo>
                <a:cubicBezTo>
                  <a:pt x="109" y="0"/>
                  <a:pt x="112" y="0"/>
                  <a:pt x="114" y="1"/>
                </a:cubicBezTo>
                <a:cubicBezTo>
                  <a:pt x="126" y="4"/>
                  <a:pt x="134" y="11"/>
                  <a:pt x="134" y="24"/>
                </a:cubicBezTo>
                <a:cubicBezTo>
                  <a:pt x="134" y="36"/>
                  <a:pt x="131" y="47"/>
                  <a:pt x="122" y="56"/>
                </a:cubicBezTo>
                <a:cubicBezTo>
                  <a:pt x="118" y="60"/>
                  <a:pt x="119" y="66"/>
                  <a:pt x="125" y="69"/>
                </a:cubicBezTo>
                <a:cubicBezTo>
                  <a:pt x="129" y="70"/>
                  <a:pt x="132" y="71"/>
                  <a:pt x="135" y="73"/>
                </a:cubicBezTo>
                <a:cubicBezTo>
                  <a:pt x="142" y="76"/>
                  <a:pt x="149" y="80"/>
                  <a:pt x="154" y="85"/>
                </a:cubicBezTo>
                <a:cubicBezTo>
                  <a:pt x="158" y="89"/>
                  <a:pt x="159" y="98"/>
                  <a:pt x="150" y="102"/>
                </a:cubicBezTo>
                <a:close/>
                <a:moveTo>
                  <a:pt x="204" y="92"/>
                </a:moveTo>
                <a:cubicBezTo>
                  <a:pt x="201" y="88"/>
                  <a:pt x="196" y="86"/>
                  <a:pt x="191" y="83"/>
                </a:cubicBezTo>
                <a:cubicBezTo>
                  <a:pt x="189" y="82"/>
                  <a:pt x="187" y="82"/>
                  <a:pt x="184" y="81"/>
                </a:cubicBezTo>
                <a:cubicBezTo>
                  <a:pt x="180" y="79"/>
                  <a:pt x="179" y="75"/>
                  <a:pt x="182" y="72"/>
                </a:cubicBezTo>
                <a:cubicBezTo>
                  <a:pt x="188" y="66"/>
                  <a:pt x="191" y="58"/>
                  <a:pt x="190" y="49"/>
                </a:cubicBezTo>
                <a:cubicBezTo>
                  <a:pt x="190" y="40"/>
                  <a:pt x="185" y="36"/>
                  <a:pt x="177" y="34"/>
                </a:cubicBezTo>
                <a:cubicBezTo>
                  <a:pt x="175" y="33"/>
                  <a:pt x="173" y="33"/>
                  <a:pt x="171" y="33"/>
                </a:cubicBezTo>
                <a:cubicBezTo>
                  <a:pt x="170" y="33"/>
                  <a:pt x="168" y="33"/>
                  <a:pt x="166" y="34"/>
                </a:cubicBezTo>
                <a:cubicBezTo>
                  <a:pt x="158" y="36"/>
                  <a:pt x="153" y="40"/>
                  <a:pt x="152" y="49"/>
                </a:cubicBezTo>
                <a:cubicBezTo>
                  <a:pt x="152" y="58"/>
                  <a:pt x="154" y="65"/>
                  <a:pt x="161" y="72"/>
                </a:cubicBezTo>
                <a:cubicBezTo>
                  <a:pt x="164" y="75"/>
                  <a:pt x="163" y="79"/>
                  <a:pt x="159" y="81"/>
                </a:cubicBezTo>
                <a:cubicBezTo>
                  <a:pt x="158" y="81"/>
                  <a:pt x="158" y="81"/>
                  <a:pt x="158" y="81"/>
                </a:cubicBezTo>
                <a:cubicBezTo>
                  <a:pt x="159" y="81"/>
                  <a:pt x="159" y="82"/>
                  <a:pt x="160" y="83"/>
                </a:cubicBezTo>
                <a:cubicBezTo>
                  <a:pt x="163" y="86"/>
                  <a:pt x="164" y="90"/>
                  <a:pt x="163" y="95"/>
                </a:cubicBezTo>
                <a:cubicBezTo>
                  <a:pt x="163" y="99"/>
                  <a:pt x="160" y="103"/>
                  <a:pt x="155" y="105"/>
                </a:cubicBezTo>
                <a:cubicBezTo>
                  <a:pt x="154" y="106"/>
                  <a:pt x="152" y="106"/>
                  <a:pt x="151" y="107"/>
                </a:cubicBezTo>
                <a:cubicBezTo>
                  <a:pt x="157" y="108"/>
                  <a:pt x="164" y="108"/>
                  <a:pt x="171" y="108"/>
                </a:cubicBezTo>
                <a:cubicBezTo>
                  <a:pt x="181" y="108"/>
                  <a:pt x="188" y="108"/>
                  <a:pt x="195" y="106"/>
                </a:cubicBezTo>
                <a:cubicBezTo>
                  <a:pt x="197" y="105"/>
                  <a:pt x="200" y="105"/>
                  <a:pt x="202" y="104"/>
                </a:cubicBezTo>
                <a:cubicBezTo>
                  <a:pt x="208" y="101"/>
                  <a:pt x="207" y="95"/>
                  <a:pt x="204" y="92"/>
                </a:cubicBezTo>
                <a:close/>
                <a:moveTo>
                  <a:pt x="49" y="94"/>
                </a:moveTo>
                <a:cubicBezTo>
                  <a:pt x="49" y="90"/>
                  <a:pt x="50" y="86"/>
                  <a:pt x="53" y="83"/>
                </a:cubicBezTo>
                <a:cubicBezTo>
                  <a:pt x="55" y="81"/>
                  <a:pt x="56" y="80"/>
                  <a:pt x="58" y="79"/>
                </a:cubicBezTo>
                <a:cubicBezTo>
                  <a:pt x="57" y="78"/>
                  <a:pt x="56" y="78"/>
                  <a:pt x="55" y="78"/>
                </a:cubicBezTo>
                <a:cubicBezTo>
                  <a:pt x="51" y="76"/>
                  <a:pt x="49" y="71"/>
                  <a:pt x="53" y="68"/>
                </a:cubicBezTo>
                <a:cubicBezTo>
                  <a:pt x="60" y="61"/>
                  <a:pt x="62" y="52"/>
                  <a:pt x="62" y="43"/>
                </a:cubicBezTo>
                <a:cubicBezTo>
                  <a:pt x="61" y="33"/>
                  <a:pt x="56" y="28"/>
                  <a:pt x="47" y="26"/>
                </a:cubicBezTo>
                <a:cubicBezTo>
                  <a:pt x="45" y="25"/>
                  <a:pt x="43" y="25"/>
                  <a:pt x="41" y="25"/>
                </a:cubicBezTo>
                <a:cubicBezTo>
                  <a:pt x="39" y="25"/>
                  <a:pt x="37" y="25"/>
                  <a:pt x="35" y="26"/>
                </a:cubicBezTo>
                <a:cubicBezTo>
                  <a:pt x="26" y="28"/>
                  <a:pt x="20" y="33"/>
                  <a:pt x="20" y="43"/>
                </a:cubicBezTo>
                <a:cubicBezTo>
                  <a:pt x="19" y="52"/>
                  <a:pt x="22" y="61"/>
                  <a:pt x="29" y="68"/>
                </a:cubicBezTo>
                <a:cubicBezTo>
                  <a:pt x="32" y="71"/>
                  <a:pt x="31" y="76"/>
                  <a:pt x="26" y="78"/>
                </a:cubicBezTo>
                <a:cubicBezTo>
                  <a:pt x="24" y="79"/>
                  <a:pt x="22" y="80"/>
                  <a:pt x="19" y="81"/>
                </a:cubicBezTo>
                <a:cubicBezTo>
                  <a:pt x="14" y="83"/>
                  <a:pt x="9" y="86"/>
                  <a:pt x="4" y="90"/>
                </a:cubicBezTo>
                <a:cubicBezTo>
                  <a:pt x="0" y="94"/>
                  <a:pt x="1" y="100"/>
                  <a:pt x="7" y="103"/>
                </a:cubicBezTo>
                <a:cubicBezTo>
                  <a:pt x="10" y="104"/>
                  <a:pt x="12" y="105"/>
                  <a:pt x="15" y="106"/>
                </a:cubicBezTo>
                <a:cubicBezTo>
                  <a:pt x="23" y="108"/>
                  <a:pt x="31" y="108"/>
                  <a:pt x="41" y="108"/>
                </a:cubicBezTo>
                <a:cubicBezTo>
                  <a:pt x="49" y="108"/>
                  <a:pt x="56" y="108"/>
                  <a:pt x="62" y="107"/>
                </a:cubicBezTo>
                <a:cubicBezTo>
                  <a:pt x="61" y="106"/>
                  <a:pt x="60" y="106"/>
                  <a:pt x="58" y="105"/>
                </a:cubicBezTo>
                <a:cubicBezTo>
                  <a:pt x="53" y="103"/>
                  <a:pt x="50" y="99"/>
                  <a:pt x="49" y="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43030" name="Google Shape;694;p27">
            <a:extLst>
              <a:ext uri="{FF2B5EF4-FFF2-40B4-BE49-F238E27FC236}">
                <a16:creationId xmlns:a16="http://schemas.microsoft.com/office/drawing/2014/main" id="{27171632-A851-48D2-BBF5-908BD3E600EB}"/>
              </a:ext>
            </a:extLst>
          </p:cNvPr>
          <p:cNvSpPr>
            <a:spLocks/>
          </p:cNvSpPr>
          <p:nvPr/>
        </p:nvSpPr>
        <p:spPr bwMode="auto">
          <a:xfrm>
            <a:off x="3532188" y="4208463"/>
            <a:ext cx="628650" cy="568325"/>
          </a:xfrm>
          <a:custGeom>
            <a:avLst/>
            <a:gdLst>
              <a:gd name="T0" fmla="*/ 388949 w 139"/>
              <a:gd name="T1" fmla="*/ 76679 h 126"/>
              <a:gd name="T2" fmla="*/ 280405 w 139"/>
              <a:gd name="T3" fmla="*/ 36084 h 126"/>
              <a:gd name="T4" fmla="*/ 198997 w 139"/>
              <a:gd name="T5" fmla="*/ 76679 h 126"/>
              <a:gd name="T6" fmla="*/ 361813 w 139"/>
              <a:gd name="T7" fmla="*/ 0 h 126"/>
              <a:gd name="T8" fmla="*/ 94976 w 139"/>
              <a:gd name="T9" fmla="*/ 315736 h 126"/>
              <a:gd name="T10" fmla="*/ 253269 w 139"/>
              <a:gd name="T11" fmla="*/ 293184 h 126"/>
              <a:gd name="T12" fmla="*/ 343722 w 139"/>
              <a:gd name="T13" fmla="*/ 261610 h 126"/>
              <a:gd name="T14" fmla="*/ 375381 w 139"/>
              <a:gd name="T15" fmla="*/ 315736 h 126"/>
              <a:gd name="T16" fmla="*/ 628650 w 139"/>
              <a:gd name="T17" fmla="*/ 225526 h 126"/>
              <a:gd name="T18" fmla="*/ 556287 w 139"/>
              <a:gd name="T19" fmla="*/ 94721 h 126"/>
              <a:gd name="T20" fmla="*/ 506538 w 139"/>
              <a:gd name="T21" fmla="*/ 94721 h 126"/>
              <a:gd name="T22" fmla="*/ 452266 w 139"/>
              <a:gd name="T23" fmla="*/ 94721 h 126"/>
              <a:gd name="T24" fmla="*/ 388949 w 139"/>
              <a:gd name="T25" fmla="*/ 94721 h 126"/>
              <a:gd name="T26" fmla="*/ 198997 w 139"/>
              <a:gd name="T27" fmla="*/ 94721 h 126"/>
              <a:gd name="T28" fmla="*/ 117589 w 139"/>
              <a:gd name="T29" fmla="*/ 94721 h 126"/>
              <a:gd name="T30" fmla="*/ 72363 w 139"/>
              <a:gd name="T31" fmla="*/ 94721 h 126"/>
              <a:gd name="T32" fmla="*/ 0 w 139"/>
              <a:gd name="T33" fmla="*/ 225526 h 126"/>
              <a:gd name="T34" fmla="*/ 533674 w 139"/>
              <a:gd name="T35" fmla="*/ 342799 h 126"/>
              <a:gd name="T36" fmla="*/ 375381 w 139"/>
              <a:gd name="T37" fmla="*/ 365352 h 126"/>
              <a:gd name="T38" fmla="*/ 284928 w 139"/>
              <a:gd name="T39" fmla="*/ 396925 h 126"/>
              <a:gd name="T40" fmla="*/ 253269 w 139"/>
              <a:gd name="T41" fmla="*/ 342799 h 126"/>
              <a:gd name="T42" fmla="*/ 0 w 139"/>
              <a:gd name="T43" fmla="*/ 288673 h 126"/>
              <a:gd name="T44" fmla="*/ 72363 w 139"/>
              <a:gd name="T45" fmla="*/ 568325 h 126"/>
              <a:gd name="T46" fmla="*/ 117589 w 139"/>
              <a:gd name="T47" fmla="*/ 568325 h 126"/>
              <a:gd name="T48" fmla="*/ 479402 w 139"/>
              <a:gd name="T49" fmla="*/ 568325 h 126"/>
              <a:gd name="T50" fmla="*/ 520106 w 139"/>
              <a:gd name="T51" fmla="*/ 568325 h 126"/>
              <a:gd name="T52" fmla="*/ 628650 w 139"/>
              <a:gd name="T53" fmla="*/ 482625 h 126"/>
              <a:gd name="T54" fmla="*/ 533674 w 139"/>
              <a:gd name="T55" fmla="*/ 342799 h 126"/>
              <a:gd name="T56" fmla="*/ 284928 w 139"/>
              <a:gd name="T57" fmla="*/ 284163 h 126"/>
              <a:gd name="T58" fmla="*/ 275882 w 139"/>
              <a:gd name="T59" fmla="*/ 311226 h 126"/>
              <a:gd name="T60" fmla="*/ 275882 w 139"/>
              <a:gd name="T61" fmla="*/ 338289 h 126"/>
              <a:gd name="T62" fmla="*/ 275882 w 139"/>
              <a:gd name="T63" fmla="*/ 360841 h 126"/>
              <a:gd name="T64" fmla="*/ 343722 w 139"/>
              <a:gd name="T65" fmla="*/ 374373 h 126"/>
              <a:gd name="T66" fmla="*/ 352768 w 139"/>
              <a:gd name="T67" fmla="*/ 347310 h 126"/>
              <a:gd name="T68" fmla="*/ 352768 w 139"/>
              <a:gd name="T69" fmla="*/ 320247 h 126"/>
              <a:gd name="T70" fmla="*/ 352768 w 139"/>
              <a:gd name="T71" fmla="*/ 297694 h 12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139" h="126" extrusionOk="0">
                <a:moveTo>
                  <a:pt x="95" y="17"/>
                </a:moveTo>
                <a:cubicBezTo>
                  <a:pt x="86" y="17"/>
                  <a:pt x="86" y="17"/>
                  <a:pt x="86" y="17"/>
                </a:cubicBezTo>
                <a:cubicBezTo>
                  <a:pt x="86" y="12"/>
                  <a:pt x="82" y="8"/>
                  <a:pt x="77" y="8"/>
                </a:cubicBezTo>
                <a:cubicBezTo>
                  <a:pt x="62" y="8"/>
                  <a:pt x="62" y="8"/>
                  <a:pt x="62" y="8"/>
                </a:cubicBezTo>
                <a:cubicBezTo>
                  <a:pt x="57" y="8"/>
                  <a:pt x="53" y="12"/>
                  <a:pt x="53" y="17"/>
                </a:cubicBezTo>
                <a:cubicBezTo>
                  <a:pt x="44" y="17"/>
                  <a:pt x="44" y="17"/>
                  <a:pt x="44" y="17"/>
                </a:cubicBezTo>
                <a:cubicBezTo>
                  <a:pt x="45" y="8"/>
                  <a:pt x="51" y="0"/>
                  <a:pt x="60" y="0"/>
                </a:cubicBezTo>
                <a:cubicBezTo>
                  <a:pt x="80" y="0"/>
                  <a:pt x="80" y="0"/>
                  <a:pt x="80" y="0"/>
                </a:cubicBezTo>
                <a:cubicBezTo>
                  <a:pt x="88" y="0"/>
                  <a:pt x="94" y="8"/>
                  <a:pt x="95" y="17"/>
                </a:cubicBezTo>
                <a:close/>
                <a:moveTo>
                  <a:pt x="21" y="70"/>
                </a:moveTo>
                <a:cubicBezTo>
                  <a:pt x="56" y="70"/>
                  <a:pt x="56" y="70"/>
                  <a:pt x="56" y="70"/>
                </a:cubicBezTo>
                <a:cubicBezTo>
                  <a:pt x="56" y="65"/>
                  <a:pt x="56" y="65"/>
                  <a:pt x="56" y="65"/>
                </a:cubicBezTo>
                <a:cubicBezTo>
                  <a:pt x="56" y="61"/>
                  <a:pt x="59" y="58"/>
                  <a:pt x="63" y="58"/>
                </a:cubicBezTo>
                <a:cubicBezTo>
                  <a:pt x="76" y="58"/>
                  <a:pt x="76" y="58"/>
                  <a:pt x="76" y="58"/>
                </a:cubicBezTo>
                <a:cubicBezTo>
                  <a:pt x="80" y="58"/>
                  <a:pt x="83" y="61"/>
                  <a:pt x="83" y="65"/>
                </a:cubicBezTo>
                <a:cubicBezTo>
                  <a:pt x="83" y="70"/>
                  <a:pt x="83" y="70"/>
                  <a:pt x="83" y="70"/>
                </a:cubicBezTo>
                <a:cubicBezTo>
                  <a:pt x="118" y="70"/>
                  <a:pt x="118" y="70"/>
                  <a:pt x="118" y="70"/>
                </a:cubicBezTo>
                <a:cubicBezTo>
                  <a:pt x="129" y="70"/>
                  <a:pt x="138" y="62"/>
                  <a:pt x="139" y="50"/>
                </a:cubicBezTo>
                <a:cubicBezTo>
                  <a:pt x="139" y="39"/>
                  <a:pt x="139" y="39"/>
                  <a:pt x="139" y="39"/>
                </a:cubicBezTo>
                <a:cubicBezTo>
                  <a:pt x="139" y="29"/>
                  <a:pt x="132" y="21"/>
                  <a:pt x="123" y="21"/>
                </a:cubicBezTo>
                <a:cubicBezTo>
                  <a:pt x="115" y="21"/>
                  <a:pt x="115" y="21"/>
                  <a:pt x="115" y="21"/>
                </a:cubicBezTo>
                <a:cubicBezTo>
                  <a:pt x="112" y="21"/>
                  <a:pt x="112" y="21"/>
                  <a:pt x="112" y="21"/>
                </a:cubicBezTo>
                <a:cubicBezTo>
                  <a:pt x="106" y="21"/>
                  <a:pt x="106" y="21"/>
                  <a:pt x="106" y="21"/>
                </a:cubicBezTo>
                <a:cubicBezTo>
                  <a:pt x="100" y="21"/>
                  <a:pt x="100" y="21"/>
                  <a:pt x="100" y="21"/>
                </a:cubicBezTo>
                <a:cubicBezTo>
                  <a:pt x="95" y="21"/>
                  <a:pt x="95" y="21"/>
                  <a:pt x="95" y="21"/>
                </a:cubicBezTo>
                <a:cubicBezTo>
                  <a:pt x="86" y="21"/>
                  <a:pt x="86" y="21"/>
                  <a:pt x="86" y="21"/>
                </a:cubicBezTo>
                <a:cubicBezTo>
                  <a:pt x="53" y="21"/>
                  <a:pt x="53" y="21"/>
                  <a:pt x="53" y="21"/>
                </a:cubicBezTo>
                <a:cubicBezTo>
                  <a:pt x="44" y="21"/>
                  <a:pt x="44" y="21"/>
                  <a:pt x="44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26" y="21"/>
                  <a:pt x="26" y="21"/>
                  <a:pt x="26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16" y="21"/>
                  <a:pt x="16" y="21"/>
                  <a:pt x="16" y="21"/>
                </a:cubicBezTo>
                <a:cubicBezTo>
                  <a:pt x="7" y="21"/>
                  <a:pt x="0" y="29"/>
                  <a:pt x="0" y="39"/>
                </a:cubicBezTo>
                <a:cubicBezTo>
                  <a:pt x="0" y="50"/>
                  <a:pt x="0" y="50"/>
                  <a:pt x="0" y="50"/>
                </a:cubicBezTo>
                <a:cubicBezTo>
                  <a:pt x="2" y="62"/>
                  <a:pt x="10" y="70"/>
                  <a:pt x="21" y="70"/>
                </a:cubicBezTo>
                <a:close/>
                <a:moveTo>
                  <a:pt x="118" y="76"/>
                </a:moveTo>
                <a:cubicBezTo>
                  <a:pt x="83" y="76"/>
                  <a:pt x="83" y="76"/>
                  <a:pt x="83" y="76"/>
                </a:cubicBezTo>
                <a:cubicBezTo>
                  <a:pt x="83" y="81"/>
                  <a:pt x="83" y="81"/>
                  <a:pt x="83" y="81"/>
                </a:cubicBezTo>
                <a:cubicBezTo>
                  <a:pt x="83" y="85"/>
                  <a:pt x="80" y="88"/>
                  <a:pt x="76" y="88"/>
                </a:cubicBezTo>
                <a:cubicBezTo>
                  <a:pt x="63" y="88"/>
                  <a:pt x="63" y="88"/>
                  <a:pt x="63" y="88"/>
                </a:cubicBezTo>
                <a:cubicBezTo>
                  <a:pt x="59" y="88"/>
                  <a:pt x="56" y="85"/>
                  <a:pt x="56" y="81"/>
                </a:cubicBezTo>
                <a:cubicBezTo>
                  <a:pt x="56" y="76"/>
                  <a:pt x="56" y="76"/>
                  <a:pt x="56" y="76"/>
                </a:cubicBezTo>
                <a:cubicBezTo>
                  <a:pt x="21" y="76"/>
                  <a:pt x="21" y="76"/>
                  <a:pt x="21" y="76"/>
                </a:cubicBezTo>
                <a:cubicBezTo>
                  <a:pt x="12" y="76"/>
                  <a:pt x="4" y="71"/>
                  <a:pt x="0" y="64"/>
                </a:cubicBezTo>
                <a:cubicBezTo>
                  <a:pt x="0" y="107"/>
                  <a:pt x="0" y="107"/>
                  <a:pt x="0" y="107"/>
                </a:cubicBezTo>
                <a:cubicBezTo>
                  <a:pt x="0" y="118"/>
                  <a:pt x="7" y="126"/>
                  <a:pt x="16" y="126"/>
                </a:cubicBezTo>
                <a:cubicBezTo>
                  <a:pt x="22" y="126"/>
                  <a:pt x="22" y="126"/>
                  <a:pt x="22" y="126"/>
                </a:cubicBezTo>
                <a:cubicBezTo>
                  <a:pt x="26" y="126"/>
                  <a:pt x="26" y="126"/>
                  <a:pt x="26" y="126"/>
                </a:cubicBezTo>
                <a:cubicBezTo>
                  <a:pt x="32" y="126"/>
                  <a:pt x="32" y="126"/>
                  <a:pt x="32" y="126"/>
                </a:cubicBezTo>
                <a:cubicBezTo>
                  <a:pt x="106" y="126"/>
                  <a:pt x="106" y="126"/>
                  <a:pt x="106" y="126"/>
                </a:cubicBezTo>
                <a:cubicBezTo>
                  <a:pt x="112" y="126"/>
                  <a:pt x="112" y="126"/>
                  <a:pt x="112" y="126"/>
                </a:cubicBezTo>
                <a:cubicBezTo>
                  <a:pt x="115" y="126"/>
                  <a:pt x="115" y="126"/>
                  <a:pt x="115" y="126"/>
                </a:cubicBezTo>
                <a:cubicBezTo>
                  <a:pt x="123" y="126"/>
                  <a:pt x="123" y="126"/>
                  <a:pt x="123" y="126"/>
                </a:cubicBezTo>
                <a:cubicBezTo>
                  <a:pt x="132" y="126"/>
                  <a:pt x="139" y="118"/>
                  <a:pt x="139" y="107"/>
                </a:cubicBezTo>
                <a:cubicBezTo>
                  <a:pt x="139" y="64"/>
                  <a:pt x="139" y="64"/>
                  <a:pt x="139" y="64"/>
                </a:cubicBezTo>
                <a:cubicBezTo>
                  <a:pt x="135" y="71"/>
                  <a:pt x="127" y="76"/>
                  <a:pt x="118" y="76"/>
                </a:cubicBezTo>
                <a:close/>
                <a:moveTo>
                  <a:pt x="76" y="63"/>
                </a:moveTo>
                <a:cubicBezTo>
                  <a:pt x="63" y="63"/>
                  <a:pt x="63" y="63"/>
                  <a:pt x="63" y="63"/>
                </a:cubicBezTo>
                <a:cubicBezTo>
                  <a:pt x="62" y="63"/>
                  <a:pt x="61" y="65"/>
                  <a:pt x="61" y="66"/>
                </a:cubicBezTo>
                <a:cubicBezTo>
                  <a:pt x="61" y="69"/>
                  <a:pt x="61" y="69"/>
                  <a:pt x="61" y="69"/>
                </a:cubicBezTo>
                <a:cubicBezTo>
                  <a:pt x="61" y="71"/>
                  <a:pt x="61" y="71"/>
                  <a:pt x="61" y="71"/>
                </a:cubicBezTo>
                <a:cubicBezTo>
                  <a:pt x="61" y="75"/>
                  <a:pt x="61" y="75"/>
                  <a:pt x="61" y="75"/>
                </a:cubicBezTo>
                <a:cubicBezTo>
                  <a:pt x="61" y="77"/>
                  <a:pt x="61" y="77"/>
                  <a:pt x="61" y="77"/>
                </a:cubicBezTo>
                <a:cubicBezTo>
                  <a:pt x="61" y="80"/>
                  <a:pt x="61" y="80"/>
                  <a:pt x="61" y="80"/>
                </a:cubicBezTo>
                <a:cubicBezTo>
                  <a:pt x="61" y="82"/>
                  <a:pt x="62" y="83"/>
                  <a:pt x="63" y="83"/>
                </a:cubicBezTo>
                <a:cubicBezTo>
                  <a:pt x="76" y="83"/>
                  <a:pt x="76" y="83"/>
                  <a:pt x="76" y="83"/>
                </a:cubicBezTo>
                <a:cubicBezTo>
                  <a:pt x="77" y="83"/>
                  <a:pt x="78" y="82"/>
                  <a:pt x="78" y="80"/>
                </a:cubicBezTo>
                <a:cubicBezTo>
                  <a:pt x="78" y="77"/>
                  <a:pt x="78" y="77"/>
                  <a:pt x="78" y="77"/>
                </a:cubicBezTo>
                <a:cubicBezTo>
                  <a:pt x="78" y="75"/>
                  <a:pt x="78" y="75"/>
                  <a:pt x="78" y="75"/>
                </a:cubicBezTo>
                <a:cubicBezTo>
                  <a:pt x="78" y="71"/>
                  <a:pt x="78" y="71"/>
                  <a:pt x="78" y="71"/>
                </a:cubicBezTo>
                <a:cubicBezTo>
                  <a:pt x="78" y="69"/>
                  <a:pt x="78" y="69"/>
                  <a:pt x="78" y="69"/>
                </a:cubicBezTo>
                <a:cubicBezTo>
                  <a:pt x="78" y="66"/>
                  <a:pt x="78" y="66"/>
                  <a:pt x="78" y="66"/>
                </a:cubicBezTo>
                <a:cubicBezTo>
                  <a:pt x="78" y="65"/>
                  <a:pt x="77" y="63"/>
                  <a:pt x="76" y="6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43031" name="Google Shape;695;p27">
            <a:extLst>
              <a:ext uri="{FF2B5EF4-FFF2-40B4-BE49-F238E27FC236}">
                <a16:creationId xmlns:a16="http://schemas.microsoft.com/office/drawing/2014/main" id="{4E140C06-6609-40E6-97C5-C02567FFF9A5}"/>
              </a:ext>
            </a:extLst>
          </p:cNvPr>
          <p:cNvSpPr>
            <a:spLocks/>
          </p:cNvSpPr>
          <p:nvPr/>
        </p:nvSpPr>
        <p:spPr bwMode="auto">
          <a:xfrm>
            <a:off x="8042275" y="5278438"/>
            <a:ext cx="568325" cy="677862"/>
          </a:xfrm>
          <a:custGeom>
            <a:avLst/>
            <a:gdLst>
              <a:gd name="T0" fmla="*/ 211994 w 126"/>
              <a:gd name="T1" fmla="*/ 677862 h 150"/>
              <a:gd name="T2" fmla="*/ 211994 w 126"/>
              <a:gd name="T3" fmla="*/ 632671 h 150"/>
              <a:gd name="T4" fmla="*/ 378883 w 126"/>
              <a:gd name="T5" fmla="*/ 596519 h 150"/>
              <a:gd name="T6" fmla="*/ 189442 w 126"/>
              <a:gd name="T7" fmla="*/ 596519 h 150"/>
              <a:gd name="T8" fmla="*/ 356331 w 126"/>
              <a:gd name="T9" fmla="*/ 619114 h 150"/>
              <a:gd name="T10" fmla="*/ 279652 w 126"/>
              <a:gd name="T11" fmla="*/ 334412 h 150"/>
              <a:gd name="T12" fmla="*/ 284163 w 126"/>
              <a:gd name="T13" fmla="*/ 555847 h 150"/>
              <a:gd name="T14" fmla="*/ 284163 w 126"/>
              <a:gd name="T15" fmla="*/ 555847 h 150"/>
              <a:gd name="T16" fmla="*/ 306715 w 126"/>
              <a:gd name="T17" fmla="*/ 334412 h 150"/>
              <a:gd name="T18" fmla="*/ 207484 w 126"/>
              <a:gd name="T19" fmla="*/ 311817 h 150"/>
              <a:gd name="T20" fmla="*/ 207484 w 126"/>
              <a:gd name="T21" fmla="*/ 244030 h 150"/>
              <a:gd name="T22" fmla="*/ 329268 w 126"/>
              <a:gd name="T23" fmla="*/ 280183 h 150"/>
              <a:gd name="T24" fmla="*/ 396925 w 126"/>
              <a:gd name="T25" fmla="*/ 280183 h 150"/>
              <a:gd name="T26" fmla="*/ 99231 w 126"/>
              <a:gd name="T27" fmla="*/ 216916 h 150"/>
              <a:gd name="T28" fmla="*/ 193952 w 126"/>
              <a:gd name="T29" fmla="*/ 533251 h 150"/>
              <a:gd name="T30" fmla="*/ 239057 w 126"/>
              <a:gd name="T31" fmla="*/ 334412 h 150"/>
              <a:gd name="T32" fmla="*/ 148847 w 126"/>
              <a:gd name="T33" fmla="*/ 280183 h 150"/>
              <a:gd name="T34" fmla="*/ 261610 w 126"/>
              <a:gd name="T35" fmla="*/ 275664 h 150"/>
              <a:gd name="T36" fmla="*/ 279652 w 126"/>
              <a:gd name="T37" fmla="*/ 311817 h 150"/>
              <a:gd name="T38" fmla="*/ 306715 w 126"/>
              <a:gd name="T39" fmla="*/ 275664 h 150"/>
              <a:gd name="T40" fmla="*/ 405946 w 126"/>
              <a:gd name="T41" fmla="*/ 239511 h 150"/>
              <a:gd name="T42" fmla="*/ 365352 w 126"/>
              <a:gd name="T43" fmla="*/ 334412 h 150"/>
              <a:gd name="T44" fmla="*/ 342799 w 126"/>
              <a:gd name="T45" fmla="*/ 555847 h 150"/>
              <a:gd name="T46" fmla="*/ 451052 w 126"/>
              <a:gd name="T47" fmla="*/ 347969 h 150"/>
              <a:gd name="T48" fmla="*/ 284163 w 126"/>
              <a:gd name="T49" fmla="*/ 0 h 150"/>
              <a:gd name="T50" fmla="*/ 266120 w 126"/>
              <a:gd name="T51" fmla="*/ 58748 h 150"/>
              <a:gd name="T52" fmla="*/ 306715 w 126"/>
              <a:gd name="T53" fmla="*/ 58748 h 150"/>
              <a:gd name="T54" fmla="*/ 410457 w 126"/>
              <a:gd name="T55" fmla="*/ 27114 h 150"/>
              <a:gd name="T56" fmla="*/ 365352 w 126"/>
              <a:gd name="T57" fmla="*/ 67786 h 150"/>
              <a:gd name="T58" fmla="*/ 401436 w 126"/>
              <a:gd name="T59" fmla="*/ 85863 h 150"/>
              <a:gd name="T60" fmla="*/ 505178 w 126"/>
              <a:gd name="T61" fmla="*/ 90382 h 150"/>
              <a:gd name="T62" fmla="*/ 451052 w 126"/>
              <a:gd name="T63" fmla="*/ 117496 h 150"/>
              <a:gd name="T64" fmla="*/ 478115 w 126"/>
              <a:gd name="T65" fmla="*/ 144611 h 150"/>
              <a:gd name="T66" fmla="*/ 568325 w 126"/>
              <a:gd name="T67" fmla="*/ 198840 h 150"/>
              <a:gd name="T68" fmla="*/ 505178 w 126"/>
              <a:gd name="T69" fmla="*/ 189801 h 150"/>
              <a:gd name="T70" fmla="*/ 514199 w 126"/>
              <a:gd name="T71" fmla="*/ 230473 h 150"/>
              <a:gd name="T72" fmla="*/ 563814 w 126"/>
              <a:gd name="T73" fmla="*/ 316336 h 150"/>
              <a:gd name="T74" fmla="*/ 509688 w 126"/>
              <a:gd name="T75" fmla="*/ 284702 h 150"/>
              <a:gd name="T76" fmla="*/ 505178 w 126"/>
              <a:gd name="T77" fmla="*/ 325374 h 150"/>
              <a:gd name="T78" fmla="*/ 193952 w 126"/>
              <a:gd name="T79" fmla="*/ 94901 h 150"/>
              <a:gd name="T80" fmla="*/ 184931 w 126"/>
              <a:gd name="T81" fmla="*/ 36153 h 150"/>
              <a:gd name="T82" fmla="*/ 148847 w 126"/>
              <a:gd name="T83" fmla="*/ 54229 h 150"/>
              <a:gd name="T84" fmla="*/ 121784 w 126"/>
              <a:gd name="T85" fmla="*/ 144611 h 150"/>
              <a:gd name="T86" fmla="*/ 90210 w 126"/>
              <a:gd name="T87" fmla="*/ 90382 h 150"/>
              <a:gd name="T88" fmla="*/ 63147 w 126"/>
              <a:gd name="T89" fmla="*/ 122015 h 150"/>
              <a:gd name="T90" fmla="*/ 81189 w 126"/>
              <a:gd name="T91" fmla="*/ 212397 h 150"/>
              <a:gd name="T92" fmla="*/ 27063 w 126"/>
              <a:gd name="T93" fmla="*/ 180763 h 150"/>
              <a:gd name="T94" fmla="*/ 18042 w 126"/>
              <a:gd name="T95" fmla="*/ 221435 h 150"/>
              <a:gd name="T96" fmla="*/ 81189 w 126"/>
              <a:gd name="T97" fmla="*/ 302778 h 150"/>
              <a:gd name="T98" fmla="*/ 18042 w 126"/>
              <a:gd name="T99" fmla="*/ 293740 h 150"/>
              <a:gd name="T100" fmla="*/ 27063 w 126"/>
              <a:gd name="T101" fmla="*/ 334412 h 150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126" h="150" extrusionOk="0">
                <a:moveTo>
                  <a:pt x="84" y="145"/>
                </a:moveTo>
                <a:cubicBezTo>
                  <a:pt x="84" y="148"/>
                  <a:pt x="82" y="150"/>
                  <a:pt x="79" y="150"/>
                </a:cubicBezTo>
                <a:cubicBezTo>
                  <a:pt x="47" y="150"/>
                  <a:pt x="47" y="150"/>
                  <a:pt x="47" y="150"/>
                </a:cubicBezTo>
                <a:cubicBezTo>
                  <a:pt x="44" y="150"/>
                  <a:pt x="42" y="148"/>
                  <a:pt x="42" y="145"/>
                </a:cubicBezTo>
                <a:cubicBezTo>
                  <a:pt x="42" y="145"/>
                  <a:pt x="42" y="145"/>
                  <a:pt x="42" y="145"/>
                </a:cubicBezTo>
                <a:cubicBezTo>
                  <a:pt x="42" y="142"/>
                  <a:pt x="44" y="140"/>
                  <a:pt x="47" y="140"/>
                </a:cubicBezTo>
                <a:cubicBezTo>
                  <a:pt x="79" y="140"/>
                  <a:pt x="79" y="140"/>
                  <a:pt x="79" y="140"/>
                </a:cubicBezTo>
                <a:cubicBezTo>
                  <a:pt x="82" y="140"/>
                  <a:pt x="84" y="142"/>
                  <a:pt x="84" y="145"/>
                </a:cubicBezTo>
                <a:close/>
                <a:moveTo>
                  <a:pt x="84" y="132"/>
                </a:moveTo>
                <a:cubicBezTo>
                  <a:pt x="84" y="129"/>
                  <a:pt x="82" y="126"/>
                  <a:pt x="79" y="126"/>
                </a:cubicBezTo>
                <a:cubicBezTo>
                  <a:pt x="47" y="126"/>
                  <a:pt x="47" y="126"/>
                  <a:pt x="47" y="126"/>
                </a:cubicBezTo>
                <a:cubicBezTo>
                  <a:pt x="44" y="126"/>
                  <a:pt x="42" y="129"/>
                  <a:pt x="42" y="132"/>
                </a:cubicBezTo>
                <a:cubicBezTo>
                  <a:pt x="42" y="132"/>
                  <a:pt x="42" y="132"/>
                  <a:pt x="42" y="132"/>
                </a:cubicBezTo>
                <a:cubicBezTo>
                  <a:pt x="42" y="134"/>
                  <a:pt x="44" y="137"/>
                  <a:pt x="47" y="137"/>
                </a:cubicBezTo>
                <a:cubicBezTo>
                  <a:pt x="79" y="137"/>
                  <a:pt x="79" y="137"/>
                  <a:pt x="79" y="137"/>
                </a:cubicBezTo>
                <a:cubicBezTo>
                  <a:pt x="82" y="137"/>
                  <a:pt x="84" y="134"/>
                  <a:pt x="84" y="132"/>
                </a:cubicBezTo>
                <a:close/>
                <a:moveTo>
                  <a:pt x="68" y="74"/>
                </a:moveTo>
                <a:cubicBezTo>
                  <a:pt x="62" y="74"/>
                  <a:pt x="62" y="74"/>
                  <a:pt x="62" y="74"/>
                </a:cubicBezTo>
                <a:cubicBezTo>
                  <a:pt x="58" y="74"/>
                  <a:pt x="58" y="74"/>
                  <a:pt x="58" y="74"/>
                </a:cubicBezTo>
                <a:cubicBezTo>
                  <a:pt x="58" y="123"/>
                  <a:pt x="58" y="123"/>
                  <a:pt x="58" y="123"/>
                </a:cubicBezTo>
                <a:cubicBezTo>
                  <a:pt x="60" y="123"/>
                  <a:pt x="61" y="123"/>
                  <a:pt x="63" y="123"/>
                </a:cubicBezTo>
                <a:cubicBezTo>
                  <a:pt x="63" y="123"/>
                  <a:pt x="63" y="123"/>
                  <a:pt x="63" y="123"/>
                </a:cubicBezTo>
                <a:cubicBezTo>
                  <a:pt x="63" y="123"/>
                  <a:pt x="63" y="123"/>
                  <a:pt x="63" y="123"/>
                </a:cubicBezTo>
                <a:cubicBezTo>
                  <a:pt x="63" y="123"/>
                  <a:pt x="63" y="123"/>
                  <a:pt x="63" y="123"/>
                </a:cubicBezTo>
                <a:cubicBezTo>
                  <a:pt x="63" y="123"/>
                  <a:pt x="63" y="123"/>
                  <a:pt x="63" y="123"/>
                </a:cubicBezTo>
                <a:cubicBezTo>
                  <a:pt x="65" y="123"/>
                  <a:pt x="67" y="123"/>
                  <a:pt x="68" y="123"/>
                </a:cubicBezTo>
                <a:lnTo>
                  <a:pt x="68" y="74"/>
                </a:lnTo>
                <a:close/>
                <a:moveTo>
                  <a:pt x="46" y="54"/>
                </a:moveTo>
                <a:cubicBezTo>
                  <a:pt x="42" y="54"/>
                  <a:pt x="38" y="57"/>
                  <a:pt x="38" y="62"/>
                </a:cubicBezTo>
                <a:cubicBezTo>
                  <a:pt x="38" y="66"/>
                  <a:pt x="42" y="69"/>
                  <a:pt x="46" y="69"/>
                </a:cubicBezTo>
                <a:cubicBezTo>
                  <a:pt x="53" y="69"/>
                  <a:pt x="53" y="69"/>
                  <a:pt x="53" y="69"/>
                </a:cubicBezTo>
                <a:cubicBezTo>
                  <a:pt x="53" y="62"/>
                  <a:pt x="53" y="62"/>
                  <a:pt x="53" y="62"/>
                </a:cubicBezTo>
                <a:cubicBezTo>
                  <a:pt x="53" y="57"/>
                  <a:pt x="50" y="54"/>
                  <a:pt x="46" y="54"/>
                </a:cubicBezTo>
                <a:close/>
                <a:moveTo>
                  <a:pt x="88" y="62"/>
                </a:moveTo>
                <a:cubicBezTo>
                  <a:pt x="88" y="57"/>
                  <a:pt x="85" y="54"/>
                  <a:pt x="81" y="54"/>
                </a:cubicBezTo>
                <a:cubicBezTo>
                  <a:pt x="77" y="54"/>
                  <a:pt x="73" y="57"/>
                  <a:pt x="73" y="62"/>
                </a:cubicBezTo>
                <a:cubicBezTo>
                  <a:pt x="73" y="69"/>
                  <a:pt x="73" y="69"/>
                  <a:pt x="73" y="69"/>
                </a:cubicBezTo>
                <a:cubicBezTo>
                  <a:pt x="81" y="69"/>
                  <a:pt x="81" y="69"/>
                  <a:pt x="81" y="69"/>
                </a:cubicBezTo>
                <a:cubicBezTo>
                  <a:pt x="85" y="69"/>
                  <a:pt x="88" y="66"/>
                  <a:pt x="88" y="62"/>
                </a:cubicBezTo>
                <a:close/>
                <a:moveTo>
                  <a:pt x="105" y="48"/>
                </a:moveTo>
                <a:cubicBezTo>
                  <a:pt x="102" y="35"/>
                  <a:pt x="86" y="20"/>
                  <a:pt x="63" y="20"/>
                </a:cubicBezTo>
                <a:cubicBezTo>
                  <a:pt x="41" y="20"/>
                  <a:pt x="25" y="35"/>
                  <a:pt x="22" y="48"/>
                </a:cubicBezTo>
                <a:cubicBezTo>
                  <a:pt x="19" y="58"/>
                  <a:pt x="21" y="68"/>
                  <a:pt x="26" y="77"/>
                </a:cubicBezTo>
                <a:cubicBezTo>
                  <a:pt x="31" y="86"/>
                  <a:pt x="35" y="93"/>
                  <a:pt x="39" y="101"/>
                </a:cubicBezTo>
                <a:cubicBezTo>
                  <a:pt x="41" y="106"/>
                  <a:pt x="42" y="113"/>
                  <a:pt x="43" y="118"/>
                </a:cubicBezTo>
                <a:cubicBezTo>
                  <a:pt x="44" y="122"/>
                  <a:pt x="45" y="123"/>
                  <a:pt x="50" y="123"/>
                </a:cubicBezTo>
                <a:cubicBezTo>
                  <a:pt x="51" y="123"/>
                  <a:pt x="52" y="123"/>
                  <a:pt x="53" y="123"/>
                </a:cubicBezTo>
                <a:cubicBezTo>
                  <a:pt x="53" y="74"/>
                  <a:pt x="53" y="74"/>
                  <a:pt x="53" y="74"/>
                </a:cubicBezTo>
                <a:cubicBezTo>
                  <a:pt x="46" y="74"/>
                  <a:pt x="46" y="74"/>
                  <a:pt x="46" y="74"/>
                </a:cubicBezTo>
                <a:cubicBezTo>
                  <a:pt x="42" y="74"/>
                  <a:pt x="39" y="73"/>
                  <a:pt x="37" y="70"/>
                </a:cubicBezTo>
                <a:cubicBezTo>
                  <a:pt x="35" y="68"/>
                  <a:pt x="33" y="65"/>
                  <a:pt x="33" y="62"/>
                </a:cubicBezTo>
                <a:cubicBezTo>
                  <a:pt x="33" y="58"/>
                  <a:pt x="35" y="55"/>
                  <a:pt x="37" y="53"/>
                </a:cubicBezTo>
                <a:cubicBezTo>
                  <a:pt x="39" y="50"/>
                  <a:pt x="42" y="49"/>
                  <a:pt x="46" y="49"/>
                </a:cubicBezTo>
                <a:cubicBezTo>
                  <a:pt x="53" y="49"/>
                  <a:pt x="58" y="55"/>
                  <a:pt x="58" y="61"/>
                </a:cubicBezTo>
                <a:cubicBezTo>
                  <a:pt x="58" y="61"/>
                  <a:pt x="58" y="61"/>
                  <a:pt x="58" y="61"/>
                </a:cubicBezTo>
                <a:cubicBezTo>
                  <a:pt x="58" y="69"/>
                  <a:pt x="58" y="69"/>
                  <a:pt x="58" y="69"/>
                </a:cubicBezTo>
                <a:cubicBezTo>
                  <a:pt x="62" y="69"/>
                  <a:pt x="62" y="69"/>
                  <a:pt x="62" y="69"/>
                </a:cubicBezTo>
                <a:cubicBezTo>
                  <a:pt x="68" y="69"/>
                  <a:pt x="68" y="69"/>
                  <a:pt x="68" y="69"/>
                </a:cubicBezTo>
                <a:cubicBezTo>
                  <a:pt x="68" y="61"/>
                  <a:pt x="68" y="61"/>
                  <a:pt x="68" y="61"/>
                </a:cubicBezTo>
                <a:cubicBezTo>
                  <a:pt x="68" y="61"/>
                  <a:pt x="68" y="61"/>
                  <a:pt x="68" y="61"/>
                </a:cubicBezTo>
                <a:cubicBezTo>
                  <a:pt x="68" y="58"/>
                  <a:pt x="70" y="55"/>
                  <a:pt x="72" y="53"/>
                </a:cubicBezTo>
                <a:cubicBezTo>
                  <a:pt x="74" y="50"/>
                  <a:pt x="77" y="49"/>
                  <a:pt x="81" y="49"/>
                </a:cubicBezTo>
                <a:cubicBezTo>
                  <a:pt x="84" y="49"/>
                  <a:pt x="87" y="50"/>
                  <a:pt x="90" y="53"/>
                </a:cubicBezTo>
                <a:cubicBezTo>
                  <a:pt x="92" y="55"/>
                  <a:pt x="93" y="58"/>
                  <a:pt x="93" y="62"/>
                </a:cubicBezTo>
                <a:cubicBezTo>
                  <a:pt x="93" y="65"/>
                  <a:pt x="92" y="68"/>
                  <a:pt x="90" y="70"/>
                </a:cubicBezTo>
                <a:cubicBezTo>
                  <a:pt x="87" y="73"/>
                  <a:pt x="84" y="74"/>
                  <a:pt x="81" y="74"/>
                </a:cubicBezTo>
                <a:cubicBezTo>
                  <a:pt x="73" y="74"/>
                  <a:pt x="73" y="74"/>
                  <a:pt x="73" y="74"/>
                </a:cubicBezTo>
                <a:cubicBezTo>
                  <a:pt x="73" y="123"/>
                  <a:pt x="73" y="123"/>
                  <a:pt x="73" y="123"/>
                </a:cubicBezTo>
                <a:cubicBezTo>
                  <a:pt x="74" y="123"/>
                  <a:pt x="75" y="123"/>
                  <a:pt x="76" y="123"/>
                </a:cubicBezTo>
                <a:cubicBezTo>
                  <a:pt x="81" y="123"/>
                  <a:pt x="83" y="122"/>
                  <a:pt x="83" y="118"/>
                </a:cubicBezTo>
                <a:cubicBezTo>
                  <a:pt x="85" y="113"/>
                  <a:pt x="85" y="106"/>
                  <a:pt x="87" y="101"/>
                </a:cubicBezTo>
                <a:cubicBezTo>
                  <a:pt x="91" y="93"/>
                  <a:pt x="96" y="86"/>
                  <a:pt x="100" y="77"/>
                </a:cubicBezTo>
                <a:cubicBezTo>
                  <a:pt x="105" y="68"/>
                  <a:pt x="108" y="58"/>
                  <a:pt x="105" y="48"/>
                </a:cubicBezTo>
                <a:close/>
                <a:moveTo>
                  <a:pt x="68" y="4"/>
                </a:moveTo>
                <a:cubicBezTo>
                  <a:pt x="68" y="2"/>
                  <a:pt x="66" y="0"/>
                  <a:pt x="63" y="0"/>
                </a:cubicBezTo>
                <a:cubicBezTo>
                  <a:pt x="63" y="0"/>
                  <a:pt x="63" y="0"/>
                  <a:pt x="63" y="0"/>
                </a:cubicBezTo>
                <a:cubicBezTo>
                  <a:pt x="61" y="0"/>
                  <a:pt x="59" y="2"/>
                  <a:pt x="59" y="4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15"/>
                  <a:pt x="61" y="18"/>
                  <a:pt x="63" y="18"/>
                </a:cubicBezTo>
                <a:cubicBezTo>
                  <a:pt x="63" y="18"/>
                  <a:pt x="63" y="18"/>
                  <a:pt x="63" y="18"/>
                </a:cubicBezTo>
                <a:cubicBezTo>
                  <a:pt x="66" y="18"/>
                  <a:pt x="68" y="15"/>
                  <a:pt x="68" y="13"/>
                </a:cubicBezTo>
                <a:lnTo>
                  <a:pt x="68" y="4"/>
                </a:lnTo>
                <a:close/>
                <a:moveTo>
                  <a:pt x="93" y="12"/>
                </a:moveTo>
                <a:cubicBezTo>
                  <a:pt x="94" y="10"/>
                  <a:pt x="94" y="7"/>
                  <a:pt x="91" y="6"/>
                </a:cubicBezTo>
                <a:cubicBezTo>
                  <a:pt x="91" y="6"/>
                  <a:pt x="91" y="6"/>
                  <a:pt x="91" y="6"/>
                </a:cubicBezTo>
                <a:cubicBezTo>
                  <a:pt x="89" y="5"/>
                  <a:pt x="86" y="5"/>
                  <a:pt x="85" y="8"/>
                </a:cubicBezTo>
                <a:cubicBezTo>
                  <a:pt x="81" y="15"/>
                  <a:pt x="81" y="15"/>
                  <a:pt x="81" y="15"/>
                </a:cubicBezTo>
                <a:cubicBezTo>
                  <a:pt x="80" y="17"/>
                  <a:pt x="81" y="20"/>
                  <a:pt x="83" y="21"/>
                </a:cubicBezTo>
                <a:cubicBezTo>
                  <a:pt x="83" y="21"/>
                  <a:pt x="83" y="21"/>
                  <a:pt x="83" y="21"/>
                </a:cubicBezTo>
                <a:cubicBezTo>
                  <a:pt x="85" y="22"/>
                  <a:pt x="88" y="22"/>
                  <a:pt x="89" y="19"/>
                </a:cubicBezTo>
                <a:lnTo>
                  <a:pt x="93" y="12"/>
                </a:lnTo>
                <a:close/>
                <a:moveTo>
                  <a:pt x="112" y="27"/>
                </a:moveTo>
                <a:cubicBezTo>
                  <a:pt x="114" y="25"/>
                  <a:pt x="114" y="22"/>
                  <a:pt x="112" y="20"/>
                </a:cubicBezTo>
                <a:cubicBezTo>
                  <a:pt x="112" y="20"/>
                  <a:pt x="112" y="20"/>
                  <a:pt x="112" y="20"/>
                </a:cubicBezTo>
                <a:cubicBezTo>
                  <a:pt x="111" y="18"/>
                  <a:pt x="108" y="18"/>
                  <a:pt x="106" y="20"/>
                </a:cubicBezTo>
                <a:cubicBezTo>
                  <a:pt x="100" y="26"/>
                  <a:pt x="100" y="26"/>
                  <a:pt x="100" y="26"/>
                </a:cubicBezTo>
                <a:cubicBezTo>
                  <a:pt x="98" y="27"/>
                  <a:pt x="98" y="30"/>
                  <a:pt x="99" y="32"/>
                </a:cubicBezTo>
                <a:cubicBezTo>
                  <a:pt x="99" y="32"/>
                  <a:pt x="99" y="32"/>
                  <a:pt x="99" y="32"/>
                </a:cubicBezTo>
                <a:cubicBezTo>
                  <a:pt x="101" y="34"/>
                  <a:pt x="104" y="34"/>
                  <a:pt x="106" y="32"/>
                </a:cubicBezTo>
                <a:lnTo>
                  <a:pt x="112" y="27"/>
                </a:lnTo>
                <a:close/>
                <a:moveTo>
                  <a:pt x="122" y="49"/>
                </a:moveTo>
                <a:cubicBezTo>
                  <a:pt x="124" y="49"/>
                  <a:pt x="126" y="46"/>
                  <a:pt x="126" y="44"/>
                </a:cubicBezTo>
                <a:cubicBezTo>
                  <a:pt x="126" y="44"/>
                  <a:pt x="126" y="44"/>
                  <a:pt x="126" y="44"/>
                </a:cubicBezTo>
                <a:cubicBezTo>
                  <a:pt x="125" y="41"/>
                  <a:pt x="123" y="40"/>
                  <a:pt x="120" y="40"/>
                </a:cubicBezTo>
                <a:cubicBezTo>
                  <a:pt x="112" y="42"/>
                  <a:pt x="112" y="42"/>
                  <a:pt x="112" y="42"/>
                </a:cubicBezTo>
                <a:cubicBezTo>
                  <a:pt x="109" y="42"/>
                  <a:pt x="108" y="45"/>
                  <a:pt x="108" y="47"/>
                </a:cubicBezTo>
                <a:cubicBezTo>
                  <a:pt x="108" y="47"/>
                  <a:pt x="108" y="47"/>
                  <a:pt x="108" y="47"/>
                </a:cubicBezTo>
                <a:cubicBezTo>
                  <a:pt x="109" y="50"/>
                  <a:pt x="111" y="51"/>
                  <a:pt x="114" y="51"/>
                </a:cubicBezTo>
                <a:lnTo>
                  <a:pt x="122" y="49"/>
                </a:lnTo>
                <a:close/>
                <a:moveTo>
                  <a:pt x="120" y="74"/>
                </a:moveTo>
                <a:cubicBezTo>
                  <a:pt x="122" y="74"/>
                  <a:pt x="125" y="73"/>
                  <a:pt x="125" y="70"/>
                </a:cubicBezTo>
                <a:cubicBezTo>
                  <a:pt x="125" y="70"/>
                  <a:pt x="125" y="70"/>
                  <a:pt x="125" y="70"/>
                </a:cubicBezTo>
                <a:cubicBezTo>
                  <a:pt x="126" y="68"/>
                  <a:pt x="124" y="65"/>
                  <a:pt x="122" y="65"/>
                </a:cubicBezTo>
                <a:cubicBezTo>
                  <a:pt x="113" y="63"/>
                  <a:pt x="113" y="63"/>
                  <a:pt x="113" y="63"/>
                </a:cubicBezTo>
                <a:cubicBezTo>
                  <a:pt x="111" y="63"/>
                  <a:pt x="108" y="64"/>
                  <a:pt x="108" y="67"/>
                </a:cubicBezTo>
                <a:cubicBezTo>
                  <a:pt x="108" y="67"/>
                  <a:pt x="108" y="67"/>
                  <a:pt x="108" y="67"/>
                </a:cubicBezTo>
                <a:cubicBezTo>
                  <a:pt x="107" y="69"/>
                  <a:pt x="109" y="72"/>
                  <a:pt x="112" y="72"/>
                </a:cubicBezTo>
                <a:lnTo>
                  <a:pt x="120" y="74"/>
                </a:lnTo>
                <a:close/>
                <a:moveTo>
                  <a:pt x="37" y="19"/>
                </a:moveTo>
                <a:cubicBezTo>
                  <a:pt x="38" y="22"/>
                  <a:pt x="41" y="22"/>
                  <a:pt x="43" y="21"/>
                </a:cubicBezTo>
                <a:cubicBezTo>
                  <a:pt x="43" y="21"/>
                  <a:pt x="43" y="21"/>
                  <a:pt x="43" y="21"/>
                </a:cubicBezTo>
                <a:cubicBezTo>
                  <a:pt x="45" y="20"/>
                  <a:pt x="46" y="17"/>
                  <a:pt x="45" y="15"/>
                </a:cubicBezTo>
                <a:cubicBezTo>
                  <a:pt x="41" y="8"/>
                  <a:pt x="41" y="8"/>
                  <a:pt x="41" y="8"/>
                </a:cubicBezTo>
                <a:cubicBezTo>
                  <a:pt x="39" y="5"/>
                  <a:pt x="37" y="5"/>
                  <a:pt x="34" y="6"/>
                </a:cubicBezTo>
                <a:cubicBezTo>
                  <a:pt x="34" y="6"/>
                  <a:pt x="34" y="6"/>
                  <a:pt x="34" y="6"/>
                </a:cubicBezTo>
                <a:cubicBezTo>
                  <a:pt x="32" y="7"/>
                  <a:pt x="31" y="10"/>
                  <a:pt x="33" y="12"/>
                </a:cubicBezTo>
                <a:lnTo>
                  <a:pt x="37" y="19"/>
                </a:lnTo>
                <a:close/>
                <a:moveTo>
                  <a:pt x="20" y="32"/>
                </a:moveTo>
                <a:cubicBezTo>
                  <a:pt x="22" y="34"/>
                  <a:pt x="25" y="34"/>
                  <a:pt x="27" y="32"/>
                </a:cubicBezTo>
                <a:cubicBezTo>
                  <a:pt x="27" y="32"/>
                  <a:pt x="27" y="32"/>
                  <a:pt x="27" y="32"/>
                </a:cubicBezTo>
                <a:cubicBezTo>
                  <a:pt x="28" y="30"/>
                  <a:pt x="28" y="27"/>
                  <a:pt x="26" y="26"/>
                </a:cubicBezTo>
                <a:cubicBezTo>
                  <a:pt x="20" y="20"/>
                  <a:pt x="20" y="20"/>
                  <a:pt x="20" y="20"/>
                </a:cubicBezTo>
                <a:cubicBezTo>
                  <a:pt x="18" y="18"/>
                  <a:pt x="15" y="18"/>
                  <a:pt x="14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2" y="22"/>
                  <a:pt x="12" y="25"/>
                  <a:pt x="14" y="27"/>
                </a:cubicBezTo>
                <a:lnTo>
                  <a:pt x="20" y="32"/>
                </a:lnTo>
                <a:close/>
                <a:moveTo>
                  <a:pt x="12" y="51"/>
                </a:moveTo>
                <a:cubicBezTo>
                  <a:pt x="15" y="51"/>
                  <a:pt x="17" y="50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5"/>
                  <a:pt x="16" y="42"/>
                  <a:pt x="14" y="42"/>
                </a:cubicBezTo>
                <a:cubicBezTo>
                  <a:pt x="6" y="40"/>
                  <a:pt x="6" y="40"/>
                  <a:pt x="6" y="40"/>
                </a:cubicBezTo>
                <a:cubicBezTo>
                  <a:pt x="3" y="40"/>
                  <a:pt x="1" y="41"/>
                  <a:pt x="0" y="44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6"/>
                  <a:pt x="2" y="49"/>
                  <a:pt x="4" y="49"/>
                </a:cubicBezTo>
                <a:lnTo>
                  <a:pt x="12" y="51"/>
                </a:lnTo>
                <a:close/>
                <a:moveTo>
                  <a:pt x="14" y="72"/>
                </a:moveTo>
                <a:cubicBezTo>
                  <a:pt x="17" y="72"/>
                  <a:pt x="18" y="69"/>
                  <a:pt x="18" y="67"/>
                </a:cubicBezTo>
                <a:cubicBezTo>
                  <a:pt x="18" y="67"/>
                  <a:pt x="18" y="67"/>
                  <a:pt x="18" y="67"/>
                </a:cubicBezTo>
                <a:cubicBezTo>
                  <a:pt x="17" y="64"/>
                  <a:pt x="15" y="63"/>
                  <a:pt x="13" y="63"/>
                </a:cubicBezTo>
                <a:cubicBezTo>
                  <a:pt x="4" y="65"/>
                  <a:pt x="4" y="65"/>
                  <a:pt x="4" y="65"/>
                </a:cubicBezTo>
                <a:cubicBezTo>
                  <a:pt x="2" y="65"/>
                  <a:pt x="0" y="68"/>
                  <a:pt x="1" y="70"/>
                </a:cubicBezTo>
                <a:cubicBezTo>
                  <a:pt x="1" y="70"/>
                  <a:pt x="1" y="70"/>
                  <a:pt x="1" y="70"/>
                </a:cubicBezTo>
                <a:cubicBezTo>
                  <a:pt x="1" y="73"/>
                  <a:pt x="4" y="74"/>
                  <a:pt x="6" y="74"/>
                </a:cubicBezTo>
                <a:lnTo>
                  <a:pt x="14" y="7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43032" name="Google Shape;696;p27">
            <a:extLst>
              <a:ext uri="{FF2B5EF4-FFF2-40B4-BE49-F238E27FC236}">
                <a16:creationId xmlns:a16="http://schemas.microsoft.com/office/drawing/2014/main" id="{F29BB277-31FE-45D6-A4CE-17D4C22979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64188" y="3194050"/>
            <a:ext cx="2414587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FFFF"/>
              </a:buClr>
              <a:buSzPts val="1400"/>
              <a:buFont typeface="Open Sans" panose="020B0606030504020204" pitchFamily="34" charset="0"/>
              <a:buNone/>
            </a:pPr>
            <a:r>
              <a:rPr lang="en-US" altLang="en-US">
                <a:solidFill>
                  <a:srgbClr val="FFFFFF"/>
                </a:solidFill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amet, consectetur adipiscing elit, sed do</a:t>
            </a:r>
            <a:endParaRPr lang="en-US" altLang="en-US"/>
          </a:p>
        </p:txBody>
      </p:sp>
      <p:sp>
        <p:nvSpPr>
          <p:cNvPr id="43033" name="Google Shape;697;p27">
            <a:extLst>
              <a:ext uri="{FF2B5EF4-FFF2-40B4-BE49-F238E27FC236}">
                <a16:creationId xmlns:a16="http://schemas.microsoft.com/office/drawing/2014/main" id="{2D980CFF-77BB-45BE-A4F4-02DDEBE955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64188" y="5360988"/>
            <a:ext cx="2414587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FFFF"/>
              </a:buClr>
              <a:buSzPts val="1400"/>
              <a:buFont typeface="Open Sans" panose="020B0606030504020204" pitchFamily="34" charset="0"/>
              <a:buNone/>
            </a:pPr>
            <a:r>
              <a:rPr lang="en-US" altLang="en-US">
                <a:solidFill>
                  <a:srgbClr val="FFFFFF"/>
                </a:solidFill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amet, consectetur adipiscing elit, sed do</a:t>
            </a:r>
            <a:endParaRPr lang="en-US" altLang="en-US"/>
          </a:p>
        </p:txBody>
      </p:sp>
      <p:sp>
        <p:nvSpPr>
          <p:cNvPr id="43034" name="Google Shape;698;p27">
            <a:extLst>
              <a:ext uri="{FF2B5EF4-FFF2-40B4-BE49-F238E27FC236}">
                <a16:creationId xmlns:a16="http://schemas.microsoft.com/office/drawing/2014/main" id="{6F1C01FE-BE7B-4162-BBE2-60E03BC4F7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70388" y="4276725"/>
            <a:ext cx="2416175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r" eaLnBrk="1" hangingPunct="1">
              <a:buClr>
                <a:srgbClr val="FFFFFF"/>
              </a:buClr>
              <a:buSzPts val="1400"/>
              <a:buFont typeface="Open Sans" panose="020B0606030504020204" pitchFamily="34" charset="0"/>
              <a:buNone/>
            </a:pPr>
            <a:r>
              <a:rPr lang="en-US" altLang="en-US">
                <a:solidFill>
                  <a:srgbClr val="FFFFFF"/>
                </a:solidFill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amet, consectetur adipiscing elit, sed do</a:t>
            </a:r>
            <a:endParaRPr lang="en-US" altLang="en-US"/>
          </a:p>
        </p:txBody>
      </p:sp>
      <p:sp>
        <p:nvSpPr>
          <p:cNvPr id="43035" name="Google Shape;699;p27">
            <a:extLst>
              <a:ext uri="{FF2B5EF4-FFF2-40B4-BE49-F238E27FC236}">
                <a16:creationId xmlns:a16="http://schemas.microsoft.com/office/drawing/2014/main" id="{53DC59FA-4459-47C1-AEB2-66AAEBA43A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46575" y="2057400"/>
            <a:ext cx="2416175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r" eaLnBrk="1" hangingPunct="1">
              <a:buClr>
                <a:srgbClr val="FFFFFF"/>
              </a:buClr>
              <a:buSzPts val="1400"/>
              <a:buFont typeface="Open Sans" panose="020B0606030504020204" pitchFamily="34" charset="0"/>
              <a:buNone/>
            </a:pPr>
            <a:r>
              <a:rPr lang="en-US" altLang="en-US">
                <a:solidFill>
                  <a:srgbClr val="FFFFFF"/>
                </a:solidFill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amet, consectetur adipiscing elit, sed do</a:t>
            </a:r>
            <a:endParaRPr lang="en-US" alt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Google Shape;704;p28">
            <a:extLst>
              <a:ext uri="{FF2B5EF4-FFF2-40B4-BE49-F238E27FC236}">
                <a16:creationId xmlns:a16="http://schemas.microsoft.com/office/drawing/2014/main" id="{226D50D2-E6B2-4587-A80F-A3A5D96FDEF9}"/>
              </a:ext>
            </a:extLst>
          </p:cNvPr>
          <p:cNvSpPr>
            <a:spLocks/>
          </p:cNvSpPr>
          <p:nvPr/>
        </p:nvSpPr>
        <p:spPr bwMode="auto">
          <a:xfrm>
            <a:off x="2794000" y="127000"/>
            <a:ext cx="3770313" cy="3300413"/>
          </a:xfrm>
          <a:custGeom>
            <a:avLst/>
            <a:gdLst>
              <a:gd name="T0" fmla="*/ 3770313 w 889"/>
              <a:gd name="T1" fmla="*/ 929037 h 778"/>
              <a:gd name="T2" fmla="*/ 3766072 w 889"/>
              <a:gd name="T3" fmla="*/ 937521 h 778"/>
              <a:gd name="T4" fmla="*/ 3766072 w 889"/>
              <a:gd name="T5" fmla="*/ 937521 h 778"/>
              <a:gd name="T6" fmla="*/ 3770313 w 889"/>
              <a:gd name="T7" fmla="*/ 929037 h 778"/>
              <a:gd name="T8" fmla="*/ 3240179 w 889"/>
              <a:gd name="T9" fmla="*/ 0 h 778"/>
              <a:gd name="T10" fmla="*/ 0 w 889"/>
              <a:gd name="T11" fmla="*/ 3300413 h 778"/>
              <a:gd name="T12" fmla="*/ 0 w 889"/>
              <a:gd name="T13" fmla="*/ 3300413 h 778"/>
              <a:gd name="T14" fmla="*/ 3240179 w 889"/>
              <a:gd name="T15" fmla="*/ 0 h 778"/>
              <a:gd name="T16" fmla="*/ 3240179 w 889"/>
              <a:gd name="T17" fmla="*/ 0 h 77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889" h="778" extrusionOk="0">
                <a:moveTo>
                  <a:pt x="889" y="219"/>
                </a:moveTo>
                <a:cubicBezTo>
                  <a:pt x="888" y="221"/>
                  <a:pt x="888" y="221"/>
                  <a:pt x="888" y="221"/>
                </a:cubicBezTo>
                <a:cubicBezTo>
                  <a:pt x="888" y="221"/>
                  <a:pt x="888" y="221"/>
                  <a:pt x="888" y="221"/>
                </a:cubicBezTo>
                <a:cubicBezTo>
                  <a:pt x="889" y="219"/>
                  <a:pt x="889" y="219"/>
                  <a:pt x="889" y="219"/>
                </a:cubicBezTo>
                <a:moveTo>
                  <a:pt x="764" y="0"/>
                </a:moveTo>
                <a:cubicBezTo>
                  <a:pt x="342" y="7"/>
                  <a:pt x="0" y="354"/>
                  <a:pt x="0" y="778"/>
                </a:cubicBezTo>
                <a:cubicBezTo>
                  <a:pt x="0" y="778"/>
                  <a:pt x="0" y="778"/>
                  <a:pt x="0" y="778"/>
                </a:cubicBezTo>
                <a:cubicBezTo>
                  <a:pt x="0" y="354"/>
                  <a:pt x="342" y="7"/>
                  <a:pt x="764" y="0"/>
                </a:cubicBezTo>
                <a:cubicBezTo>
                  <a:pt x="764" y="0"/>
                  <a:pt x="764" y="0"/>
                  <a:pt x="764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pic>
        <p:nvPicPr>
          <p:cNvPr id="45059" name="Google Shape;705;p28">
            <a:extLst>
              <a:ext uri="{FF2B5EF4-FFF2-40B4-BE49-F238E27FC236}">
                <a16:creationId xmlns:a16="http://schemas.microsoft.com/office/drawing/2014/main" id="{EB6952AB-8BD8-46E9-AA27-D8F6A80200DF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60" name="Google Shape;706;p28">
            <a:extLst>
              <a:ext uri="{FF2B5EF4-FFF2-40B4-BE49-F238E27FC236}">
                <a16:creationId xmlns:a16="http://schemas.microsoft.com/office/drawing/2014/main" id="{A435FC62-49EE-4799-B302-6255860B3AEA}"/>
              </a:ext>
            </a:extLst>
          </p:cNvPr>
          <p:cNvSpPr>
            <a:spLocks/>
          </p:cNvSpPr>
          <p:nvPr/>
        </p:nvSpPr>
        <p:spPr bwMode="auto">
          <a:xfrm>
            <a:off x="1943100" y="6037263"/>
            <a:ext cx="803275" cy="415925"/>
          </a:xfrm>
          <a:custGeom>
            <a:avLst/>
            <a:gdLst>
              <a:gd name="T0" fmla="*/ 580772 w 213"/>
              <a:gd name="T1" fmla="*/ 393238 h 110"/>
              <a:gd name="T2" fmla="*/ 543059 w 213"/>
              <a:gd name="T3" fmla="*/ 404582 h 110"/>
              <a:gd name="T4" fmla="*/ 411066 w 213"/>
              <a:gd name="T5" fmla="*/ 415925 h 110"/>
              <a:gd name="T6" fmla="*/ 279072 w 213"/>
              <a:gd name="T7" fmla="*/ 404582 h 110"/>
              <a:gd name="T8" fmla="*/ 245131 w 213"/>
              <a:gd name="T9" fmla="*/ 393238 h 110"/>
              <a:gd name="T10" fmla="*/ 230046 w 213"/>
              <a:gd name="T11" fmla="*/ 328959 h 110"/>
              <a:gd name="T12" fmla="*/ 301700 w 213"/>
              <a:gd name="T13" fmla="*/ 279804 h 110"/>
              <a:gd name="T14" fmla="*/ 339412 w 213"/>
              <a:gd name="T15" fmla="*/ 264680 h 110"/>
              <a:gd name="T16" fmla="*/ 350726 w 213"/>
              <a:gd name="T17" fmla="*/ 215525 h 110"/>
              <a:gd name="T18" fmla="*/ 305471 w 213"/>
              <a:gd name="T19" fmla="*/ 90747 h 110"/>
              <a:gd name="T20" fmla="*/ 384667 w 213"/>
              <a:gd name="T21" fmla="*/ 3781 h 110"/>
              <a:gd name="T22" fmla="*/ 411066 w 213"/>
              <a:gd name="T23" fmla="*/ 0 h 110"/>
              <a:gd name="T24" fmla="*/ 441236 w 213"/>
              <a:gd name="T25" fmla="*/ 3781 h 110"/>
              <a:gd name="T26" fmla="*/ 516660 w 213"/>
              <a:gd name="T27" fmla="*/ 90747 h 110"/>
              <a:gd name="T28" fmla="*/ 471406 w 213"/>
              <a:gd name="T29" fmla="*/ 215525 h 110"/>
              <a:gd name="T30" fmla="*/ 482719 w 213"/>
              <a:gd name="T31" fmla="*/ 264680 h 110"/>
              <a:gd name="T32" fmla="*/ 520432 w 213"/>
              <a:gd name="T33" fmla="*/ 279804 h 110"/>
              <a:gd name="T34" fmla="*/ 595857 w 213"/>
              <a:gd name="T35" fmla="*/ 328959 h 110"/>
              <a:gd name="T36" fmla="*/ 580772 w 213"/>
              <a:gd name="T37" fmla="*/ 393238 h 110"/>
              <a:gd name="T38" fmla="*/ 788190 w 213"/>
              <a:gd name="T39" fmla="*/ 355427 h 110"/>
              <a:gd name="T40" fmla="*/ 735393 w 213"/>
              <a:gd name="T41" fmla="*/ 321397 h 110"/>
              <a:gd name="T42" fmla="*/ 712765 w 213"/>
              <a:gd name="T43" fmla="*/ 310053 h 110"/>
              <a:gd name="T44" fmla="*/ 701451 w 213"/>
              <a:gd name="T45" fmla="*/ 276023 h 110"/>
              <a:gd name="T46" fmla="*/ 735393 w 213"/>
              <a:gd name="T47" fmla="*/ 189057 h 110"/>
              <a:gd name="T48" fmla="*/ 682595 w 213"/>
              <a:gd name="T49" fmla="*/ 128559 h 110"/>
              <a:gd name="T50" fmla="*/ 659968 w 213"/>
              <a:gd name="T51" fmla="*/ 128559 h 110"/>
              <a:gd name="T52" fmla="*/ 641112 w 213"/>
              <a:gd name="T53" fmla="*/ 128559 h 110"/>
              <a:gd name="T54" fmla="*/ 588314 w 213"/>
              <a:gd name="T55" fmla="*/ 189057 h 110"/>
              <a:gd name="T56" fmla="*/ 618484 w 213"/>
              <a:gd name="T57" fmla="*/ 276023 h 110"/>
              <a:gd name="T58" fmla="*/ 610942 w 213"/>
              <a:gd name="T59" fmla="*/ 310053 h 110"/>
              <a:gd name="T60" fmla="*/ 610942 w 213"/>
              <a:gd name="T61" fmla="*/ 313834 h 110"/>
              <a:gd name="T62" fmla="*/ 618484 w 213"/>
              <a:gd name="T63" fmla="*/ 317615 h 110"/>
              <a:gd name="T64" fmla="*/ 629798 w 213"/>
              <a:gd name="T65" fmla="*/ 366770 h 110"/>
              <a:gd name="T66" fmla="*/ 595857 w 213"/>
              <a:gd name="T67" fmla="*/ 404582 h 110"/>
              <a:gd name="T68" fmla="*/ 584543 w 213"/>
              <a:gd name="T69" fmla="*/ 412144 h 110"/>
              <a:gd name="T70" fmla="*/ 659968 w 213"/>
              <a:gd name="T71" fmla="*/ 415925 h 110"/>
              <a:gd name="T72" fmla="*/ 754249 w 213"/>
              <a:gd name="T73" fmla="*/ 408363 h 110"/>
              <a:gd name="T74" fmla="*/ 776876 w 213"/>
              <a:gd name="T75" fmla="*/ 400800 h 110"/>
              <a:gd name="T76" fmla="*/ 788190 w 213"/>
              <a:gd name="T77" fmla="*/ 355427 h 110"/>
              <a:gd name="T78" fmla="*/ 188562 w 213"/>
              <a:gd name="T79" fmla="*/ 362989 h 110"/>
              <a:gd name="T80" fmla="*/ 207418 w 213"/>
              <a:gd name="T81" fmla="*/ 317615 h 110"/>
              <a:gd name="T82" fmla="*/ 222503 w 213"/>
              <a:gd name="T83" fmla="*/ 306272 h 110"/>
              <a:gd name="T84" fmla="*/ 211190 w 213"/>
              <a:gd name="T85" fmla="*/ 298710 h 110"/>
              <a:gd name="T86" fmla="*/ 203647 w 213"/>
              <a:gd name="T87" fmla="*/ 260898 h 110"/>
              <a:gd name="T88" fmla="*/ 237588 w 213"/>
              <a:gd name="T89" fmla="*/ 166370 h 110"/>
              <a:gd name="T90" fmla="*/ 181020 w 213"/>
              <a:gd name="T91" fmla="*/ 98310 h 110"/>
              <a:gd name="T92" fmla="*/ 158392 w 213"/>
              <a:gd name="T93" fmla="*/ 94528 h 110"/>
              <a:gd name="T94" fmla="*/ 135765 w 213"/>
              <a:gd name="T95" fmla="*/ 98310 h 110"/>
              <a:gd name="T96" fmla="*/ 75425 w 213"/>
              <a:gd name="T97" fmla="*/ 166370 h 110"/>
              <a:gd name="T98" fmla="*/ 113137 w 213"/>
              <a:gd name="T99" fmla="*/ 260898 h 110"/>
              <a:gd name="T100" fmla="*/ 101824 w 213"/>
              <a:gd name="T101" fmla="*/ 298710 h 110"/>
              <a:gd name="T102" fmla="*/ 75425 w 213"/>
              <a:gd name="T103" fmla="*/ 313834 h 110"/>
              <a:gd name="T104" fmla="*/ 15085 w 213"/>
              <a:gd name="T105" fmla="*/ 347865 h 110"/>
              <a:gd name="T106" fmla="*/ 30170 w 213"/>
              <a:gd name="T107" fmla="*/ 397019 h 110"/>
              <a:gd name="T108" fmla="*/ 56569 w 213"/>
              <a:gd name="T109" fmla="*/ 408363 h 110"/>
              <a:gd name="T110" fmla="*/ 158392 w 213"/>
              <a:gd name="T111" fmla="*/ 415925 h 110"/>
              <a:gd name="T112" fmla="*/ 241360 w 213"/>
              <a:gd name="T113" fmla="*/ 412144 h 110"/>
              <a:gd name="T114" fmla="*/ 226275 w 213"/>
              <a:gd name="T115" fmla="*/ 404582 h 110"/>
              <a:gd name="T116" fmla="*/ 188562 w 213"/>
              <a:gd name="T117" fmla="*/ 362989 h 11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13" h="110" extrusionOk="0">
                <a:moveTo>
                  <a:pt x="154" y="104"/>
                </a:moveTo>
                <a:cubicBezTo>
                  <a:pt x="151" y="105"/>
                  <a:pt x="147" y="106"/>
                  <a:pt x="144" y="107"/>
                </a:cubicBezTo>
                <a:cubicBezTo>
                  <a:pt x="133" y="110"/>
                  <a:pt x="123" y="110"/>
                  <a:pt x="109" y="110"/>
                </a:cubicBezTo>
                <a:cubicBezTo>
                  <a:pt x="96" y="110"/>
                  <a:pt x="85" y="110"/>
                  <a:pt x="74" y="107"/>
                </a:cubicBezTo>
                <a:cubicBezTo>
                  <a:pt x="71" y="106"/>
                  <a:pt x="68" y="105"/>
                  <a:pt x="65" y="104"/>
                </a:cubicBezTo>
                <a:cubicBezTo>
                  <a:pt x="56" y="100"/>
                  <a:pt x="56" y="92"/>
                  <a:pt x="61" y="87"/>
                </a:cubicBezTo>
                <a:cubicBezTo>
                  <a:pt x="66" y="81"/>
                  <a:pt x="73" y="78"/>
                  <a:pt x="80" y="74"/>
                </a:cubicBezTo>
                <a:cubicBezTo>
                  <a:pt x="84" y="73"/>
                  <a:pt x="87" y="71"/>
                  <a:pt x="90" y="70"/>
                </a:cubicBezTo>
                <a:cubicBezTo>
                  <a:pt x="96" y="68"/>
                  <a:pt x="98" y="62"/>
                  <a:pt x="93" y="57"/>
                </a:cubicBezTo>
                <a:cubicBezTo>
                  <a:pt x="84" y="48"/>
                  <a:pt x="81" y="37"/>
                  <a:pt x="81" y="24"/>
                </a:cubicBezTo>
                <a:cubicBezTo>
                  <a:pt x="82" y="11"/>
                  <a:pt x="89" y="4"/>
                  <a:pt x="102" y="1"/>
                </a:cubicBezTo>
                <a:cubicBezTo>
                  <a:pt x="104" y="0"/>
                  <a:pt x="107" y="0"/>
                  <a:pt x="109" y="0"/>
                </a:cubicBezTo>
                <a:cubicBezTo>
                  <a:pt x="112" y="0"/>
                  <a:pt x="114" y="0"/>
                  <a:pt x="117" y="1"/>
                </a:cubicBezTo>
                <a:cubicBezTo>
                  <a:pt x="129" y="4"/>
                  <a:pt x="137" y="11"/>
                  <a:pt x="137" y="24"/>
                </a:cubicBezTo>
                <a:cubicBezTo>
                  <a:pt x="138" y="37"/>
                  <a:pt x="134" y="48"/>
                  <a:pt x="125" y="57"/>
                </a:cubicBezTo>
                <a:cubicBezTo>
                  <a:pt x="120" y="62"/>
                  <a:pt x="122" y="68"/>
                  <a:pt x="128" y="70"/>
                </a:cubicBezTo>
                <a:cubicBezTo>
                  <a:pt x="131" y="71"/>
                  <a:pt x="135" y="73"/>
                  <a:pt x="138" y="74"/>
                </a:cubicBezTo>
                <a:cubicBezTo>
                  <a:pt x="145" y="78"/>
                  <a:pt x="152" y="81"/>
                  <a:pt x="158" y="87"/>
                </a:cubicBezTo>
                <a:cubicBezTo>
                  <a:pt x="161" y="91"/>
                  <a:pt x="163" y="100"/>
                  <a:pt x="154" y="104"/>
                </a:cubicBezTo>
                <a:close/>
                <a:moveTo>
                  <a:pt x="209" y="94"/>
                </a:moveTo>
                <a:cubicBezTo>
                  <a:pt x="205" y="90"/>
                  <a:pt x="200" y="88"/>
                  <a:pt x="195" y="85"/>
                </a:cubicBezTo>
                <a:cubicBezTo>
                  <a:pt x="193" y="84"/>
                  <a:pt x="191" y="83"/>
                  <a:pt x="189" y="82"/>
                </a:cubicBezTo>
                <a:cubicBezTo>
                  <a:pt x="184" y="81"/>
                  <a:pt x="183" y="76"/>
                  <a:pt x="186" y="73"/>
                </a:cubicBezTo>
                <a:cubicBezTo>
                  <a:pt x="193" y="67"/>
                  <a:pt x="195" y="59"/>
                  <a:pt x="195" y="50"/>
                </a:cubicBezTo>
                <a:cubicBezTo>
                  <a:pt x="194" y="41"/>
                  <a:pt x="189" y="36"/>
                  <a:pt x="181" y="34"/>
                </a:cubicBezTo>
                <a:cubicBezTo>
                  <a:pt x="179" y="34"/>
                  <a:pt x="177" y="34"/>
                  <a:pt x="175" y="34"/>
                </a:cubicBezTo>
                <a:cubicBezTo>
                  <a:pt x="174" y="34"/>
                  <a:pt x="172" y="34"/>
                  <a:pt x="170" y="34"/>
                </a:cubicBezTo>
                <a:cubicBezTo>
                  <a:pt x="162" y="36"/>
                  <a:pt x="156" y="41"/>
                  <a:pt x="156" y="50"/>
                </a:cubicBezTo>
                <a:cubicBezTo>
                  <a:pt x="156" y="59"/>
                  <a:pt x="158" y="67"/>
                  <a:pt x="164" y="73"/>
                </a:cubicBezTo>
                <a:cubicBezTo>
                  <a:pt x="168" y="76"/>
                  <a:pt x="166" y="81"/>
                  <a:pt x="162" y="82"/>
                </a:cubicBezTo>
                <a:cubicBezTo>
                  <a:pt x="162" y="83"/>
                  <a:pt x="162" y="83"/>
                  <a:pt x="162" y="83"/>
                </a:cubicBezTo>
                <a:cubicBezTo>
                  <a:pt x="162" y="83"/>
                  <a:pt x="163" y="84"/>
                  <a:pt x="164" y="84"/>
                </a:cubicBezTo>
                <a:cubicBezTo>
                  <a:pt x="167" y="87"/>
                  <a:pt x="168" y="92"/>
                  <a:pt x="167" y="97"/>
                </a:cubicBezTo>
                <a:cubicBezTo>
                  <a:pt x="166" y="101"/>
                  <a:pt x="163" y="105"/>
                  <a:pt x="158" y="107"/>
                </a:cubicBezTo>
                <a:cubicBezTo>
                  <a:pt x="157" y="108"/>
                  <a:pt x="156" y="108"/>
                  <a:pt x="155" y="109"/>
                </a:cubicBezTo>
                <a:cubicBezTo>
                  <a:pt x="161" y="110"/>
                  <a:pt x="167" y="110"/>
                  <a:pt x="175" y="110"/>
                </a:cubicBezTo>
                <a:cubicBezTo>
                  <a:pt x="185" y="110"/>
                  <a:pt x="192" y="110"/>
                  <a:pt x="200" y="108"/>
                </a:cubicBezTo>
                <a:cubicBezTo>
                  <a:pt x="202" y="108"/>
                  <a:pt x="204" y="107"/>
                  <a:pt x="206" y="106"/>
                </a:cubicBezTo>
                <a:cubicBezTo>
                  <a:pt x="213" y="103"/>
                  <a:pt x="212" y="97"/>
                  <a:pt x="209" y="94"/>
                </a:cubicBezTo>
                <a:close/>
                <a:moveTo>
                  <a:pt x="50" y="96"/>
                </a:moveTo>
                <a:cubicBezTo>
                  <a:pt x="50" y="92"/>
                  <a:pt x="51" y="88"/>
                  <a:pt x="55" y="84"/>
                </a:cubicBezTo>
                <a:cubicBezTo>
                  <a:pt x="56" y="83"/>
                  <a:pt x="58" y="82"/>
                  <a:pt x="59" y="81"/>
                </a:cubicBezTo>
                <a:cubicBezTo>
                  <a:pt x="58" y="80"/>
                  <a:pt x="57" y="80"/>
                  <a:pt x="56" y="79"/>
                </a:cubicBezTo>
                <a:cubicBezTo>
                  <a:pt x="52" y="78"/>
                  <a:pt x="50" y="73"/>
                  <a:pt x="54" y="69"/>
                </a:cubicBezTo>
                <a:cubicBezTo>
                  <a:pt x="61" y="62"/>
                  <a:pt x="64" y="54"/>
                  <a:pt x="63" y="44"/>
                </a:cubicBezTo>
                <a:cubicBezTo>
                  <a:pt x="63" y="34"/>
                  <a:pt x="57" y="28"/>
                  <a:pt x="48" y="26"/>
                </a:cubicBezTo>
                <a:cubicBezTo>
                  <a:pt x="46" y="26"/>
                  <a:pt x="44" y="25"/>
                  <a:pt x="42" y="25"/>
                </a:cubicBezTo>
                <a:cubicBezTo>
                  <a:pt x="40" y="25"/>
                  <a:pt x="38" y="26"/>
                  <a:pt x="36" y="26"/>
                </a:cubicBezTo>
                <a:cubicBezTo>
                  <a:pt x="27" y="28"/>
                  <a:pt x="21" y="34"/>
                  <a:pt x="20" y="44"/>
                </a:cubicBezTo>
                <a:cubicBezTo>
                  <a:pt x="20" y="54"/>
                  <a:pt x="23" y="62"/>
                  <a:pt x="30" y="69"/>
                </a:cubicBezTo>
                <a:cubicBezTo>
                  <a:pt x="33" y="73"/>
                  <a:pt x="32" y="78"/>
                  <a:pt x="27" y="79"/>
                </a:cubicBezTo>
                <a:cubicBezTo>
                  <a:pt x="25" y="80"/>
                  <a:pt x="22" y="81"/>
                  <a:pt x="20" y="83"/>
                </a:cubicBezTo>
                <a:cubicBezTo>
                  <a:pt x="14" y="85"/>
                  <a:pt x="9" y="88"/>
                  <a:pt x="4" y="92"/>
                </a:cubicBezTo>
                <a:cubicBezTo>
                  <a:pt x="0" y="96"/>
                  <a:pt x="1" y="102"/>
                  <a:pt x="8" y="105"/>
                </a:cubicBezTo>
                <a:cubicBezTo>
                  <a:pt x="10" y="107"/>
                  <a:pt x="12" y="107"/>
                  <a:pt x="15" y="108"/>
                </a:cubicBezTo>
                <a:cubicBezTo>
                  <a:pt x="23" y="110"/>
                  <a:pt x="31" y="110"/>
                  <a:pt x="42" y="110"/>
                </a:cubicBezTo>
                <a:cubicBezTo>
                  <a:pt x="50" y="110"/>
                  <a:pt x="57" y="110"/>
                  <a:pt x="64" y="109"/>
                </a:cubicBezTo>
                <a:cubicBezTo>
                  <a:pt x="62" y="108"/>
                  <a:pt x="61" y="108"/>
                  <a:pt x="60" y="107"/>
                </a:cubicBezTo>
                <a:cubicBezTo>
                  <a:pt x="54" y="105"/>
                  <a:pt x="51" y="101"/>
                  <a:pt x="50" y="9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45061" name="Google Shape;707;p28">
            <a:extLst>
              <a:ext uri="{FF2B5EF4-FFF2-40B4-BE49-F238E27FC236}">
                <a16:creationId xmlns:a16="http://schemas.microsoft.com/office/drawing/2014/main" id="{9A91072D-2428-4D67-9031-E7ABEFB4C3FD}"/>
              </a:ext>
            </a:extLst>
          </p:cNvPr>
          <p:cNvSpPr>
            <a:spLocks/>
          </p:cNvSpPr>
          <p:nvPr/>
        </p:nvSpPr>
        <p:spPr bwMode="auto">
          <a:xfrm>
            <a:off x="5799138" y="5999163"/>
            <a:ext cx="584200" cy="492125"/>
          </a:xfrm>
          <a:custGeom>
            <a:avLst/>
            <a:gdLst>
              <a:gd name="T0" fmla="*/ 79150 w 155"/>
              <a:gd name="T1" fmla="*/ 401271 h 130"/>
              <a:gd name="T2" fmla="*/ 79150 w 155"/>
              <a:gd name="T3" fmla="*/ 268776 h 130"/>
              <a:gd name="T4" fmla="*/ 97995 w 155"/>
              <a:gd name="T5" fmla="*/ 249848 h 130"/>
              <a:gd name="T6" fmla="*/ 131916 w 155"/>
              <a:gd name="T7" fmla="*/ 249848 h 130"/>
              <a:gd name="T8" fmla="*/ 150761 w 155"/>
              <a:gd name="T9" fmla="*/ 268776 h 130"/>
              <a:gd name="T10" fmla="*/ 150761 w 155"/>
              <a:gd name="T11" fmla="*/ 401271 h 130"/>
              <a:gd name="T12" fmla="*/ 131916 w 155"/>
              <a:gd name="T13" fmla="*/ 420199 h 130"/>
              <a:gd name="T14" fmla="*/ 97995 w 155"/>
              <a:gd name="T15" fmla="*/ 420199 h 130"/>
              <a:gd name="T16" fmla="*/ 79150 w 155"/>
              <a:gd name="T17" fmla="*/ 401271 h 130"/>
              <a:gd name="T18" fmla="*/ 214835 w 155"/>
              <a:gd name="T19" fmla="*/ 204421 h 130"/>
              <a:gd name="T20" fmla="*/ 195990 w 155"/>
              <a:gd name="T21" fmla="*/ 223349 h 130"/>
              <a:gd name="T22" fmla="*/ 195990 w 155"/>
              <a:gd name="T23" fmla="*/ 401271 h 130"/>
              <a:gd name="T24" fmla="*/ 214835 w 155"/>
              <a:gd name="T25" fmla="*/ 420199 h 130"/>
              <a:gd name="T26" fmla="*/ 248756 w 155"/>
              <a:gd name="T27" fmla="*/ 420199 h 130"/>
              <a:gd name="T28" fmla="*/ 267601 w 155"/>
              <a:gd name="T29" fmla="*/ 401271 h 130"/>
              <a:gd name="T30" fmla="*/ 267601 w 155"/>
              <a:gd name="T31" fmla="*/ 223349 h 130"/>
              <a:gd name="T32" fmla="*/ 248756 w 155"/>
              <a:gd name="T33" fmla="*/ 204421 h 130"/>
              <a:gd name="T34" fmla="*/ 214835 w 155"/>
              <a:gd name="T35" fmla="*/ 204421 h 130"/>
              <a:gd name="T36" fmla="*/ 331675 w 155"/>
              <a:gd name="T37" fmla="*/ 162780 h 130"/>
              <a:gd name="T38" fmla="*/ 312830 w 155"/>
              <a:gd name="T39" fmla="*/ 181708 h 130"/>
              <a:gd name="T40" fmla="*/ 312830 w 155"/>
              <a:gd name="T41" fmla="*/ 401271 h 130"/>
              <a:gd name="T42" fmla="*/ 331675 w 155"/>
              <a:gd name="T43" fmla="*/ 420199 h 130"/>
              <a:gd name="T44" fmla="*/ 365596 w 155"/>
              <a:gd name="T45" fmla="*/ 420199 h 130"/>
              <a:gd name="T46" fmla="*/ 384441 w 155"/>
              <a:gd name="T47" fmla="*/ 401271 h 130"/>
              <a:gd name="T48" fmla="*/ 384441 w 155"/>
              <a:gd name="T49" fmla="*/ 181708 h 130"/>
              <a:gd name="T50" fmla="*/ 365596 w 155"/>
              <a:gd name="T51" fmla="*/ 162780 h 130"/>
              <a:gd name="T52" fmla="*/ 331675 w 155"/>
              <a:gd name="T53" fmla="*/ 162780 h 130"/>
              <a:gd name="T54" fmla="*/ 448515 w 155"/>
              <a:gd name="T55" fmla="*/ 121138 h 130"/>
              <a:gd name="T56" fmla="*/ 429670 w 155"/>
              <a:gd name="T57" fmla="*/ 140066 h 130"/>
              <a:gd name="T58" fmla="*/ 429670 w 155"/>
              <a:gd name="T59" fmla="*/ 401271 h 130"/>
              <a:gd name="T60" fmla="*/ 448515 w 155"/>
              <a:gd name="T61" fmla="*/ 420199 h 130"/>
              <a:gd name="T62" fmla="*/ 482436 w 155"/>
              <a:gd name="T63" fmla="*/ 420199 h 130"/>
              <a:gd name="T64" fmla="*/ 501281 w 155"/>
              <a:gd name="T65" fmla="*/ 401271 h 130"/>
              <a:gd name="T66" fmla="*/ 501281 w 155"/>
              <a:gd name="T67" fmla="*/ 140066 h 130"/>
              <a:gd name="T68" fmla="*/ 482436 w 155"/>
              <a:gd name="T69" fmla="*/ 121138 h 130"/>
              <a:gd name="T70" fmla="*/ 448515 w 155"/>
              <a:gd name="T71" fmla="*/ 121138 h 130"/>
              <a:gd name="T72" fmla="*/ 86688 w 155"/>
              <a:gd name="T73" fmla="*/ 196850 h 130"/>
              <a:gd name="T74" fmla="*/ 433439 w 155"/>
              <a:gd name="T75" fmla="*/ 68140 h 130"/>
              <a:gd name="T76" fmla="*/ 444746 w 155"/>
              <a:gd name="T77" fmla="*/ 87068 h 130"/>
              <a:gd name="T78" fmla="*/ 482436 w 155"/>
              <a:gd name="T79" fmla="*/ 26499 h 130"/>
              <a:gd name="T80" fmla="*/ 410825 w 155"/>
              <a:gd name="T81" fmla="*/ 22713 h 130"/>
              <a:gd name="T82" fmla="*/ 422132 w 155"/>
              <a:gd name="T83" fmla="*/ 45427 h 130"/>
              <a:gd name="T84" fmla="*/ 82919 w 155"/>
              <a:gd name="T85" fmla="*/ 174137 h 130"/>
              <a:gd name="T86" fmla="*/ 86688 w 155"/>
              <a:gd name="T87" fmla="*/ 196850 h 130"/>
              <a:gd name="T88" fmla="*/ 584200 w 155"/>
              <a:gd name="T89" fmla="*/ 458055 h 130"/>
              <a:gd name="T90" fmla="*/ 523895 w 155"/>
              <a:gd name="T91" fmla="*/ 423985 h 130"/>
              <a:gd name="T92" fmla="*/ 523895 w 155"/>
              <a:gd name="T93" fmla="*/ 446698 h 130"/>
              <a:gd name="T94" fmla="*/ 48997 w 155"/>
              <a:gd name="T95" fmla="*/ 446698 h 130"/>
              <a:gd name="T96" fmla="*/ 48997 w 155"/>
              <a:gd name="T97" fmla="*/ 60569 h 130"/>
              <a:gd name="T98" fmla="*/ 67843 w 155"/>
              <a:gd name="T99" fmla="*/ 60569 h 130"/>
              <a:gd name="T100" fmla="*/ 33921 w 155"/>
              <a:gd name="T101" fmla="*/ 0 h 130"/>
              <a:gd name="T102" fmla="*/ 0 w 155"/>
              <a:gd name="T103" fmla="*/ 60569 h 130"/>
              <a:gd name="T104" fmla="*/ 22614 w 155"/>
              <a:gd name="T105" fmla="*/ 60569 h 130"/>
              <a:gd name="T106" fmla="*/ 22614 w 155"/>
              <a:gd name="T107" fmla="*/ 446698 h 130"/>
              <a:gd name="T108" fmla="*/ 22614 w 155"/>
              <a:gd name="T109" fmla="*/ 458055 h 130"/>
              <a:gd name="T110" fmla="*/ 22614 w 155"/>
              <a:gd name="T111" fmla="*/ 473197 h 130"/>
              <a:gd name="T112" fmla="*/ 523895 w 155"/>
              <a:gd name="T113" fmla="*/ 473197 h 130"/>
              <a:gd name="T114" fmla="*/ 523895 w 155"/>
              <a:gd name="T115" fmla="*/ 492125 h 130"/>
              <a:gd name="T116" fmla="*/ 584200 w 155"/>
              <a:gd name="T117" fmla="*/ 458055 h 13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55" h="130" extrusionOk="0">
                <a:moveTo>
                  <a:pt x="21" y="106"/>
                </a:moveTo>
                <a:cubicBezTo>
                  <a:pt x="21" y="71"/>
                  <a:pt x="21" y="71"/>
                  <a:pt x="21" y="71"/>
                </a:cubicBezTo>
                <a:cubicBezTo>
                  <a:pt x="21" y="68"/>
                  <a:pt x="23" y="66"/>
                  <a:pt x="26" y="66"/>
                </a:cubicBezTo>
                <a:cubicBezTo>
                  <a:pt x="35" y="66"/>
                  <a:pt x="35" y="66"/>
                  <a:pt x="35" y="66"/>
                </a:cubicBezTo>
                <a:cubicBezTo>
                  <a:pt x="37" y="66"/>
                  <a:pt x="40" y="68"/>
                  <a:pt x="40" y="71"/>
                </a:cubicBezTo>
                <a:cubicBezTo>
                  <a:pt x="40" y="106"/>
                  <a:pt x="40" y="106"/>
                  <a:pt x="40" y="106"/>
                </a:cubicBezTo>
                <a:cubicBezTo>
                  <a:pt x="40" y="109"/>
                  <a:pt x="37" y="111"/>
                  <a:pt x="35" y="111"/>
                </a:cubicBezTo>
                <a:cubicBezTo>
                  <a:pt x="26" y="111"/>
                  <a:pt x="26" y="111"/>
                  <a:pt x="26" y="111"/>
                </a:cubicBezTo>
                <a:cubicBezTo>
                  <a:pt x="23" y="111"/>
                  <a:pt x="21" y="109"/>
                  <a:pt x="21" y="106"/>
                </a:cubicBezTo>
                <a:close/>
                <a:moveTo>
                  <a:pt x="57" y="54"/>
                </a:moveTo>
                <a:cubicBezTo>
                  <a:pt x="54" y="54"/>
                  <a:pt x="52" y="56"/>
                  <a:pt x="52" y="59"/>
                </a:cubicBezTo>
                <a:cubicBezTo>
                  <a:pt x="52" y="106"/>
                  <a:pt x="52" y="106"/>
                  <a:pt x="52" y="106"/>
                </a:cubicBezTo>
                <a:cubicBezTo>
                  <a:pt x="52" y="109"/>
                  <a:pt x="54" y="111"/>
                  <a:pt x="57" y="111"/>
                </a:cubicBezTo>
                <a:cubicBezTo>
                  <a:pt x="66" y="111"/>
                  <a:pt x="66" y="111"/>
                  <a:pt x="66" y="111"/>
                </a:cubicBezTo>
                <a:cubicBezTo>
                  <a:pt x="68" y="111"/>
                  <a:pt x="71" y="109"/>
                  <a:pt x="71" y="106"/>
                </a:cubicBezTo>
                <a:cubicBezTo>
                  <a:pt x="71" y="59"/>
                  <a:pt x="71" y="59"/>
                  <a:pt x="71" y="59"/>
                </a:cubicBezTo>
                <a:cubicBezTo>
                  <a:pt x="71" y="56"/>
                  <a:pt x="68" y="54"/>
                  <a:pt x="66" y="54"/>
                </a:cubicBezTo>
                <a:lnTo>
                  <a:pt x="57" y="54"/>
                </a:lnTo>
                <a:close/>
                <a:moveTo>
                  <a:pt x="88" y="43"/>
                </a:moveTo>
                <a:cubicBezTo>
                  <a:pt x="85" y="43"/>
                  <a:pt x="83" y="45"/>
                  <a:pt x="83" y="48"/>
                </a:cubicBezTo>
                <a:cubicBezTo>
                  <a:pt x="83" y="106"/>
                  <a:pt x="83" y="106"/>
                  <a:pt x="83" y="106"/>
                </a:cubicBezTo>
                <a:cubicBezTo>
                  <a:pt x="83" y="109"/>
                  <a:pt x="85" y="111"/>
                  <a:pt x="88" y="111"/>
                </a:cubicBezTo>
                <a:cubicBezTo>
                  <a:pt x="97" y="111"/>
                  <a:pt x="97" y="111"/>
                  <a:pt x="97" y="111"/>
                </a:cubicBezTo>
                <a:cubicBezTo>
                  <a:pt x="99" y="111"/>
                  <a:pt x="102" y="109"/>
                  <a:pt x="102" y="106"/>
                </a:cubicBezTo>
                <a:cubicBezTo>
                  <a:pt x="102" y="48"/>
                  <a:pt x="102" y="48"/>
                  <a:pt x="102" y="48"/>
                </a:cubicBezTo>
                <a:cubicBezTo>
                  <a:pt x="102" y="45"/>
                  <a:pt x="99" y="43"/>
                  <a:pt x="97" y="43"/>
                </a:cubicBezTo>
                <a:lnTo>
                  <a:pt x="88" y="43"/>
                </a:lnTo>
                <a:close/>
                <a:moveTo>
                  <a:pt x="119" y="32"/>
                </a:moveTo>
                <a:cubicBezTo>
                  <a:pt x="116" y="32"/>
                  <a:pt x="114" y="34"/>
                  <a:pt x="114" y="37"/>
                </a:cubicBezTo>
                <a:cubicBezTo>
                  <a:pt x="114" y="106"/>
                  <a:pt x="114" y="106"/>
                  <a:pt x="114" y="106"/>
                </a:cubicBezTo>
                <a:cubicBezTo>
                  <a:pt x="114" y="109"/>
                  <a:pt x="116" y="111"/>
                  <a:pt x="119" y="111"/>
                </a:cubicBezTo>
                <a:cubicBezTo>
                  <a:pt x="128" y="111"/>
                  <a:pt x="128" y="111"/>
                  <a:pt x="128" y="111"/>
                </a:cubicBezTo>
                <a:cubicBezTo>
                  <a:pt x="130" y="111"/>
                  <a:pt x="133" y="109"/>
                  <a:pt x="133" y="106"/>
                </a:cubicBezTo>
                <a:cubicBezTo>
                  <a:pt x="133" y="37"/>
                  <a:pt x="133" y="37"/>
                  <a:pt x="133" y="37"/>
                </a:cubicBezTo>
                <a:cubicBezTo>
                  <a:pt x="133" y="34"/>
                  <a:pt x="130" y="32"/>
                  <a:pt x="128" y="32"/>
                </a:cubicBezTo>
                <a:lnTo>
                  <a:pt x="119" y="32"/>
                </a:lnTo>
                <a:close/>
                <a:moveTo>
                  <a:pt x="23" y="52"/>
                </a:moveTo>
                <a:cubicBezTo>
                  <a:pt x="56" y="46"/>
                  <a:pt x="87" y="34"/>
                  <a:pt x="115" y="18"/>
                </a:cubicBezTo>
                <a:cubicBezTo>
                  <a:pt x="118" y="23"/>
                  <a:pt x="118" y="23"/>
                  <a:pt x="118" y="23"/>
                </a:cubicBezTo>
                <a:cubicBezTo>
                  <a:pt x="128" y="7"/>
                  <a:pt x="128" y="7"/>
                  <a:pt x="128" y="7"/>
                </a:cubicBezTo>
                <a:cubicBezTo>
                  <a:pt x="109" y="6"/>
                  <a:pt x="109" y="6"/>
                  <a:pt x="109" y="6"/>
                </a:cubicBezTo>
                <a:cubicBezTo>
                  <a:pt x="112" y="12"/>
                  <a:pt x="112" y="12"/>
                  <a:pt x="112" y="12"/>
                </a:cubicBezTo>
                <a:cubicBezTo>
                  <a:pt x="85" y="28"/>
                  <a:pt x="54" y="40"/>
                  <a:pt x="22" y="46"/>
                </a:cubicBezTo>
                <a:lnTo>
                  <a:pt x="23" y="52"/>
                </a:lnTo>
                <a:close/>
                <a:moveTo>
                  <a:pt x="155" y="121"/>
                </a:moveTo>
                <a:cubicBezTo>
                  <a:pt x="139" y="112"/>
                  <a:pt x="139" y="112"/>
                  <a:pt x="139" y="112"/>
                </a:cubicBezTo>
                <a:cubicBezTo>
                  <a:pt x="139" y="118"/>
                  <a:pt x="139" y="118"/>
                  <a:pt x="139" y="118"/>
                </a:cubicBezTo>
                <a:cubicBezTo>
                  <a:pt x="13" y="118"/>
                  <a:pt x="13" y="118"/>
                  <a:pt x="13" y="118"/>
                </a:cubicBezTo>
                <a:cubicBezTo>
                  <a:pt x="13" y="16"/>
                  <a:pt x="13" y="16"/>
                  <a:pt x="13" y="16"/>
                </a:cubicBezTo>
                <a:cubicBezTo>
                  <a:pt x="18" y="16"/>
                  <a:pt x="18" y="16"/>
                  <a:pt x="18" y="16"/>
                </a:cubicBezTo>
                <a:cubicBezTo>
                  <a:pt x="9" y="0"/>
                  <a:pt x="9" y="0"/>
                  <a:pt x="9" y="0"/>
                </a:cubicBezTo>
                <a:cubicBezTo>
                  <a:pt x="0" y="16"/>
                  <a:pt x="0" y="16"/>
                  <a:pt x="0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18"/>
                  <a:pt x="6" y="118"/>
                  <a:pt x="6" y="118"/>
                </a:cubicBezTo>
                <a:cubicBezTo>
                  <a:pt x="6" y="121"/>
                  <a:pt x="6" y="121"/>
                  <a:pt x="6" y="121"/>
                </a:cubicBezTo>
                <a:cubicBezTo>
                  <a:pt x="6" y="125"/>
                  <a:pt x="6" y="125"/>
                  <a:pt x="6" y="125"/>
                </a:cubicBezTo>
                <a:cubicBezTo>
                  <a:pt x="139" y="125"/>
                  <a:pt x="139" y="125"/>
                  <a:pt x="139" y="125"/>
                </a:cubicBezTo>
                <a:cubicBezTo>
                  <a:pt x="139" y="130"/>
                  <a:pt x="139" y="130"/>
                  <a:pt x="139" y="130"/>
                </a:cubicBezTo>
                <a:lnTo>
                  <a:pt x="155" y="12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45062" name="Google Shape;708;p28">
            <a:extLst>
              <a:ext uri="{FF2B5EF4-FFF2-40B4-BE49-F238E27FC236}">
                <a16:creationId xmlns:a16="http://schemas.microsoft.com/office/drawing/2014/main" id="{A1E0D05B-4066-4749-AB58-43110D669A2E}"/>
              </a:ext>
            </a:extLst>
          </p:cNvPr>
          <p:cNvSpPr>
            <a:spLocks/>
          </p:cNvSpPr>
          <p:nvPr/>
        </p:nvSpPr>
        <p:spPr bwMode="auto">
          <a:xfrm>
            <a:off x="3886200" y="6083300"/>
            <a:ext cx="682625" cy="457200"/>
          </a:xfrm>
          <a:custGeom>
            <a:avLst/>
            <a:gdLst>
              <a:gd name="T0" fmla="*/ 527997 w 181"/>
              <a:gd name="T1" fmla="*/ 234268 h 121"/>
              <a:gd name="T2" fmla="*/ 248913 w 181"/>
              <a:gd name="T3" fmla="*/ 109577 h 121"/>
              <a:gd name="T4" fmla="*/ 230056 w 181"/>
              <a:gd name="T5" fmla="*/ 75570 h 121"/>
              <a:gd name="T6" fmla="*/ 543083 w 181"/>
              <a:gd name="T7" fmla="*/ 41564 h 121"/>
              <a:gd name="T8" fmla="*/ 565711 w 181"/>
              <a:gd name="T9" fmla="*/ 11336 h 121"/>
              <a:gd name="T10" fmla="*/ 622282 w 181"/>
              <a:gd name="T11" fmla="*/ 200261 h 121"/>
              <a:gd name="T12" fmla="*/ 682625 w 181"/>
              <a:gd name="T13" fmla="*/ 188926 h 121"/>
              <a:gd name="T14" fmla="*/ 599654 w 181"/>
              <a:gd name="T15" fmla="*/ 0 h 121"/>
              <a:gd name="T16" fmla="*/ 15086 w 181"/>
              <a:gd name="T17" fmla="*/ 245603 h 121"/>
              <a:gd name="T18" fmla="*/ 75428 w 181"/>
              <a:gd name="T19" fmla="*/ 45342 h 121"/>
              <a:gd name="T20" fmla="*/ 33943 w 181"/>
              <a:gd name="T21" fmla="*/ 22671 h 121"/>
              <a:gd name="T22" fmla="*/ 0 w 181"/>
              <a:gd name="T23" fmla="*/ 226711 h 121"/>
              <a:gd name="T24" fmla="*/ 233827 w 181"/>
              <a:gd name="T25" fmla="*/ 381630 h 121"/>
              <a:gd name="T26" fmla="*/ 211199 w 181"/>
              <a:gd name="T27" fmla="*/ 411858 h 121"/>
              <a:gd name="T28" fmla="*/ 248913 w 181"/>
              <a:gd name="T29" fmla="*/ 445864 h 121"/>
              <a:gd name="T30" fmla="*/ 275313 w 181"/>
              <a:gd name="T31" fmla="*/ 411858 h 121"/>
              <a:gd name="T32" fmla="*/ 154628 w 181"/>
              <a:gd name="T33" fmla="*/ 415636 h 121"/>
              <a:gd name="T34" fmla="*/ 218742 w 181"/>
              <a:gd name="T35" fmla="*/ 336288 h 121"/>
              <a:gd name="T36" fmla="*/ 165942 w 181"/>
              <a:gd name="T37" fmla="*/ 362737 h 121"/>
              <a:gd name="T38" fmla="*/ 101828 w 181"/>
              <a:gd name="T39" fmla="*/ 336288 h 121"/>
              <a:gd name="T40" fmla="*/ 139542 w 181"/>
              <a:gd name="T41" fmla="*/ 366516 h 121"/>
              <a:gd name="T42" fmla="*/ 169713 w 181"/>
              <a:gd name="T43" fmla="*/ 287167 h 121"/>
              <a:gd name="T44" fmla="*/ 116914 w 181"/>
              <a:gd name="T45" fmla="*/ 313617 h 121"/>
              <a:gd name="T46" fmla="*/ 90514 w 181"/>
              <a:gd name="T47" fmla="*/ 321174 h 121"/>
              <a:gd name="T48" fmla="*/ 90514 w 181"/>
              <a:gd name="T49" fmla="*/ 245603 h 121"/>
              <a:gd name="T50" fmla="*/ 75428 w 181"/>
              <a:gd name="T51" fmla="*/ 264496 h 121"/>
              <a:gd name="T52" fmla="*/ 60343 w 181"/>
              <a:gd name="T53" fmla="*/ 313617 h 121"/>
              <a:gd name="T54" fmla="*/ 516683 w 181"/>
              <a:gd name="T55" fmla="*/ 283388 h 121"/>
              <a:gd name="T56" fmla="*/ 343198 w 181"/>
              <a:gd name="T57" fmla="*/ 105798 h 121"/>
              <a:gd name="T58" fmla="*/ 248913 w 181"/>
              <a:gd name="T59" fmla="*/ 124691 h 121"/>
              <a:gd name="T60" fmla="*/ 222513 w 181"/>
              <a:gd name="T61" fmla="*/ 60456 h 121"/>
              <a:gd name="T62" fmla="*/ 109371 w 181"/>
              <a:gd name="T63" fmla="*/ 219154 h 121"/>
              <a:gd name="T64" fmla="*/ 181028 w 181"/>
              <a:gd name="T65" fmla="*/ 275831 h 121"/>
              <a:gd name="T66" fmla="*/ 245142 w 181"/>
              <a:gd name="T67" fmla="*/ 355180 h 121"/>
              <a:gd name="T68" fmla="*/ 305484 w 181"/>
              <a:gd name="T69" fmla="*/ 419415 h 121"/>
              <a:gd name="T70" fmla="*/ 320570 w 181"/>
              <a:gd name="T71" fmla="*/ 426972 h 121"/>
              <a:gd name="T72" fmla="*/ 343198 w 181"/>
              <a:gd name="T73" fmla="*/ 389187 h 121"/>
              <a:gd name="T74" fmla="*/ 282856 w 181"/>
              <a:gd name="T75" fmla="*/ 324952 h 121"/>
              <a:gd name="T76" fmla="*/ 384684 w 181"/>
              <a:gd name="T77" fmla="*/ 392965 h 121"/>
              <a:gd name="T78" fmla="*/ 399769 w 181"/>
              <a:gd name="T79" fmla="*/ 343845 h 121"/>
              <a:gd name="T80" fmla="*/ 346970 w 181"/>
              <a:gd name="T81" fmla="*/ 302281 h 121"/>
              <a:gd name="T82" fmla="*/ 362055 w 181"/>
              <a:gd name="T83" fmla="*/ 287167 h 121"/>
              <a:gd name="T84" fmla="*/ 467655 w 181"/>
              <a:gd name="T85" fmla="*/ 340066 h 121"/>
              <a:gd name="T86" fmla="*/ 445026 w 181"/>
              <a:gd name="T87" fmla="*/ 287167 h 121"/>
              <a:gd name="T88" fmla="*/ 407312 w 181"/>
              <a:gd name="T89" fmla="*/ 241825 h 121"/>
              <a:gd name="T90" fmla="*/ 516683 w 181"/>
              <a:gd name="T91" fmla="*/ 283388 h 121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181" h="121" extrusionOk="0">
                <a:moveTo>
                  <a:pt x="144" y="11"/>
                </a:moveTo>
                <a:cubicBezTo>
                  <a:pt x="161" y="53"/>
                  <a:pt x="161" y="53"/>
                  <a:pt x="161" y="53"/>
                </a:cubicBezTo>
                <a:cubicBezTo>
                  <a:pt x="140" y="62"/>
                  <a:pt x="140" y="62"/>
                  <a:pt x="140" y="62"/>
                </a:cubicBezTo>
                <a:cubicBezTo>
                  <a:pt x="129" y="53"/>
                  <a:pt x="95" y="23"/>
                  <a:pt x="92" y="23"/>
                </a:cubicBezTo>
                <a:cubicBezTo>
                  <a:pt x="89" y="23"/>
                  <a:pt x="79" y="27"/>
                  <a:pt x="78" y="27"/>
                </a:cubicBezTo>
                <a:cubicBezTo>
                  <a:pt x="78" y="27"/>
                  <a:pt x="71" y="29"/>
                  <a:pt x="66" y="29"/>
                </a:cubicBezTo>
                <a:cubicBezTo>
                  <a:pt x="63" y="29"/>
                  <a:pt x="61" y="29"/>
                  <a:pt x="60" y="28"/>
                </a:cubicBezTo>
                <a:cubicBezTo>
                  <a:pt x="58" y="27"/>
                  <a:pt x="58" y="26"/>
                  <a:pt x="58" y="25"/>
                </a:cubicBezTo>
                <a:cubicBezTo>
                  <a:pt x="58" y="23"/>
                  <a:pt x="60" y="20"/>
                  <a:pt x="61" y="20"/>
                </a:cubicBezTo>
                <a:cubicBezTo>
                  <a:pt x="70" y="15"/>
                  <a:pt x="94" y="6"/>
                  <a:pt x="97" y="6"/>
                </a:cubicBezTo>
                <a:cubicBezTo>
                  <a:pt x="97" y="6"/>
                  <a:pt x="97" y="6"/>
                  <a:pt x="97" y="6"/>
                </a:cubicBezTo>
                <a:cubicBezTo>
                  <a:pt x="103" y="6"/>
                  <a:pt x="140" y="11"/>
                  <a:pt x="144" y="11"/>
                </a:cubicBezTo>
                <a:close/>
                <a:moveTo>
                  <a:pt x="159" y="0"/>
                </a:moveTo>
                <a:cubicBezTo>
                  <a:pt x="158" y="0"/>
                  <a:pt x="158" y="0"/>
                  <a:pt x="157" y="0"/>
                </a:cubicBezTo>
                <a:cubicBezTo>
                  <a:pt x="150" y="3"/>
                  <a:pt x="150" y="3"/>
                  <a:pt x="150" y="3"/>
                </a:cubicBezTo>
                <a:cubicBezTo>
                  <a:pt x="149" y="3"/>
                  <a:pt x="148" y="4"/>
                  <a:pt x="148" y="5"/>
                </a:cubicBezTo>
                <a:cubicBezTo>
                  <a:pt x="147" y="6"/>
                  <a:pt x="147" y="7"/>
                  <a:pt x="147" y="9"/>
                </a:cubicBezTo>
                <a:cubicBezTo>
                  <a:pt x="165" y="53"/>
                  <a:pt x="165" y="53"/>
                  <a:pt x="165" y="53"/>
                </a:cubicBezTo>
                <a:cubicBezTo>
                  <a:pt x="166" y="55"/>
                  <a:pt x="169" y="56"/>
                  <a:pt x="171" y="55"/>
                </a:cubicBezTo>
                <a:cubicBezTo>
                  <a:pt x="178" y="53"/>
                  <a:pt x="178" y="53"/>
                  <a:pt x="178" y="53"/>
                </a:cubicBezTo>
                <a:cubicBezTo>
                  <a:pt x="179" y="52"/>
                  <a:pt x="180" y="51"/>
                  <a:pt x="181" y="50"/>
                </a:cubicBezTo>
                <a:cubicBezTo>
                  <a:pt x="181" y="49"/>
                  <a:pt x="181" y="48"/>
                  <a:pt x="181" y="47"/>
                </a:cubicBezTo>
                <a:cubicBezTo>
                  <a:pt x="163" y="2"/>
                  <a:pt x="163" y="2"/>
                  <a:pt x="163" y="2"/>
                </a:cubicBezTo>
                <a:cubicBezTo>
                  <a:pt x="162" y="1"/>
                  <a:pt x="161" y="0"/>
                  <a:pt x="159" y="0"/>
                </a:cubicBezTo>
                <a:close/>
                <a:moveTo>
                  <a:pt x="0" y="60"/>
                </a:moveTo>
                <a:cubicBezTo>
                  <a:pt x="0" y="61"/>
                  <a:pt x="0" y="62"/>
                  <a:pt x="1" y="63"/>
                </a:cubicBezTo>
                <a:cubicBezTo>
                  <a:pt x="2" y="64"/>
                  <a:pt x="3" y="65"/>
                  <a:pt x="4" y="65"/>
                </a:cubicBezTo>
                <a:cubicBezTo>
                  <a:pt x="12" y="66"/>
                  <a:pt x="12" y="66"/>
                  <a:pt x="12" y="66"/>
                </a:cubicBezTo>
                <a:cubicBezTo>
                  <a:pt x="14" y="66"/>
                  <a:pt x="16" y="64"/>
                  <a:pt x="17" y="61"/>
                </a:cubicBezTo>
                <a:cubicBezTo>
                  <a:pt x="20" y="12"/>
                  <a:pt x="20" y="12"/>
                  <a:pt x="20" y="12"/>
                </a:cubicBezTo>
                <a:cubicBezTo>
                  <a:pt x="21" y="10"/>
                  <a:pt x="20" y="9"/>
                  <a:pt x="19" y="8"/>
                </a:cubicBezTo>
                <a:cubicBezTo>
                  <a:pt x="18" y="7"/>
                  <a:pt x="17" y="7"/>
                  <a:pt x="16" y="7"/>
                </a:cubicBezTo>
                <a:cubicBezTo>
                  <a:pt x="9" y="6"/>
                  <a:pt x="9" y="6"/>
                  <a:pt x="9" y="6"/>
                </a:cubicBezTo>
                <a:cubicBezTo>
                  <a:pt x="9" y="6"/>
                  <a:pt x="8" y="6"/>
                  <a:pt x="8" y="6"/>
                </a:cubicBezTo>
                <a:cubicBezTo>
                  <a:pt x="6" y="6"/>
                  <a:pt x="4" y="8"/>
                  <a:pt x="4" y="10"/>
                </a:cubicBezTo>
                <a:lnTo>
                  <a:pt x="0" y="60"/>
                </a:lnTo>
                <a:close/>
                <a:moveTo>
                  <a:pt x="74" y="104"/>
                </a:moveTo>
                <a:cubicBezTo>
                  <a:pt x="74" y="102"/>
                  <a:pt x="73" y="101"/>
                  <a:pt x="71" y="100"/>
                </a:cubicBezTo>
                <a:cubicBezTo>
                  <a:pt x="68" y="97"/>
                  <a:pt x="65" y="97"/>
                  <a:pt x="62" y="101"/>
                </a:cubicBezTo>
                <a:cubicBezTo>
                  <a:pt x="59" y="105"/>
                  <a:pt x="59" y="105"/>
                  <a:pt x="59" y="105"/>
                </a:cubicBezTo>
                <a:cubicBezTo>
                  <a:pt x="58" y="106"/>
                  <a:pt x="58" y="106"/>
                  <a:pt x="58" y="106"/>
                </a:cubicBezTo>
                <a:cubicBezTo>
                  <a:pt x="56" y="109"/>
                  <a:pt x="56" y="109"/>
                  <a:pt x="56" y="109"/>
                </a:cubicBezTo>
                <a:cubicBezTo>
                  <a:pt x="52" y="114"/>
                  <a:pt x="55" y="118"/>
                  <a:pt x="57" y="119"/>
                </a:cubicBezTo>
                <a:cubicBezTo>
                  <a:pt x="58" y="120"/>
                  <a:pt x="59" y="121"/>
                  <a:pt x="61" y="121"/>
                </a:cubicBezTo>
                <a:cubicBezTo>
                  <a:pt x="63" y="121"/>
                  <a:pt x="64" y="120"/>
                  <a:pt x="66" y="118"/>
                </a:cubicBezTo>
                <a:cubicBezTo>
                  <a:pt x="71" y="112"/>
                  <a:pt x="71" y="112"/>
                  <a:pt x="71" y="112"/>
                </a:cubicBezTo>
                <a:cubicBezTo>
                  <a:pt x="71" y="112"/>
                  <a:pt x="71" y="112"/>
                  <a:pt x="71" y="112"/>
                </a:cubicBezTo>
                <a:cubicBezTo>
                  <a:pt x="73" y="109"/>
                  <a:pt x="73" y="109"/>
                  <a:pt x="73" y="109"/>
                </a:cubicBezTo>
                <a:cubicBezTo>
                  <a:pt x="74" y="108"/>
                  <a:pt x="75" y="106"/>
                  <a:pt x="74" y="104"/>
                </a:cubicBezTo>
                <a:close/>
                <a:moveTo>
                  <a:pt x="39" y="101"/>
                </a:moveTo>
                <a:cubicBezTo>
                  <a:pt x="37" y="104"/>
                  <a:pt x="37" y="107"/>
                  <a:pt x="41" y="110"/>
                </a:cubicBezTo>
                <a:cubicBezTo>
                  <a:pt x="44" y="113"/>
                  <a:pt x="47" y="112"/>
                  <a:pt x="50" y="109"/>
                </a:cubicBezTo>
                <a:cubicBezTo>
                  <a:pt x="59" y="98"/>
                  <a:pt x="59" y="98"/>
                  <a:pt x="59" y="98"/>
                </a:cubicBezTo>
                <a:cubicBezTo>
                  <a:pt x="63" y="94"/>
                  <a:pt x="59" y="90"/>
                  <a:pt x="58" y="89"/>
                </a:cubicBezTo>
                <a:cubicBezTo>
                  <a:pt x="55" y="86"/>
                  <a:pt x="51" y="87"/>
                  <a:pt x="49" y="90"/>
                </a:cubicBezTo>
                <a:cubicBezTo>
                  <a:pt x="44" y="96"/>
                  <a:pt x="44" y="96"/>
                  <a:pt x="44" y="96"/>
                </a:cubicBezTo>
                <a:cubicBezTo>
                  <a:pt x="44" y="96"/>
                  <a:pt x="44" y="96"/>
                  <a:pt x="44" y="96"/>
                </a:cubicBezTo>
                <a:cubicBezTo>
                  <a:pt x="43" y="96"/>
                  <a:pt x="43" y="96"/>
                  <a:pt x="43" y="96"/>
                </a:cubicBezTo>
                <a:lnTo>
                  <a:pt x="39" y="101"/>
                </a:lnTo>
                <a:close/>
                <a:moveTo>
                  <a:pt x="27" y="89"/>
                </a:moveTo>
                <a:cubicBezTo>
                  <a:pt x="25" y="90"/>
                  <a:pt x="25" y="92"/>
                  <a:pt x="25" y="94"/>
                </a:cubicBezTo>
                <a:cubicBezTo>
                  <a:pt x="25" y="96"/>
                  <a:pt x="26" y="97"/>
                  <a:pt x="28" y="98"/>
                </a:cubicBezTo>
                <a:cubicBezTo>
                  <a:pt x="31" y="101"/>
                  <a:pt x="34" y="101"/>
                  <a:pt x="37" y="97"/>
                </a:cubicBezTo>
                <a:cubicBezTo>
                  <a:pt x="46" y="86"/>
                  <a:pt x="46" y="86"/>
                  <a:pt x="46" y="86"/>
                </a:cubicBezTo>
                <a:cubicBezTo>
                  <a:pt x="48" y="84"/>
                  <a:pt x="48" y="82"/>
                  <a:pt x="48" y="81"/>
                </a:cubicBezTo>
                <a:cubicBezTo>
                  <a:pt x="48" y="79"/>
                  <a:pt x="47" y="78"/>
                  <a:pt x="45" y="76"/>
                </a:cubicBezTo>
                <a:cubicBezTo>
                  <a:pt x="42" y="74"/>
                  <a:pt x="39" y="74"/>
                  <a:pt x="36" y="78"/>
                </a:cubicBezTo>
                <a:cubicBezTo>
                  <a:pt x="31" y="83"/>
                  <a:pt x="31" y="83"/>
                  <a:pt x="31" y="83"/>
                </a:cubicBezTo>
                <a:cubicBezTo>
                  <a:pt x="31" y="83"/>
                  <a:pt x="31" y="83"/>
                  <a:pt x="31" y="83"/>
                </a:cubicBezTo>
                <a:cubicBezTo>
                  <a:pt x="31" y="84"/>
                  <a:pt x="31" y="84"/>
                  <a:pt x="31" y="84"/>
                </a:cubicBezTo>
                <a:lnTo>
                  <a:pt x="27" y="89"/>
                </a:lnTo>
                <a:close/>
                <a:moveTo>
                  <a:pt x="24" y="85"/>
                </a:moveTo>
                <a:cubicBezTo>
                  <a:pt x="34" y="73"/>
                  <a:pt x="34" y="73"/>
                  <a:pt x="34" y="73"/>
                </a:cubicBezTo>
                <a:cubicBezTo>
                  <a:pt x="38" y="69"/>
                  <a:pt x="34" y="65"/>
                  <a:pt x="33" y="64"/>
                </a:cubicBezTo>
                <a:cubicBezTo>
                  <a:pt x="30" y="61"/>
                  <a:pt x="26" y="62"/>
                  <a:pt x="24" y="65"/>
                </a:cubicBezTo>
                <a:cubicBezTo>
                  <a:pt x="20" y="69"/>
                  <a:pt x="20" y="69"/>
                  <a:pt x="20" y="69"/>
                </a:cubicBezTo>
                <a:cubicBezTo>
                  <a:pt x="21" y="69"/>
                  <a:pt x="21" y="69"/>
                  <a:pt x="21" y="69"/>
                </a:cubicBezTo>
                <a:cubicBezTo>
                  <a:pt x="20" y="70"/>
                  <a:pt x="20" y="70"/>
                  <a:pt x="20" y="70"/>
                </a:cubicBezTo>
                <a:cubicBezTo>
                  <a:pt x="16" y="75"/>
                  <a:pt x="16" y="75"/>
                  <a:pt x="16" y="75"/>
                </a:cubicBezTo>
                <a:cubicBezTo>
                  <a:pt x="14" y="76"/>
                  <a:pt x="13" y="78"/>
                  <a:pt x="14" y="80"/>
                </a:cubicBezTo>
                <a:cubicBezTo>
                  <a:pt x="14" y="82"/>
                  <a:pt x="15" y="83"/>
                  <a:pt x="16" y="83"/>
                </a:cubicBezTo>
                <a:cubicBezTo>
                  <a:pt x="17" y="85"/>
                  <a:pt x="19" y="86"/>
                  <a:pt x="21" y="86"/>
                </a:cubicBezTo>
                <a:cubicBezTo>
                  <a:pt x="22" y="86"/>
                  <a:pt x="23" y="86"/>
                  <a:pt x="24" y="85"/>
                </a:cubicBezTo>
                <a:close/>
                <a:moveTo>
                  <a:pt x="137" y="75"/>
                </a:moveTo>
                <a:cubicBezTo>
                  <a:pt x="139" y="72"/>
                  <a:pt x="141" y="69"/>
                  <a:pt x="136" y="65"/>
                </a:cubicBezTo>
                <a:cubicBezTo>
                  <a:pt x="133" y="62"/>
                  <a:pt x="133" y="62"/>
                  <a:pt x="133" y="62"/>
                </a:cubicBezTo>
                <a:cubicBezTo>
                  <a:pt x="116" y="47"/>
                  <a:pt x="96" y="30"/>
                  <a:pt x="91" y="28"/>
                </a:cubicBezTo>
                <a:cubicBezTo>
                  <a:pt x="89" y="28"/>
                  <a:pt x="83" y="30"/>
                  <a:pt x="79" y="31"/>
                </a:cubicBezTo>
                <a:cubicBezTo>
                  <a:pt x="79" y="31"/>
                  <a:pt x="79" y="31"/>
                  <a:pt x="79" y="31"/>
                </a:cubicBezTo>
                <a:cubicBezTo>
                  <a:pt x="79" y="31"/>
                  <a:pt x="72" y="33"/>
                  <a:pt x="66" y="33"/>
                </a:cubicBezTo>
                <a:cubicBezTo>
                  <a:pt x="62" y="33"/>
                  <a:pt x="59" y="33"/>
                  <a:pt x="57" y="32"/>
                </a:cubicBezTo>
                <a:cubicBezTo>
                  <a:pt x="54" y="29"/>
                  <a:pt x="53" y="26"/>
                  <a:pt x="53" y="25"/>
                </a:cubicBezTo>
                <a:cubicBezTo>
                  <a:pt x="53" y="21"/>
                  <a:pt x="57" y="18"/>
                  <a:pt x="59" y="16"/>
                </a:cubicBezTo>
                <a:cubicBezTo>
                  <a:pt x="25" y="12"/>
                  <a:pt x="25" y="12"/>
                  <a:pt x="25" y="12"/>
                </a:cubicBezTo>
                <a:cubicBezTo>
                  <a:pt x="21" y="61"/>
                  <a:pt x="21" y="61"/>
                  <a:pt x="21" y="61"/>
                </a:cubicBezTo>
                <a:cubicBezTo>
                  <a:pt x="24" y="59"/>
                  <a:pt x="27" y="58"/>
                  <a:pt x="29" y="58"/>
                </a:cubicBezTo>
                <a:cubicBezTo>
                  <a:pt x="31" y="58"/>
                  <a:pt x="33" y="59"/>
                  <a:pt x="35" y="60"/>
                </a:cubicBezTo>
                <a:cubicBezTo>
                  <a:pt x="39" y="63"/>
                  <a:pt x="40" y="67"/>
                  <a:pt x="40" y="70"/>
                </a:cubicBezTo>
                <a:cubicBezTo>
                  <a:pt x="43" y="70"/>
                  <a:pt x="45" y="71"/>
                  <a:pt x="48" y="73"/>
                </a:cubicBezTo>
                <a:cubicBezTo>
                  <a:pt x="51" y="76"/>
                  <a:pt x="53" y="79"/>
                  <a:pt x="52" y="83"/>
                </a:cubicBezTo>
                <a:cubicBezTo>
                  <a:pt x="55" y="82"/>
                  <a:pt x="58" y="83"/>
                  <a:pt x="60" y="85"/>
                </a:cubicBezTo>
                <a:cubicBezTo>
                  <a:pt x="63" y="88"/>
                  <a:pt x="65" y="91"/>
                  <a:pt x="65" y="94"/>
                </a:cubicBezTo>
                <a:cubicBezTo>
                  <a:pt x="68" y="93"/>
                  <a:pt x="71" y="94"/>
                  <a:pt x="74" y="96"/>
                </a:cubicBezTo>
                <a:cubicBezTo>
                  <a:pt x="78" y="100"/>
                  <a:pt x="80" y="104"/>
                  <a:pt x="78" y="108"/>
                </a:cubicBezTo>
                <a:cubicBezTo>
                  <a:pt x="81" y="111"/>
                  <a:pt x="81" y="111"/>
                  <a:pt x="81" y="111"/>
                </a:cubicBezTo>
                <a:cubicBezTo>
                  <a:pt x="81" y="111"/>
                  <a:pt x="81" y="111"/>
                  <a:pt x="82" y="111"/>
                </a:cubicBezTo>
                <a:cubicBezTo>
                  <a:pt x="82" y="111"/>
                  <a:pt x="82" y="111"/>
                  <a:pt x="82" y="111"/>
                </a:cubicBezTo>
                <a:cubicBezTo>
                  <a:pt x="83" y="112"/>
                  <a:pt x="84" y="113"/>
                  <a:pt x="85" y="113"/>
                </a:cubicBezTo>
                <a:cubicBezTo>
                  <a:pt x="87" y="113"/>
                  <a:pt x="89" y="111"/>
                  <a:pt x="90" y="110"/>
                </a:cubicBezTo>
                <a:cubicBezTo>
                  <a:pt x="92" y="108"/>
                  <a:pt x="93" y="106"/>
                  <a:pt x="91" y="103"/>
                </a:cubicBezTo>
                <a:cubicBezTo>
                  <a:pt x="91" y="103"/>
                  <a:pt x="91" y="103"/>
                  <a:pt x="91" y="103"/>
                </a:cubicBezTo>
                <a:cubicBezTo>
                  <a:pt x="75" y="90"/>
                  <a:pt x="75" y="90"/>
                  <a:pt x="75" y="90"/>
                </a:cubicBezTo>
                <a:cubicBezTo>
                  <a:pt x="75" y="89"/>
                  <a:pt x="74" y="89"/>
                  <a:pt x="74" y="88"/>
                </a:cubicBezTo>
                <a:cubicBezTo>
                  <a:pt x="74" y="87"/>
                  <a:pt x="75" y="87"/>
                  <a:pt x="75" y="86"/>
                </a:cubicBezTo>
                <a:cubicBezTo>
                  <a:pt x="76" y="85"/>
                  <a:pt x="77" y="85"/>
                  <a:pt x="78" y="86"/>
                </a:cubicBezTo>
                <a:cubicBezTo>
                  <a:pt x="98" y="103"/>
                  <a:pt x="98" y="103"/>
                  <a:pt x="98" y="103"/>
                </a:cubicBezTo>
                <a:cubicBezTo>
                  <a:pt x="99" y="104"/>
                  <a:pt x="101" y="104"/>
                  <a:pt x="102" y="104"/>
                </a:cubicBezTo>
                <a:cubicBezTo>
                  <a:pt x="104" y="104"/>
                  <a:pt x="106" y="103"/>
                  <a:pt x="107" y="101"/>
                </a:cubicBezTo>
                <a:cubicBezTo>
                  <a:pt x="109" y="99"/>
                  <a:pt x="109" y="98"/>
                  <a:pt x="109" y="96"/>
                </a:cubicBezTo>
                <a:cubicBezTo>
                  <a:pt x="109" y="94"/>
                  <a:pt x="108" y="93"/>
                  <a:pt x="106" y="91"/>
                </a:cubicBezTo>
                <a:cubicBezTo>
                  <a:pt x="104" y="89"/>
                  <a:pt x="104" y="89"/>
                  <a:pt x="104" y="89"/>
                </a:cubicBezTo>
                <a:cubicBezTo>
                  <a:pt x="104" y="89"/>
                  <a:pt x="104" y="89"/>
                  <a:pt x="104" y="89"/>
                </a:cubicBezTo>
                <a:cubicBezTo>
                  <a:pt x="92" y="80"/>
                  <a:pt x="92" y="80"/>
                  <a:pt x="92" y="80"/>
                </a:cubicBezTo>
                <a:cubicBezTo>
                  <a:pt x="92" y="80"/>
                  <a:pt x="92" y="79"/>
                  <a:pt x="92" y="79"/>
                </a:cubicBezTo>
                <a:cubicBezTo>
                  <a:pt x="92" y="78"/>
                  <a:pt x="92" y="77"/>
                  <a:pt x="92" y="77"/>
                </a:cubicBezTo>
                <a:cubicBezTo>
                  <a:pt x="93" y="76"/>
                  <a:pt x="95" y="76"/>
                  <a:pt x="96" y="76"/>
                </a:cubicBezTo>
                <a:cubicBezTo>
                  <a:pt x="114" y="91"/>
                  <a:pt x="114" y="91"/>
                  <a:pt x="114" y="91"/>
                </a:cubicBezTo>
                <a:cubicBezTo>
                  <a:pt x="115" y="92"/>
                  <a:pt x="117" y="93"/>
                  <a:pt x="118" y="93"/>
                </a:cubicBezTo>
                <a:cubicBezTo>
                  <a:pt x="120" y="93"/>
                  <a:pt x="123" y="92"/>
                  <a:pt x="124" y="90"/>
                </a:cubicBezTo>
                <a:cubicBezTo>
                  <a:pt x="126" y="88"/>
                  <a:pt x="126" y="86"/>
                  <a:pt x="126" y="85"/>
                </a:cubicBezTo>
                <a:cubicBezTo>
                  <a:pt x="126" y="83"/>
                  <a:pt x="125" y="81"/>
                  <a:pt x="123" y="80"/>
                </a:cubicBezTo>
                <a:cubicBezTo>
                  <a:pt x="118" y="76"/>
                  <a:pt x="118" y="76"/>
                  <a:pt x="118" y="76"/>
                </a:cubicBezTo>
                <a:cubicBezTo>
                  <a:pt x="118" y="76"/>
                  <a:pt x="118" y="76"/>
                  <a:pt x="118" y="76"/>
                </a:cubicBezTo>
                <a:cubicBezTo>
                  <a:pt x="108" y="68"/>
                  <a:pt x="108" y="68"/>
                  <a:pt x="108" y="68"/>
                </a:cubicBezTo>
                <a:cubicBezTo>
                  <a:pt x="107" y="67"/>
                  <a:pt x="107" y="65"/>
                  <a:pt x="108" y="64"/>
                </a:cubicBezTo>
                <a:cubicBezTo>
                  <a:pt x="109" y="63"/>
                  <a:pt x="110" y="63"/>
                  <a:pt x="111" y="64"/>
                </a:cubicBezTo>
                <a:cubicBezTo>
                  <a:pt x="127" y="77"/>
                  <a:pt x="127" y="77"/>
                  <a:pt x="127" y="77"/>
                </a:cubicBezTo>
                <a:cubicBezTo>
                  <a:pt x="130" y="79"/>
                  <a:pt x="134" y="79"/>
                  <a:pt x="137" y="7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45063" name="Google Shape;709;p28">
            <a:extLst>
              <a:ext uri="{FF2B5EF4-FFF2-40B4-BE49-F238E27FC236}">
                <a16:creationId xmlns:a16="http://schemas.microsoft.com/office/drawing/2014/main" id="{82427375-8DDB-4586-9397-22C28C141936}"/>
              </a:ext>
            </a:extLst>
          </p:cNvPr>
          <p:cNvSpPr>
            <a:spLocks/>
          </p:cNvSpPr>
          <p:nvPr/>
        </p:nvSpPr>
        <p:spPr bwMode="auto">
          <a:xfrm>
            <a:off x="7680325" y="5984875"/>
            <a:ext cx="517525" cy="611188"/>
          </a:xfrm>
          <a:custGeom>
            <a:avLst/>
            <a:gdLst>
              <a:gd name="T0" fmla="*/ 196433 w 137"/>
              <a:gd name="T1" fmla="*/ 611188 h 162"/>
              <a:gd name="T2" fmla="*/ 196433 w 137"/>
              <a:gd name="T3" fmla="*/ 569688 h 162"/>
              <a:gd name="T4" fmla="*/ 347535 w 137"/>
              <a:gd name="T5" fmla="*/ 535733 h 162"/>
              <a:gd name="T6" fmla="*/ 173768 w 137"/>
              <a:gd name="T7" fmla="*/ 535733 h 162"/>
              <a:gd name="T8" fmla="*/ 324870 w 137"/>
              <a:gd name="T9" fmla="*/ 554597 h 162"/>
              <a:gd name="T10" fmla="*/ 253096 w 137"/>
              <a:gd name="T11" fmla="*/ 301821 h 162"/>
              <a:gd name="T12" fmla="*/ 260651 w 137"/>
              <a:gd name="T13" fmla="*/ 501778 h 162"/>
              <a:gd name="T14" fmla="*/ 260651 w 137"/>
              <a:gd name="T15" fmla="*/ 501778 h 162"/>
              <a:gd name="T16" fmla="*/ 279539 w 137"/>
              <a:gd name="T17" fmla="*/ 301821 h 162"/>
              <a:gd name="T18" fmla="*/ 188878 w 137"/>
              <a:gd name="T19" fmla="*/ 282957 h 162"/>
              <a:gd name="T20" fmla="*/ 188878 w 137"/>
              <a:gd name="T21" fmla="*/ 218820 h 162"/>
              <a:gd name="T22" fmla="*/ 302204 w 137"/>
              <a:gd name="T23" fmla="*/ 249003 h 162"/>
              <a:gd name="T24" fmla="*/ 362645 w 137"/>
              <a:gd name="T25" fmla="*/ 249003 h 162"/>
              <a:gd name="T26" fmla="*/ 90661 w 137"/>
              <a:gd name="T27" fmla="*/ 196184 h 162"/>
              <a:gd name="T28" fmla="*/ 177545 w 137"/>
              <a:gd name="T29" fmla="*/ 479141 h 162"/>
              <a:gd name="T30" fmla="*/ 219098 w 137"/>
              <a:gd name="T31" fmla="*/ 301821 h 162"/>
              <a:gd name="T32" fmla="*/ 139770 w 137"/>
              <a:gd name="T33" fmla="*/ 249003 h 162"/>
              <a:gd name="T34" fmla="*/ 237986 w 137"/>
              <a:gd name="T35" fmla="*/ 249003 h 162"/>
              <a:gd name="T36" fmla="*/ 253096 w 137"/>
              <a:gd name="T37" fmla="*/ 282957 h 162"/>
              <a:gd name="T38" fmla="*/ 279539 w 137"/>
              <a:gd name="T39" fmla="*/ 249003 h 162"/>
              <a:gd name="T40" fmla="*/ 366423 w 137"/>
              <a:gd name="T41" fmla="*/ 215048 h 162"/>
              <a:gd name="T42" fmla="*/ 332425 w 137"/>
              <a:gd name="T43" fmla="*/ 301821 h 162"/>
              <a:gd name="T44" fmla="*/ 313537 w 137"/>
              <a:gd name="T45" fmla="*/ 501778 h 162"/>
              <a:gd name="T46" fmla="*/ 411753 w 137"/>
              <a:gd name="T47" fmla="*/ 313140 h 162"/>
              <a:gd name="T48" fmla="*/ 260651 w 137"/>
              <a:gd name="T49" fmla="*/ 0 h 162"/>
              <a:gd name="T50" fmla="*/ 241764 w 137"/>
              <a:gd name="T51" fmla="*/ 52819 h 162"/>
              <a:gd name="T52" fmla="*/ 279539 w 137"/>
              <a:gd name="T53" fmla="*/ 52819 h 162"/>
              <a:gd name="T54" fmla="*/ 373978 w 137"/>
              <a:gd name="T55" fmla="*/ 22637 h 162"/>
              <a:gd name="T56" fmla="*/ 332425 w 137"/>
              <a:gd name="T57" fmla="*/ 60364 h 162"/>
              <a:gd name="T58" fmla="*/ 366423 w 137"/>
              <a:gd name="T59" fmla="*/ 79228 h 162"/>
              <a:gd name="T60" fmla="*/ 460862 w 137"/>
              <a:gd name="T61" fmla="*/ 83001 h 162"/>
              <a:gd name="T62" fmla="*/ 407976 w 137"/>
              <a:gd name="T63" fmla="*/ 101865 h 162"/>
              <a:gd name="T64" fmla="*/ 434419 w 137"/>
              <a:gd name="T65" fmla="*/ 132047 h 162"/>
              <a:gd name="T66" fmla="*/ 513747 w 137"/>
              <a:gd name="T67" fmla="*/ 177320 h 162"/>
              <a:gd name="T68" fmla="*/ 457084 w 137"/>
              <a:gd name="T69" fmla="*/ 169774 h 162"/>
              <a:gd name="T70" fmla="*/ 464639 w 137"/>
              <a:gd name="T71" fmla="*/ 207502 h 162"/>
              <a:gd name="T72" fmla="*/ 513747 w 137"/>
              <a:gd name="T73" fmla="*/ 286730 h 162"/>
              <a:gd name="T74" fmla="*/ 464639 w 137"/>
              <a:gd name="T75" fmla="*/ 256548 h 162"/>
              <a:gd name="T76" fmla="*/ 457084 w 137"/>
              <a:gd name="T77" fmla="*/ 294276 h 162"/>
              <a:gd name="T78" fmla="*/ 177545 w 137"/>
              <a:gd name="T79" fmla="*/ 86774 h 162"/>
              <a:gd name="T80" fmla="*/ 166212 w 137"/>
              <a:gd name="T81" fmla="*/ 30182 h 162"/>
              <a:gd name="T82" fmla="*/ 135992 w 137"/>
              <a:gd name="T83" fmla="*/ 49046 h 162"/>
              <a:gd name="T84" fmla="*/ 109549 w 137"/>
              <a:gd name="T85" fmla="*/ 128274 h 162"/>
              <a:gd name="T86" fmla="*/ 83106 w 137"/>
              <a:gd name="T87" fmla="*/ 79228 h 162"/>
              <a:gd name="T88" fmla="*/ 60441 w 137"/>
              <a:gd name="T89" fmla="*/ 109410 h 162"/>
              <a:gd name="T90" fmla="*/ 75551 w 137"/>
              <a:gd name="T91" fmla="*/ 192411 h 162"/>
              <a:gd name="T92" fmla="*/ 26443 w 137"/>
              <a:gd name="T93" fmla="*/ 162229 h 162"/>
              <a:gd name="T94" fmla="*/ 18888 w 137"/>
              <a:gd name="T95" fmla="*/ 199957 h 162"/>
              <a:gd name="T96" fmla="*/ 75551 w 137"/>
              <a:gd name="T97" fmla="*/ 271639 h 162"/>
              <a:gd name="T98" fmla="*/ 18888 w 137"/>
              <a:gd name="T99" fmla="*/ 264094 h 162"/>
              <a:gd name="T100" fmla="*/ 26443 w 137"/>
              <a:gd name="T101" fmla="*/ 301821 h 16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137" h="162" extrusionOk="0">
                <a:moveTo>
                  <a:pt x="92" y="157"/>
                </a:moveTo>
                <a:cubicBezTo>
                  <a:pt x="92" y="160"/>
                  <a:pt x="89" y="162"/>
                  <a:pt x="86" y="162"/>
                </a:cubicBezTo>
                <a:cubicBezTo>
                  <a:pt x="52" y="162"/>
                  <a:pt x="52" y="162"/>
                  <a:pt x="52" y="162"/>
                </a:cubicBezTo>
                <a:cubicBezTo>
                  <a:pt x="49" y="162"/>
                  <a:pt x="46" y="160"/>
                  <a:pt x="46" y="157"/>
                </a:cubicBezTo>
                <a:cubicBezTo>
                  <a:pt x="46" y="157"/>
                  <a:pt x="46" y="157"/>
                  <a:pt x="46" y="157"/>
                </a:cubicBezTo>
                <a:cubicBezTo>
                  <a:pt x="46" y="154"/>
                  <a:pt x="49" y="151"/>
                  <a:pt x="52" y="151"/>
                </a:cubicBezTo>
                <a:cubicBezTo>
                  <a:pt x="86" y="151"/>
                  <a:pt x="86" y="151"/>
                  <a:pt x="86" y="151"/>
                </a:cubicBezTo>
                <a:cubicBezTo>
                  <a:pt x="89" y="151"/>
                  <a:pt x="92" y="154"/>
                  <a:pt x="92" y="157"/>
                </a:cubicBezTo>
                <a:close/>
                <a:moveTo>
                  <a:pt x="92" y="142"/>
                </a:moveTo>
                <a:cubicBezTo>
                  <a:pt x="92" y="139"/>
                  <a:pt x="89" y="136"/>
                  <a:pt x="86" y="136"/>
                </a:cubicBezTo>
                <a:cubicBezTo>
                  <a:pt x="52" y="136"/>
                  <a:pt x="52" y="136"/>
                  <a:pt x="52" y="136"/>
                </a:cubicBezTo>
                <a:cubicBezTo>
                  <a:pt x="49" y="136"/>
                  <a:pt x="46" y="139"/>
                  <a:pt x="46" y="142"/>
                </a:cubicBezTo>
                <a:cubicBezTo>
                  <a:pt x="46" y="142"/>
                  <a:pt x="46" y="142"/>
                  <a:pt x="46" y="142"/>
                </a:cubicBezTo>
                <a:cubicBezTo>
                  <a:pt x="46" y="145"/>
                  <a:pt x="49" y="147"/>
                  <a:pt x="52" y="147"/>
                </a:cubicBezTo>
                <a:cubicBezTo>
                  <a:pt x="86" y="147"/>
                  <a:pt x="86" y="147"/>
                  <a:pt x="86" y="147"/>
                </a:cubicBezTo>
                <a:cubicBezTo>
                  <a:pt x="89" y="147"/>
                  <a:pt x="92" y="145"/>
                  <a:pt x="92" y="142"/>
                </a:cubicBezTo>
                <a:close/>
                <a:moveTo>
                  <a:pt x="74" y="80"/>
                </a:moveTo>
                <a:cubicBezTo>
                  <a:pt x="67" y="80"/>
                  <a:pt x="67" y="80"/>
                  <a:pt x="67" y="80"/>
                </a:cubicBezTo>
                <a:cubicBezTo>
                  <a:pt x="63" y="80"/>
                  <a:pt x="63" y="80"/>
                  <a:pt x="63" y="80"/>
                </a:cubicBezTo>
                <a:cubicBezTo>
                  <a:pt x="63" y="133"/>
                  <a:pt x="63" y="133"/>
                  <a:pt x="63" y="133"/>
                </a:cubicBezTo>
                <a:cubicBezTo>
                  <a:pt x="65" y="133"/>
                  <a:pt x="67" y="133"/>
                  <a:pt x="69" y="133"/>
                </a:cubicBezTo>
                <a:cubicBezTo>
                  <a:pt x="69" y="133"/>
                  <a:pt x="69" y="133"/>
                  <a:pt x="69" y="133"/>
                </a:cubicBezTo>
                <a:cubicBezTo>
                  <a:pt x="69" y="133"/>
                  <a:pt x="69" y="133"/>
                  <a:pt x="69" y="133"/>
                </a:cubicBezTo>
                <a:cubicBezTo>
                  <a:pt x="69" y="133"/>
                  <a:pt x="69" y="133"/>
                  <a:pt x="69" y="133"/>
                </a:cubicBezTo>
                <a:cubicBezTo>
                  <a:pt x="69" y="133"/>
                  <a:pt x="69" y="133"/>
                  <a:pt x="69" y="133"/>
                </a:cubicBezTo>
                <a:cubicBezTo>
                  <a:pt x="71" y="133"/>
                  <a:pt x="73" y="133"/>
                  <a:pt x="74" y="133"/>
                </a:cubicBezTo>
                <a:lnTo>
                  <a:pt x="74" y="80"/>
                </a:lnTo>
                <a:close/>
                <a:moveTo>
                  <a:pt x="50" y="58"/>
                </a:moveTo>
                <a:cubicBezTo>
                  <a:pt x="45" y="58"/>
                  <a:pt x="42" y="62"/>
                  <a:pt x="42" y="66"/>
                </a:cubicBezTo>
                <a:cubicBezTo>
                  <a:pt x="42" y="71"/>
                  <a:pt x="45" y="75"/>
                  <a:pt x="50" y="75"/>
                </a:cubicBezTo>
                <a:cubicBezTo>
                  <a:pt x="58" y="75"/>
                  <a:pt x="58" y="75"/>
                  <a:pt x="58" y="75"/>
                </a:cubicBezTo>
                <a:cubicBezTo>
                  <a:pt x="58" y="66"/>
                  <a:pt x="58" y="66"/>
                  <a:pt x="58" y="66"/>
                </a:cubicBezTo>
                <a:cubicBezTo>
                  <a:pt x="58" y="62"/>
                  <a:pt x="54" y="58"/>
                  <a:pt x="50" y="58"/>
                </a:cubicBezTo>
                <a:close/>
                <a:moveTo>
                  <a:pt x="96" y="66"/>
                </a:moveTo>
                <a:cubicBezTo>
                  <a:pt x="96" y="62"/>
                  <a:pt x="92" y="58"/>
                  <a:pt x="88" y="58"/>
                </a:cubicBezTo>
                <a:cubicBezTo>
                  <a:pt x="83" y="58"/>
                  <a:pt x="80" y="62"/>
                  <a:pt x="80" y="66"/>
                </a:cubicBezTo>
                <a:cubicBezTo>
                  <a:pt x="80" y="75"/>
                  <a:pt x="80" y="75"/>
                  <a:pt x="80" y="75"/>
                </a:cubicBezTo>
                <a:cubicBezTo>
                  <a:pt x="88" y="75"/>
                  <a:pt x="88" y="75"/>
                  <a:pt x="88" y="75"/>
                </a:cubicBezTo>
                <a:cubicBezTo>
                  <a:pt x="92" y="75"/>
                  <a:pt x="96" y="71"/>
                  <a:pt x="96" y="66"/>
                </a:cubicBezTo>
                <a:close/>
                <a:moveTo>
                  <a:pt x="114" y="52"/>
                </a:moveTo>
                <a:cubicBezTo>
                  <a:pt x="110" y="37"/>
                  <a:pt x="93" y="22"/>
                  <a:pt x="69" y="22"/>
                </a:cubicBezTo>
                <a:cubicBezTo>
                  <a:pt x="45" y="22"/>
                  <a:pt x="28" y="37"/>
                  <a:pt x="24" y="52"/>
                </a:cubicBezTo>
                <a:cubicBezTo>
                  <a:pt x="21" y="63"/>
                  <a:pt x="24" y="73"/>
                  <a:pt x="29" y="83"/>
                </a:cubicBezTo>
                <a:cubicBezTo>
                  <a:pt x="34" y="92"/>
                  <a:pt x="39" y="100"/>
                  <a:pt x="43" y="109"/>
                </a:cubicBezTo>
                <a:cubicBezTo>
                  <a:pt x="45" y="114"/>
                  <a:pt x="46" y="122"/>
                  <a:pt x="47" y="127"/>
                </a:cubicBezTo>
                <a:cubicBezTo>
                  <a:pt x="48" y="131"/>
                  <a:pt x="50" y="133"/>
                  <a:pt x="55" y="133"/>
                </a:cubicBezTo>
                <a:cubicBezTo>
                  <a:pt x="56" y="133"/>
                  <a:pt x="57" y="133"/>
                  <a:pt x="58" y="133"/>
                </a:cubicBezTo>
                <a:cubicBezTo>
                  <a:pt x="58" y="80"/>
                  <a:pt x="58" y="80"/>
                  <a:pt x="58" y="80"/>
                </a:cubicBezTo>
                <a:cubicBezTo>
                  <a:pt x="50" y="80"/>
                  <a:pt x="50" y="80"/>
                  <a:pt x="50" y="80"/>
                </a:cubicBezTo>
                <a:cubicBezTo>
                  <a:pt x="46" y="80"/>
                  <a:pt x="43" y="78"/>
                  <a:pt x="40" y="76"/>
                </a:cubicBezTo>
                <a:cubicBezTo>
                  <a:pt x="38" y="73"/>
                  <a:pt x="37" y="70"/>
                  <a:pt x="37" y="66"/>
                </a:cubicBezTo>
                <a:cubicBezTo>
                  <a:pt x="37" y="63"/>
                  <a:pt x="38" y="59"/>
                  <a:pt x="40" y="57"/>
                </a:cubicBezTo>
                <a:cubicBezTo>
                  <a:pt x="43" y="54"/>
                  <a:pt x="46" y="53"/>
                  <a:pt x="50" y="53"/>
                </a:cubicBezTo>
                <a:cubicBezTo>
                  <a:pt x="57" y="53"/>
                  <a:pt x="63" y="59"/>
                  <a:pt x="63" y="66"/>
                </a:cubicBezTo>
                <a:cubicBezTo>
                  <a:pt x="63" y="66"/>
                  <a:pt x="63" y="66"/>
                  <a:pt x="63" y="66"/>
                </a:cubicBezTo>
                <a:cubicBezTo>
                  <a:pt x="63" y="75"/>
                  <a:pt x="63" y="75"/>
                  <a:pt x="63" y="75"/>
                </a:cubicBezTo>
                <a:cubicBezTo>
                  <a:pt x="67" y="75"/>
                  <a:pt x="67" y="75"/>
                  <a:pt x="67" y="75"/>
                </a:cubicBezTo>
                <a:cubicBezTo>
                  <a:pt x="74" y="75"/>
                  <a:pt x="74" y="75"/>
                  <a:pt x="74" y="75"/>
                </a:cubicBezTo>
                <a:cubicBezTo>
                  <a:pt x="74" y="66"/>
                  <a:pt x="74" y="66"/>
                  <a:pt x="74" y="66"/>
                </a:cubicBezTo>
                <a:cubicBezTo>
                  <a:pt x="74" y="66"/>
                  <a:pt x="74" y="66"/>
                  <a:pt x="74" y="66"/>
                </a:cubicBezTo>
                <a:cubicBezTo>
                  <a:pt x="74" y="63"/>
                  <a:pt x="76" y="59"/>
                  <a:pt x="78" y="57"/>
                </a:cubicBezTo>
                <a:cubicBezTo>
                  <a:pt x="81" y="54"/>
                  <a:pt x="84" y="53"/>
                  <a:pt x="88" y="53"/>
                </a:cubicBezTo>
                <a:cubicBezTo>
                  <a:pt x="91" y="53"/>
                  <a:pt x="95" y="54"/>
                  <a:pt x="97" y="57"/>
                </a:cubicBezTo>
                <a:cubicBezTo>
                  <a:pt x="100" y="59"/>
                  <a:pt x="101" y="63"/>
                  <a:pt x="101" y="66"/>
                </a:cubicBezTo>
                <a:cubicBezTo>
                  <a:pt x="101" y="70"/>
                  <a:pt x="100" y="73"/>
                  <a:pt x="97" y="76"/>
                </a:cubicBezTo>
                <a:cubicBezTo>
                  <a:pt x="95" y="78"/>
                  <a:pt x="91" y="80"/>
                  <a:pt x="88" y="80"/>
                </a:cubicBezTo>
                <a:cubicBezTo>
                  <a:pt x="80" y="80"/>
                  <a:pt x="80" y="80"/>
                  <a:pt x="80" y="80"/>
                </a:cubicBezTo>
                <a:cubicBezTo>
                  <a:pt x="80" y="133"/>
                  <a:pt x="80" y="133"/>
                  <a:pt x="80" y="133"/>
                </a:cubicBezTo>
                <a:cubicBezTo>
                  <a:pt x="81" y="133"/>
                  <a:pt x="82" y="133"/>
                  <a:pt x="83" y="133"/>
                </a:cubicBezTo>
                <a:cubicBezTo>
                  <a:pt x="88" y="133"/>
                  <a:pt x="90" y="131"/>
                  <a:pt x="91" y="127"/>
                </a:cubicBezTo>
                <a:cubicBezTo>
                  <a:pt x="92" y="122"/>
                  <a:pt x="93" y="114"/>
                  <a:pt x="95" y="109"/>
                </a:cubicBezTo>
                <a:cubicBezTo>
                  <a:pt x="99" y="100"/>
                  <a:pt x="104" y="92"/>
                  <a:pt x="109" y="83"/>
                </a:cubicBezTo>
                <a:cubicBezTo>
                  <a:pt x="114" y="73"/>
                  <a:pt x="117" y="63"/>
                  <a:pt x="114" y="52"/>
                </a:cubicBezTo>
                <a:close/>
                <a:moveTo>
                  <a:pt x="74" y="5"/>
                </a:moveTo>
                <a:cubicBezTo>
                  <a:pt x="74" y="2"/>
                  <a:pt x="72" y="0"/>
                  <a:pt x="69" y="0"/>
                </a:cubicBezTo>
                <a:cubicBezTo>
                  <a:pt x="69" y="0"/>
                  <a:pt x="69" y="0"/>
                  <a:pt x="69" y="0"/>
                </a:cubicBezTo>
                <a:cubicBezTo>
                  <a:pt x="66" y="0"/>
                  <a:pt x="64" y="2"/>
                  <a:pt x="64" y="5"/>
                </a:cubicBezTo>
                <a:cubicBezTo>
                  <a:pt x="64" y="14"/>
                  <a:pt x="64" y="14"/>
                  <a:pt x="64" y="14"/>
                </a:cubicBezTo>
                <a:cubicBezTo>
                  <a:pt x="64" y="17"/>
                  <a:pt x="66" y="19"/>
                  <a:pt x="69" y="19"/>
                </a:cubicBezTo>
                <a:cubicBezTo>
                  <a:pt x="69" y="19"/>
                  <a:pt x="69" y="19"/>
                  <a:pt x="69" y="19"/>
                </a:cubicBezTo>
                <a:cubicBezTo>
                  <a:pt x="72" y="19"/>
                  <a:pt x="74" y="17"/>
                  <a:pt x="74" y="14"/>
                </a:cubicBezTo>
                <a:lnTo>
                  <a:pt x="74" y="5"/>
                </a:lnTo>
                <a:close/>
                <a:moveTo>
                  <a:pt x="101" y="13"/>
                </a:moveTo>
                <a:cubicBezTo>
                  <a:pt x="103" y="10"/>
                  <a:pt x="102" y="7"/>
                  <a:pt x="99" y="6"/>
                </a:cubicBezTo>
                <a:cubicBezTo>
                  <a:pt x="99" y="6"/>
                  <a:pt x="99" y="6"/>
                  <a:pt x="99" y="6"/>
                </a:cubicBezTo>
                <a:cubicBezTo>
                  <a:pt x="97" y="5"/>
                  <a:pt x="94" y="6"/>
                  <a:pt x="93" y="8"/>
                </a:cubicBezTo>
                <a:cubicBezTo>
                  <a:pt x="88" y="16"/>
                  <a:pt x="88" y="16"/>
                  <a:pt x="88" y="16"/>
                </a:cubicBezTo>
                <a:cubicBezTo>
                  <a:pt x="87" y="19"/>
                  <a:pt x="88" y="22"/>
                  <a:pt x="90" y="23"/>
                </a:cubicBezTo>
                <a:cubicBezTo>
                  <a:pt x="90" y="23"/>
                  <a:pt x="90" y="23"/>
                  <a:pt x="90" y="23"/>
                </a:cubicBezTo>
                <a:cubicBezTo>
                  <a:pt x="93" y="24"/>
                  <a:pt x="96" y="23"/>
                  <a:pt x="97" y="21"/>
                </a:cubicBezTo>
                <a:lnTo>
                  <a:pt x="101" y="13"/>
                </a:lnTo>
                <a:close/>
                <a:moveTo>
                  <a:pt x="121" y="29"/>
                </a:moveTo>
                <a:cubicBezTo>
                  <a:pt x="123" y="27"/>
                  <a:pt x="124" y="24"/>
                  <a:pt x="122" y="22"/>
                </a:cubicBezTo>
                <a:cubicBezTo>
                  <a:pt x="122" y="22"/>
                  <a:pt x="122" y="22"/>
                  <a:pt x="122" y="22"/>
                </a:cubicBezTo>
                <a:cubicBezTo>
                  <a:pt x="120" y="20"/>
                  <a:pt x="117" y="20"/>
                  <a:pt x="115" y="21"/>
                </a:cubicBezTo>
                <a:cubicBezTo>
                  <a:pt x="108" y="27"/>
                  <a:pt x="108" y="27"/>
                  <a:pt x="108" y="27"/>
                </a:cubicBezTo>
                <a:cubicBezTo>
                  <a:pt x="106" y="29"/>
                  <a:pt x="106" y="32"/>
                  <a:pt x="108" y="34"/>
                </a:cubicBezTo>
                <a:cubicBezTo>
                  <a:pt x="108" y="34"/>
                  <a:pt x="108" y="34"/>
                  <a:pt x="108" y="34"/>
                </a:cubicBezTo>
                <a:cubicBezTo>
                  <a:pt x="109" y="36"/>
                  <a:pt x="113" y="37"/>
                  <a:pt x="115" y="35"/>
                </a:cubicBezTo>
                <a:lnTo>
                  <a:pt x="121" y="29"/>
                </a:lnTo>
                <a:close/>
                <a:moveTo>
                  <a:pt x="132" y="53"/>
                </a:moveTo>
                <a:cubicBezTo>
                  <a:pt x="135" y="53"/>
                  <a:pt x="137" y="50"/>
                  <a:pt x="136" y="47"/>
                </a:cubicBezTo>
                <a:cubicBezTo>
                  <a:pt x="136" y="47"/>
                  <a:pt x="136" y="47"/>
                  <a:pt x="136" y="47"/>
                </a:cubicBezTo>
                <a:cubicBezTo>
                  <a:pt x="136" y="45"/>
                  <a:pt x="133" y="43"/>
                  <a:pt x="130" y="43"/>
                </a:cubicBezTo>
                <a:cubicBezTo>
                  <a:pt x="121" y="45"/>
                  <a:pt x="121" y="45"/>
                  <a:pt x="121" y="45"/>
                </a:cubicBezTo>
                <a:cubicBezTo>
                  <a:pt x="119" y="45"/>
                  <a:pt x="117" y="48"/>
                  <a:pt x="117" y="51"/>
                </a:cubicBezTo>
                <a:cubicBezTo>
                  <a:pt x="117" y="51"/>
                  <a:pt x="117" y="51"/>
                  <a:pt x="117" y="51"/>
                </a:cubicBezTo>
                <a:cubicBezTo>
                  <a:pt x="118" y="53"/>
                  <a:pt x="120" y="55"/>
                  <a:pt x="123" y="55"/>
                </a:cubicBezTo>
                <a:lnTo>
                  <a:pt x="132" y="53"/>
                </a:lnTo>
                <a:close/>
                <a:moveTo>
                  <a:pt x="130" y="80"/>
                </a:moveTo>
                <a:cubicBezTo>
                  <a:pt x="133" y="80"/>
                  <a:pt x="135" y="78"/>
                  <a:pt x="136" y="76"/>
                </a:cubicBezTo>
                <a:cubicBezTo>
                  <a:pt x="136" y="76"/>
                  <a:pt x="136" y="76"/>
                  <a:pt x="136" y="76"/>
                </a:cubicBezTo>
                <a:cubicBezTo>
                  <a:pt x="136" y="73"/>
                  <a:pt x="135" y="70"/>
                  <a:pt x="132" y="70"/>
                </a:cubicBezTo>
                <a:cubicBezTo>
                  <a:pt x="123" y="68"/>
                  <a:pt x="123" y="68"/>
                  <a:pt x="123" y="68"/>
                </a:cubicBezTo>
                <a:cubicBezTo>
                  <a:pt x="120" y="67"/>
                  <a:pt x="118" y="69"/>
                  <a:pt x="117" y="72"/>
                </a:cubicBezTo>
                <a:cubicBezTo>
                  <a:pt x="117" y="72"/>
                  <a:pt x="117" y="72"/>
                  <a:pt x="117" y="72"/>
                </a:cubicBezTo>
                <a:cubicBezTo>
                  <a:pt x="117" y="75"/>
                  <a:pt x="118" y="77"/>
                  <a:pt x="121" y="78"/>
                </a:cubicBezTo>
                <a:lnTo>
                  <a:pt x="130" y="80"/>
                </a:lnTo>
                <a:close/>
                <a:moveTo>
                  <a:pt x="40" y="21"/>
                </a:moveTo>
                <a:cubicBezTo>
                  <a:pt x="41" y="23"/>
                  <a:pt x="44" y="24"/>
                  <a:pt x="47" y="23"/>
                </a:cubicBezTo>
                <a:cubicBezTo>
                  <a:pt x="47" y="23"/>
                  <a:pt x="47" y="23"/>
                  <a:pt x="47" y="23"/>
                </a:cubicBezTo>
                <a:cubicBezTo>
                  <a:pt x="49" y="22"/>
                  <a:pt x="50" y="19"/>
                  <a:pt x="49" y="16"/>
                </a:cubicBezTo>
                <a:cubicBezTo>
                  <a:pt x="44" y="8"/>
                  <a:pt x="44" y="8"/>
                  <a:pt x="44" y="8"/>
                </a:cubicBezTo>
                <a:cubicBezTo>
                  <a:pt x="43" y="6"/>
                  <a:pt x="40" y="5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5" y="7"/>
                  <a:pt x="34" y="10"/>
                  <a:pt x="36" y="13"/>
                </a:cubicBezTo>
                <a:lnTo>
                  <a:pt x="40" y="21"/>
                </a:lnTo>
                <a:close/>
                <a:moveTo>
                  <a:pt x="22" y="35"/>
                </a:moveTo>
                <a:cubicBezTo>
                  <a:pt x="24" y="37"/>
                  <a:pt x="28" y="36"/>
                  <a:pt x="29" y="34"/>
                </a:cubicBezTo>
                <a:cubicBezTo>
                  <a:pt x="29" y="34"/>
                  <a:pt x="29" y="34"/>
                  <a:pt x="29" y="34"/>
                </a:cubicBezTo>
                <a:cubicBezTo>
                  <a:pt x="31" y="32"/>
                  <a:pt x="31" y="29"/>
                  <a:pt x="29" y="27"/>
                </a:cubicBezTo>
                <a:cubicBezTo>
                  <a:pt x="22" y="21"/>
                  <a:pt x="22" y="21"/>
                  <a:pt x="22" y="21"/>
                </a:cubicBezTo>
                <a:cubicBezTo>
                  <a:pt x="20" y="20"/>
                  <a:pt x="17" y="20"/>
                  <a:pt x="15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3" y="24"/>
                  <a:pt x="14" y="27"/>
                  <a:pt x="16" y="29"/>
                </a:cubicBezTo>
                <a:lnTo>
                  <a:pt x="22" y="35"/>
                </a:lnTo>
                <a:close/>
                <a:moveTo>
                  <a:pt x="14" y="55"/>
                </a:moveTo>
                <a:cubicBezTo>
                  <a:pt x="17" y="55"/>
                  <a:pt x="19" y="53"/>
                  <a:pt x="20" y="51"/>
                </a:cubicBezTo>
                <a:cubicBezTo>
                  <a:pt x="20" y="51"/>
                  <a:pt x="20" y="51"/>
                  <a:pt x="20" y="51"/>
                </a:cubicBezTo>
                <a:cubicBezTo>
                  <a:pt x="20" y="48"/>
                  <a:pt x="18" y="45"/>
                  <a:pt x="16" y="45"/>
                </a:cubicBezTo>
                <a:cubicBezTo>
                  <a:pt x="7" y="43"/>
                  <a:pt x="7" y="43"/>
                  <a:pt x="7" y="43"/>
                </a:cubicBezTo>
                <a:cubicBezTo>
                  <a:pt x="4" y="43"/>
                  <a:pt x="1" y="45"/>
                  <a:pt x="1" y="47"/>
                </a:cubicBezTo>
                <a:cubicBezTo>
                  <a:pt x="1" y="47"/>
                  <a:pt x="1" y="47"/>
                  <a:pt x="1" y="47"/>
                </a:cubicBezTo>
                <a:cubicBezTo>
                  <a:pt x="0" y="50"/>
                  <a:pt x="2" y="53"/>
                  <a:pt x="5" y="53"/>
                </a:cubicBezTo>
                <a:lnTo>
                  <a:pt x="14" y="55"/>
                </a:lnTo>
                <a:close/>
                <a:moveTo>
                  <a:pt x="16" y="78"/>
                </a:moveTo>
                <a:cubicBezTo>
                  <a:pt x="19" y="77"/>
                  <a:pt x="20" y="75"/>
                  <a:pt x="20" y="72"/>
                </a:cubicBezTo>
                <a:cubicBezTo>
                  <a:pt x="20" y="72"/>
                  <a:pt x="20" y="72"/>
                  <a:pt x="20" y="72"/>
                </a:cubicBezTo>
                <a:cubicBezTo>
                  <a:pt x="19" y="69"/>
                  <a:pt x="17" y="67"/>
                  <a:pt x="14" y="68"/>
                </a:cubicBezTo>
                <a:cubicBezTo>
                  <a:pt x="5" y="70"/>
                  <a:pt x="5" y="70"/>
                  <a:pt x="5" y="70"/>
                </a:cubicBezTo>
                <a:cubicBezTo>
                  <a:pt x="2" y="70"/>
                  <a:pt x="1" y="73"/>
                  <a:pt x="1" y="76"/>
                </a:cubicBezTo>
                <a:cubicBezTo>
                  <a:pt x="1" y="76"/>
                  <a:pt x="1" y="76"/>
                  <a:pt x="1" y="76"/>
                </a:cubicBezTo>
                <a:cubicBezTo>
                  <a:pt x="2" y="78"/>
                  <a:pt x="4" y="80"/>
                  <a:pt x="7" y="80"/>
                </a:cubicBezTo>
                <a:lnTo>
                  <a:pt x="16" y="7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45064" name="Google Shape;710;p28">
            <a:extLst>
              <a:ext uri="{FF2B5EF4-FFF2-40B4-BE49-F238E27FC236}">
                <a16:creationId xmlns:a16="http://schemas.microsoft.com/office/drawing/2014/main" id="{BE95B9DB-4207-44E4-B523-60AE6DC25607}"/>
              </a:ext>
            </a:extLst>
          </p:cNvPr>
          <p:cNvSpPr>
            <a:spLocks/>
          </p:cNvSpPr>
          <p:nvPr/>
        </p:nvSpPr>
        <p:spPr bwMode="auto">
          <a:xfrm>
            <a:off x="9618663" y="5999163"/>
            <a:ext cx="396875" cy="582612"/>
          </a:xfrm>
          <a:custGeom>
            <a:avLst/>
            <a:gdLst>
              <a:gd name="T0" fmla="*/ 396875 w 105"/>
              <a:gd name="T1" fmla="*/ 385886 h 154"/>
              <a:gd name="T2" fmla="*/ 260804 w 105"/>
              <a:gd name="T3" fmla="*/ 257257 h 154"/>
              <a:gd name="T4" fmla="*/ 188988 w 105"/>
              <a:gd name="T5" fmla="*/ 238341 h 154"/>
              <a:gd name="T6" fmla="*/ 94494 w 105"/>
              <a:gd name="T7" fmla="*/ 189160 h 154"/>
              <a:gd name="T8" fmla="*/ 192768 w 105"/>
              <a:gd name="T9" fmla="*/ 147545 h 154"/>
              <a:gd name="T10" fmla="*/ 298601 w 105"/>
              <a:gd name="T11" fmla="*/ 185377 h 154"/>
              <a:gd name="T12" fmla="*/ 347738 w 105"/>
              <a:gd name="T13" fmla="*/ 181593 h 154"/>
              <a:gd name="T14" fmla="*/ 370417 w 105"/>
              <a:gd name="T15" fmla="*/ 143761 h 154"/>
              <a:gd name="T16" fmla="*/ 241905 w 105"/>
              <a:gd name="T17" fmla="*/ 68098 h 154"/>
              <a:gd name="T18" fmla="*/ 241905 w 105"/>
              <a:gd name="T19" fmla="*/ 22699 h 154"/>
              <a:gd name="T20" fmla="*/ 215446 w 105"/>
              <a:gd name="T21" fmla="*/ 0 h 154"/>
              <a:gd name="T22" fmla="*/ 185208 w 105"/>
              <a:gd name="T23" fmla="*/ 0 h 154"/>
              <a:gd name="T24" fmla="*/ 158750 w 105"/>
              <a:gd name="T25" fmla="*/ 22699 h 154"/>
              <a:gd name="T26" fmla="*/ 158750 w 105"/>
              <a:gd name="T27" fmla="*/ 64314 h 154"/>
              <a:gd name="T28" fmla="*/ 0 w 105"/>
              <a:gd name="T29" fmla="*/ 192943 h 154"/>
              <a:gd name="T30" fmla="*/ 151190 w 105"/>
              <a:gd name="T31" fmla="*/ 317788 h 154"/>
              <a:gd name="T32" fmla="*/ 234345 w 105"/>
              <a:gd name="T33" fmla="*/ 336704 h 154"/>
              <a:gd name="T34" fmla="*/ 302381 w 105"/>
              <a:gd name="T35" fmla="*/ 389669 h 154"/>
              <a:gd name="T36" fmla="*/ 204107 w 105"/>
              <a:gd name="T37" fmla="*/ 435067 h 154"/>
              <a:gd name="T38" fmla="*/ 83155 w 105"/>
              <a:gd name="T39" fmla="*/ 393452 h 154"/>
              <a:gd name="T40" fmla="*/ 30238 w 105"/>
              <a:gd name="T41" fmla="*/ 401019 h 154"/>
              <a:gd name="T42" fmla="*/ 15119 w 105"/>
              <a:gd name="T43" fmla="*/ 435067 h 154"/>
              <a:gd name="T44" fmla="*/ 158750 w 105"/>
              <a:gd name="T45" fmla="*/ 514514 h 154"/>
              <a:gd name="T46" fmla="*/ 158750 w 105"/>
              <a:gd name="T47" fmla="*/ 559913 h 154"/>
              <a:gd name="T48" fmla="*/ 185208 w 105"/>
              <a:gd name="T49" fmla="*/ 582612 h 154"/>
              <a:gd name="T50" fmla="*/ 215446 w 105"/>
              <a:gd name="T51" fmla="*/ 582612 h 154"/>
              <a:gd name="T52" fmla="*/ 241905 w 105"/>
              <a:gd name="T53" fmla="*/ 559913 h 154"/>
              <a:gd name="T54" fmla="*/ 241905 w 105"/>
              <a:gd name="T55" fmla="*/ 518298 h 154"/>
              <a:gd name="T56" fmla="*/ 396875 w 105"/>
              <a:gd name="T57" fmla="*/ 385886 h 154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105" h="154" extrusionOk="0">
                <a:moveTo>
                  <a:pt x="105" y="102"/>
                </a:moveTo>
                <a:cubicBezTo>
                  <a:pt x="105" y="87"/>
                  <a:pt x="93" y="74"/>
                  <a:pt x="69" y="68"/>
                </a:cubicBezTo>
                <a:cubicBezTo>
                  <a:pt x="66" y="67"/>
                  <a:pt x="52" y="64"/>
                  <a:pt x="50" y="63"/>
                </a:cubicBezTo>
                <a:cubicBezTo>
                  <a:pt x="31" y="58"/>
                  <a:pt x="25" y="55"/>
                  <a:pt x="25" y="50"/>
                </a:cubicBezTo>
                <a:cubicBezTo>
                  <a:pt x="25" y="45"/>
                  <a:pt x="32" y="39"/>
                  <a:pt x="51" y="39"/>
                </a:cubicBezTo>
                <a:cubicBezTo>
                  <a:pt x="65" y="39"/>
                  <a:pt x="79" y="49"/>
                  <a:pt x="79" y="49"/>
                </a:cubicBezTo>
                <a:cubicBezTo>
                  <a:pt x="84" y="52"/>
                  <a:pt x="87" y="52"/>
                  <a:pt x="92" y="48"/>
                </a:cubicBezTo>
                <a:cubicBezTo>
                  <a:pt x="92" y="48"/>
                  <a:pt x="98" y="43"/>
                  <a:pt x="98" y="38"/>
                </a:cubicBezTo>
                <a:cubicBezTo>
                  <a:pt x="98" y="32"/>
                  <a:pt x="81" y="22"/>
                  <a:pt x="64" y="18"/>
                </a:cubicBezTo>
                <a:cubicBezTo>
                  <a:pt x="64" y="6"/>
                  <a:pt x="64" y="6"/>
                  <a:pt x="64" y="6"/>
                </a:cubicBezTo>
                <a:cubicBezTo>
                  <a:pt x="64" y="3"/>
                  <a:pt x="61" y="0"/>
                  <a:pt x="57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45" y="0"/>
                  <a:pt x="42" y="3"/>
                  <a:pt x="42" y="6"/>
                </a:cubicBezTo>
                <a:cubicBezTo>
                  <a:pt x="42" y="17"/>
                  <a:pt x="42" y="17"/>
                  <a:pt x="42" y="17"/>
                </a:cubicBezTo>
                <a:cubicBezTo>
                  <a:pt x="15" y="20"/>
                  <a:pt x="0" y="34"/>
                  <a:pt x="0" y="51"/>
                </a:cubicBezTo>
                <a:cubicBezTo>
                  <a:pt x="0" y="71"/>
                  <a:pt x="19" y="79"/>
                  <a:pt x="40" y="84"/>
                </a:cubicBezTo>
                <a:cubicBezTo>
                  <a:pt x="43" y="85"/>
                  <a:pt x="59" y="89"/>
                  <a:pt x="62" y="89"/>
                </a:cubicBezTo>
                <a:cubicBezTo>
                  <a:pt x="77" y="93"/>
                  <a:pt x="80" y="99"/>
                  <a:pt x="80" y="103"/>
                </a:cubicBezTo>
                <a:cubicBezTo>
                  <a:pt x="80" y="109"/>
                  <a:pt x="73" y="115"/>
                  <a:pt x="54" y="115"/>
                </a:cubicBezTo>
                <a:cubicBezTo>
                  <a:pt x="40" y="115"/>
                  <a:pt x="22" y="104"/>
                  <a:pt x="22" y="104"/>
                </a:cubicBezTo>
                <a:cubicBezTo>
                  <a:pt x="17" y="101"/>
                  <a:pt x="12" y="101"/>
                  <a:pt x="8" y="106"/>
                </a:cubicBezTo>
                <a:cubicBezTo>
                  <a:pt x="8" y="106"/>
                  <a:pt x="4" y="111"/>
                  <a:pt x="4" y="115"/>
                </a:cubicBezTo>
                <a:cubicBezTo>
                  <a:pt x="4" y="123"/>
                  <a:pt x="23" y="132"/>
                  <a:pt x="42" y="136"/>
                </a:cubicBezTo>
                <a:cubicBezTo>
                  <a:pt x="42" y="148"/>
                  <a:pt x="42" y="148"/>
                  <a:pt x="42" y="148"/>
                </a:cubicBezTo>
                <a:cubicBezTo>
                  <a:pt x="42" y="151"/>
                  <a:pt x="45" y="154"/>
                  <a:pt x="49" y="154"/>
                </a:cubicBezTo>
                <a:cubicBezTo>
                  <a:pt x="57" y="154"/>
                  <a:pt x="57" y="154"/>
                  <a:pt x="57" y="154"/>
                </a:cubicBezTo>
                <a:cubicBezTo>
                  <a:pt x="61" y="154"/>
                  <a:pt x="64" y="151"/>
                  <a:pt x="64" y="148"/>
                </a:cubicBezTo>
                <a:cubicBezTo>
                  <a:pt x="64" y="137"/>
                  <a:pt x="64" y="137"/>
                  <a:pt x="64" y="137"/>
                </a:cubicBezTo>
                <a:cubicBezTo>
                  <a:pt x="92" y="134"/>
                  <a:pt x="105" y="118"/>
                  <a:pt x="105" y="10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45065" name="Google Shape;711;p28">
            <a:extLst>
              <a:ext uri="{FF2B5EF4-FFF2-40B4-BE49-F238E27FC236}">
                <a16:creationId xmlns:a16="http://schemas.microsoft.com/office/drawing/2014/main" id="{1AFA64D3-6096-48C2-BDC4-920F84D225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34500" y="4783138"/>
            <a:ext cx="909638" cy="47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34B2E3"/>
              </a:buClr>
              <a:buSzPts val="3100"/>
              <a:buFont typeface="PT Sans" panose="020B0503020203020204" pitchFamily="34" charset="0"/>
              <a:buNone/>
            </a:pPr>
            <a:r>
              <a:rPr lang="en-US" altLang="en-US" sz="3100" b="1">
                <a:solidFill>
                  <a:srgbClr val="34B2E3"/>
                </a:solidFill>
                <a:latin typeface="PT Sans" panose="020B0503020203020204" pitchFamily="34" charset="0"/>
                <a:sym typeface="PT Sans" panose="020B0503020203020204" pitchFamily="34" charset="0"/>
              </a:rPr>
              <a:t>PASO</a:t>
            </a:r>
            <a:endParaRPr lang="en-US" altLang="en-US"/>
          </a:p>
        </p:txBody>
      </p:sp>
      <p:sp>
        <p:nvSpPr>
          <p:cNvPr id="45066" name="Google Shape;712;p28">
            <a:extLst>
              <a:ext uri="{FF2B5EF4-FFF2-40B4-BE49-F238E27FC236}">
                <a16:creationId xmlns:a16="http://schemas.microsoft.com/office/drawing/2014/main" id="{FF175D14-E967-4241-84B3-1B77D0B289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88500" y="5132388"/>
            <a:ext cx="657225" cy="61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34B2E3"/>
              </a:buClr>
              <a:buSzPts val="3100"/>
              <a:buFont typeface="PT Sans" panose="020B0503020203020204" pitchFamily="34" charset="0"/>
              <a:buNone/>
            </a:pPr>
            <a:r>
              <a:rPr lang="en-US" altLang="en-US" sz="3100" b="1">
                <a:solidFill>
                  <a:srgbClr val="34B2E3"/>
                </a:solidFill>
                <a:latin typeface="PT Sans" panose="020B0503020203020204" pitchFamily="34" charset="0"/>
                <a:sym typeface="PT Sans" panose="020B0503020203020204" pitchFamily="34" charset="0"/>
              </a:rPr>
              <a:t>05</a:t>
            </a:r>
            <a:endParaRPr lang="en-US" altLang="en-US"/>
          </a:p>
        </p:txBody>
      </p:sp>
      <p:sp>
        <p:nvSpPr>
          <p:cNvPr id="45067" name="Google Shape;713;p28">
            <a:extLst>
              <a:ext uri="{FF2B5EF4-FFF2-40B4-BE49-F238E27FC236}">
                <a16:creationId xmlns:a16="http://schemas.microsoft.com/office/drawing/2014/main" id="{EF968C03-9852-4DCF-A369-4977B6CD89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02525" y="4784725"/>
            <a:ext cx="909638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065280"/>
              </a:buClr>
              <a:buSzPts val="3100"/>
              <a:buFont typeface="PT Sans" panose="020B0503020203020204" pitchFamily="34" charset="0"/>
              <a:buNone/>
            </a:pPr>
            <a:r>
              <a:rPr lang="en-US" altLang="en-US" sz="3100" b="1">
                <a:solidFill>
                  <a:srgbClr val="065280"/>
                </a:solidFill>
                <a:latin typeface="PT Sans" panose="020B0503020203020204" pitchFamily="34" charset="0"/>
                <a:sym typeface="PT Sans" panose="020B0503020203020204" pitchFamily="34" charset="0"/>
              </a:rPr>
              <a:t>PASO</a:t>
            </a:r>
            <a:endParaRPr lang="en-US" altLang="en-US"/>
          </a:p>
        </p:txBody>
      </p:sp>
      <p:sp>
        <p:nvSpPr>
          <p:cNvPr id="45068" name="Google Shape;714;p28">
            <a:extLst>
              <a:ext uri="{FF2B5EF4-FFF2-40B4-BE49-F238E27FC236}">
                <a16:creationId xmlns:a16="http://schemas.microsoft.com/office/drawing/2014/main" id="{DCC97A3A-F5EC-4D4E-ACDF-FEAD4C3A3C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26363" y="5132388"/>
            <a:ext cx="657225" cy="61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065280"/>
              </a:buClr>
              <a:buSzPts val="3100"/>
              <a:buFont typeface="PT Sans" panose="020B0503020203020204" pitchFamily="34" charset="0"/>
              <a:buNone/>
            </a:pPr>
            <a:r>
              <a:rPr lang="en-US" altLang="en-US" sz="3100" b="1">
                <a:solidFill>
                  <a:srgbClr val="065280"/>
                </a:solidFill>
                <a:latin typeface="PT Sans" panose="020B0503020203020204" pitchFamily="34" charset="0"/>
                <a:sym typeface="PT Sans" panose="020B0503020203020204" pitchFamily="34" charset="0"/>
              </a:rPr>
              <a:t>04</a:t>
            </a:r>
            <a:endParaRPr lang="en-US" altLang="en-US"/>
          </a:p>
        </p:txBody>
      </p:sp>
      <p:sp>
        <p:nvSpPr>
          <p:cNvPr id="45069" name="Google Shape;715;p28">
            <a:extLst>
              <a:ext uri="{FF2B5EF4-FFF2-40B4-BE49-F238E27FC236}">
                <a16:creationId xmlns:a16="http://schemas.microsoft.com/office/drawing/2014/main" id="{DCBDFD5D-2139-4D95-A393-A3DD9D0457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11813" y="4783138"/>
            <a:ext cx="1025525" cy="47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8C103D"/>
              </a:buClr>
              <a:buSzPts val="3100"/>
              <a:buFont typeface="PT Sans" panose="020B0503020203020204" pitchFamily="34" charset="0"/>
              <a:buNone/>
            </a:pPr>
            <a:r>
              <a:rPr lang="en-US" altLang="en-US" sz="3100" b="1">
                <a:solidFill>
                  <a:srgbClr val="8C103D"/>
                </a:solidFill>
                <a:latin typeface="PT Sans" panose="020B0503020203020204" pitchFamily="34" charset="0"/>
                <a:sym typeface="PT Sans" panose="020B0503020203020204" pitchFamily="34" charset="0"/>
              </a:rPr>
              <a:t>PASO</a:t>
            </a:r>
            <a:endParaRPr lang="en-US" altLang="en-US"/>
          </a:p>
        </p:txBody>
      </p:sp>
      <p:sp>
        <p:nvSpPr>
          <p:cNvPr id="45070" name="Google Shape;716;p28">
            <a:extLst>
              <a:ext uri="{FF2B5EF4-FFF2-40B4-BE49-F238E27FC236}">
                <a16:creationId xmlns:a16="http://schemas.microsoft.com/office/drawing/2014/main" id="{9906973B-B2CD-4EB4-8920-FD3CEEA5B4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62638" y="5132388"/>
            <a:ext cx="657225" cy="61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8C103D"/>
              </a:buClr>
              <a:buSzPts val="3100"/>
              <a:buFont typeface="PT Sans" panose="020B0503020203020204" pitchFamily="34" charset="0"/>
              <a:buNone/>
            </a:pPr>
            <a:r>
              <a:rPr lang="en-US" altLang="en-US" sz="3100" b="1">
                <a:solidFill>
                  <a:srgbClr val="8C103D"/>
                </a:solidFill>
                <a:latin typeface="PT Sans" panose="020B0503020203020204" pitchFamily="34" charset="0"/>
                <a:sym typeface="PT Sans" panose="020B0503020203020204" pitchFamily="34" charset="0"/>
              </a:rPr>
              <a:t>03</a:t>
            </a:r>
            <a:endParaRPr lang="en-US" altLang="en-US"/>
          </a:p>
        </p:txBody>
      </p:sp>
      <p:sp>
        <p:nvSpPr>
          <p:cNvPr id="45071" name="Google Shape;717;p28">
            <a:extLst>
              <a:ext uri="{FF2B5EF4-FFF2-40B4-BE49-F238E27FC236}">
                <a16:creationId xmlns:a16="http://schemas.microsoft.com/office/drawing/2014/main" id="{D799EF79-3553-4880-9C22-F73EE69D93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57613" y="4783138"/>
            <a:ext cx="1025525" cy="47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CC2331"/>
              </a:buClr>
              <a:buSzPts val="3100"/>
              <a:buFont typeface="PT Sans" panose="020B0503020203020204" pitchFamily="34" charset="0"/>
              <a:buNone/>
            </a:pPr>
            <a:r>
              <a:rPr lang="en-US" altLang="en-US" sz="3100" b="1">
                <a:solidFill>
                  <a:srgbClr val="CC2331"/>
                </a:solidFill>
                <a:latin typeface="PT Sans" panose="020B0503020203020204" pitchFamily="34" charset="0"/>
                <a:sym typeface="PT Sans" panose="020B0503020203020204" pitchFamily="34" charset="0"/>
              </a:rPr>
              <a:t>PASO</a:t>
            </a:r>
            <a:endParaRPr lang="en-US" altLang="en-US"/>
          </a:p>
        </p:txBody>
      </p:sp>
      <p:sp>
        <p:nvSpPr>
          <p:cNvPr id="45072" name="Google Shape;718;p28">
            <a:extLst>
              <a:ext uri="{FF2B5EF4-FFF2-40B4-BE49-F238E27FC236}">
                <a16:creationId xmlns:a16="http://schemas.microsoft.com/office/drawing/2014/main" id="{9ABA4D95-45C2-42F8-9177-3CB4044C59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98913" y="5132388"/>
            <a:ext cx="657225" cy="61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CC2331"/>
              </a:buClr>
              <a:buSzPts val="3100"/>
              <a:buFont typeface="PT Sans" panose="020B0503020203020204" pitchFamily="34" charset="0"/>
              <a:buNone/>
            </a:pPr>
            <a:r>
              <a:rPr lang="en-US" altLang="en-US" sz="3100" b="1">
                <a:solidFill>
                  <a:srgbClr val="CC2331"/>
                </a:solidFill>
                <a:latin typeface="PT Sans" panose="020B0503020203020204" pitchFamily="34" charset="0"/>
                <a:sym typeface="PT Sans" panose="020B0503020203020204" pitchFamily="34" charset="0"/>
              </a:rPr>
              <a:t>02</a:t>
            </a:r>
            <a:endParaRPr lang="en-US" altLang="en-US"/>
          </a:p>
        </p:txBody>
      </p:sp>
      <p:sp>
        <p:nvSpPr>
          <p:cNvPr id="45073" name="Google Shape;719;p28">
            <a:extLst>
              <a:ext uri="{FF2B5EF4-FFF2-40B4-BE49-F238E27FC236}">
                <a16:creationId xmlns:a16="http://schemas.microsoft.com/office/drawing/2014/main" id="{4345FEEF-8D9B-4C57-8010-E6329B1D92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4038" y="4783138"/>
            <a:ext cx="1039812" cy="47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A7902"/>
              </a:buClr>
              <a:buSzPts val="3100"/>
              <a:buFont typeface="PT Sans" panose="020B0503020203020204" pitchFamily="34" charset="0"/>
              <a:buNone/>
            </a:pPr>
            <a:r>
              <a:rPr lang="en-US" altLang="en-US" sz="3100" b="1">
                <a:solidFill>
                  <a:srgbClr val="FA7902"/>
                </a:solidFill>
                <a:latin typeface="PT Sans" panose="020B0503020203020204" pitchFamily="34" charset="0"/>
                <a:sym typeface="PT Sans" panose="020B0503020203020204" pitchFamily="34" charset="0"/>
              </a:rPr>
              <a:t>PASO</a:t>
            </a:r>
            <a:endParaRPr lang="en-US" altLang="en-US"/>
          </a:p>
        </p:txBody>
      </p:sp>
      <p:sp>
        <p:nvSpPr>
          <p:cNvPr id="45074" name="Google Shape;720;p28">
            <a:extLst>
              <a:ext uri="{FF2B5EF4-FFF2-40B4-BE49-F238E27FC236}">
                <a16:creationId xmlns:a16="http://schemas.microsoft.com/office/drawing/2014/main" id="{5EC7C8BC-6D44-4824-83F7-2B1FC1B75E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32013" y="5132388"/>
            <a:ext cx="657225" cy="61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A7902"/>
              </a:buClr>
              <a:buSzPts val="3100"/>
              <a:buFont typeface="PT Sans" panose="020B0503020203020204" pitchFamily="34" charset="0"/>
              <a:buNone/>
            </a:pPr>
            <a:r>
              <a:rPr lang="en-US" altLang="en-US" sz="3100" b="1">
                <a:solidFill>
                  <a:srgbClr val="FA7902"/>
                </a:solidFill>
                <a:latin typeface="PT Sans" panose="020B0503020203020204" pitchFamily="34" charset="0"/>
                <a:sym typeface="PT Sans" panose="020B0503020203020204" pitchFamily="34" charset="0"/>
              </a:rPr>
              <a:t>01</a:t>
            </a:r>
            <a:endParaRPr lang="en-US" altLang="en-US"/>
          </a:p>
        </p:txBody>
      </p:sp>
      <p:sp>
        <p:nvSpPr>
          <p:cNvPr id="45075" name="Google Shape;721;p28">
            <a:extLst>
              <a:ext uri="{FF2B5EF4-FFF2-40B4-BE49-F238E27FC236}">
                <a16:creationId xmlns:a16="http://schemas.microsoft.com/office/drawing/2014/main" id="{715EA0A0-2508-49AD-882F-3AEBD949EF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43100" y="3678238"/>
            <a:ext cx="887413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FFFF"/>
              </a:buClr>
              <a:buSzPts val="1600"/>
              <a:buFont typeface="Open Sans" panose="020B0606030504020204" pitchFamily="34" charset="0"/>
              <a:buNone/>
            </a:pPr>
            <a:r>
              <a:rPr lang="en-US" altLang="en-US" sz="1600">
                <a:solidFill>
                  <a:srgbClr val="FFFFFF"/>
                </a:solidFill>
                <a:latin typeface="Open Sans" panose="020B0606030504020204" pitchFamily="34" charset="0"/>
                <a:sym typeface="Open Sans" panose="020B0606030504020204" pitchFamily="34" charset="0"/>
              </a:rPr>
              <a:t>TÍTULO A</a:t>
            </a:r>
            <a:endParaRPr lang="en-US" altLang="en-US"/>
          </a:p>
        </p:txBody>
      </p:sp>
      <p:sp>
        <p:nvSpPr>
          <p:cNvPr id="45076" name="Google Shape;722;p28">
            <a:extLst>
              <a:ext uri="{FF2B5EF4-FFF2-40B4-BE49-F238E27FC236}">
                <a16:creationId xmlns:a16="http://schemas.microsoft.com/office/drawing/2014/main" id="{B0857D7C-4389-4185-B9B8-847BEB55B7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65550" y="3678238"/>
            <a:ext cx="931863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FFFF"/>
              </a:buClr>
              <a:buSzPts val="1600"/>
              <a:buFont typeface="Open Sans" panose="020B0606030504020204" pitchFamily="34" charset="0"/>
              <a:buNone/>
            </a:pPr>
            <a:r>
              <a:rPr lang="en-US" altLang="en-US" sz="1600">
                <a:solidFill>
                  <a:srgbClr val="FFFFFF"/>
                </a:solidFill>
                <a:latin typeface="Open Sans" panose="020B0606030504020204" pitchFamily="34" charset="0"/>
                <a:sym typeface="Open Sans" panose="020B0606030504020204" pitchFamily="34" charset="0"/>
              </a:rPr>
              <a:t>TÍTULO B</a:t>
            </a:r>
            <a:endParaRPr lang="en-US" altLang="en-US"/>
          </a:p>
        </p:txBody>
      </p:sp>
      <p:sp>
        <p:nvSpPr>
          <p:cNvPr id="45077" name="Google Shape;723;p28">
            <a:extLst>
              <a:ext uri="{FF2B5EF4-FFF2-40B4-BE49-F238E27FC236}">
                <a16:creationId xmlns:a16="http://schemas.microsoft.com/office/drawing/2014/main" id="{0710A55C-D52F-4F78-9159-E29F823103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32450" y="3678238"/>
            <a:ext cx="9271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FFFF"/>
              </a:buClr>
              <a:buSzPts val="1600"/>
              <a:buFont typeface="Open Sans" panose="020B0606030504020204" pitchFamily="34" charset="0"/>
              <a:buNone/>
            </a:pPr>
            <a:r>
              <a:rPr lang="en-US" altLang="en-US" sz="1600">
                <a:solidFill>
                  <a:srgbClr val="FFFFFF"/>
                </a:solidFill>
                <a:latin typeface="Open Sans" panose="020B0606030504020204" pitchFamily="34" charset="0"/>
                <a:sym typeface="Open Sans" panose="020B0606030504020204" pitchFamily="34" charset="0"/>
              </a:rPr>
              <a:t>TÍTULO C</a:t>
            </a:r>
            <a:endParaRPr lang="en-US" altLang="en-US"/>
          </a:p>
        </p:txBody>
      </p:sp>
      <p:sp>
        <p:nvSpPr>
          <p:cNvPr id="45078" name="Google Shape;724;p28">
            <a:extLst>
              <a:ext uri="{FF2B5EF4-FFF2-40B4-BE49-F238E27FC236}">
                <a16:creationId xmlns:a16="http://schemas.microsoft.com/office/drawing/2014/main" id="{6EC5666A-203F-46D5-806B-CC26459CC4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02525" y="3678238"/>
            <a:ext cx="928688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FFFF"/>
              </a:buClr>
              <a:buSzPts val="1600"/>
              <a:buFont typeface="Open Sans" panose="020B0606030504020204" pitchFamily="34" charset="0"/>
              <a:buNone/>
            </a:pPr>
            <a:r>
              <a:rPr lang="en-US" altLang="en-US" sz="1600">
                <a:solidFill>
                  <a:srgbClr val="FFFFFF"/>
                </a:solidFill>
                <a:latin typeface="Open Sans" panose="020B0606030504020204" pitchFamily="34" charset="0"/>
                <a:sym typeface="Open Sans" panose="020B0606030504020204" pitchFamily="34" charset="0"/>
              </a:rPr>
              <a:t>TÍTULO D</a:t>
            </a:r>
            <a:endParaRPr lang="en-US" altLang="en-US"/>
          </a:p>
        </p:txBody>
      </p:sp>
      <p:sp>
        <p:nvSpPr>
          <p:cNvPr id="45079" name="Google Shape;725;p28">
            <a:extLst>
              <a:ext uri="{FF2B5EF4-FFF2-40B4-BE49-F238E27FC236}">
                <a16:creationId xmlns:a16="http://schemas.microsoft.com/office/drawing/2014/main" id="{3123E72E-2C91-4857-BD43-6895EC1AFD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51963" y="3678238"/>
            <a:ext cx="928687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FFFF"/>
              </a:buClr>
              <a:buSzPts val="1600"/>
              <a:buFont typeface="Open Sans" panose="020B0606030504020204" pitchFamily="34" charset="0"/>
              <a:buNone/>
            </a:pPr>
            <a:r>
              <a:rPr lang="en-US" altLang="en-US" sz="1600">
                <a:solidFill>
                  <a:srgbClr val="FFFFFF"/>
                </a:solidFill>
                <a:latin typeface="Open Sans" panose="020B0606030504020204" pitchFamily="34" charset="0"/>
                <a:sym typeface="Open Sans" panose="020B0606030504020204" pitchFamily="34" charset="0"/>
              </a:rPr>
              <a:t>TÍTULO E</a:t>
            </a:r>
            <a:endParaRPr lang="en-US" altLang="en-US"/>
          </a:p>
        </p:txBody>
      </p:sp>
      <p:sp>
        <p:nvSpPr>
          <p:cNvPr id="45080" name="Google Shape;726;p28">
            <a:extLst>
              <a:ext uri="{FF2B5EF4-FFF2-40B4-BE49-F238E27FC236}">
                <a16:creationId xmlns:a16="http://schemas.microsoft.com/office/drawing/2014/main" id="{C33B6AA5-3F38-477D-8F5F-936667F2D9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82763" y="3906838"/>
            <a:ext cx="1185862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FFFFFF"/>
              </a:buClr>
              <a:buSzPts val="1100"/>
              <a:buFont typeface="Open Sans" panose="020B0606030504020204" pitchFamily="34" charset="0"/>
              <a:buNone/>
            </a:pPr>
            <a:r>
              <a:rPr lang="en-US" altLang="en-US" sz="1100">
                <a:solidFill>
                  <a:srgbClr val="FFFFFF"/>
                </a:solidFill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 consectetur adipiscing elit</a:t>
            </a:r>
            <a:endParaRPr lang="en-US" altLang="en-US"/>
          </a:p>
        </p:txBody>
      </p:sp>
      <p:sp>
        <p:nvSpPr>
          <p:cNvPr id="45081" name="Google Shape;727;p28">
            <a:extLst>
              <a:ext uri="{FF2B5EF4-FFF2-40B4-BE49-F238E27FC236}">
                <a16:creationId xmlns:a16="http://schemas.microsoft.com/office/drawing/2014/main" id="{9759EDE6-EE18-484B-A038-6B185030EA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33788" y="3906838"/>
            <a:ext cx="1187450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FFFFFF"/>
              </a:buClr>
              <a:buSzPts val="1100"/>
              <a:buFont typeface="Open Sans" panose="020B0606030504020204" pitchFamily="34" charset="0"/>
              <a:buNone/>
            </a:pPr>
            <a:r>
              <a:rPr lang="en-US" altLang="en-US" sz="1100">
                <a:solidFill>
                  <a:srgbClr val="FFFFFF"/>
                </a:solidFill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 consectetur adipiscing elit</a:t>
            </a:r>
            <a:endParaRPr lang="en-US" altLang="en-US"/>
          </a:p>
        </p:txBody>
      </p:sp>
      <p:sp>
        <p:nvSpPr>
          <p:cNvPr id="45082" name="Google Shape;728;p28">
            <a:extLst>
              <a:ext uri="{FF2B5EF4-FFF2-40B4-BE49-F238E27FC236}">
                <a16:creationId xmlns:a16="http://schemas.microsoft.com/office/drawing/2014/main" id="{C1726E40-EDA2-4C39-B059-CA10FE8EFF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97513" y="3929063"/>
            <a:ext cx="1187450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FFFFFF"/>
              </a:buClr>
              <a:buSzPts val="1100"/>
              <a:buFont typeface="Open Sans" panose="020B0606030504020204" pitchFamily="34" charset="0"/>
              <a:buNone/>
            </a:pPr>
            <a:r>
              <a:rPr lang="en-US" altLang="en-US" sz="1100">
                <a:solidFill>
                  <a:srgbClr val="FFFFFF"/>
                </a:solidFill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 consectetur adipiscing elit</a:t>
            </a:r>
            <a:endParaRPr lang="en-US" altLang="en-US"/>
          </a:p>
        </p:txBody>
      </p:sp>
      <p:sp>
        <p:nvSpPr>
          <p:cNvPr id="45083" name="Google Shape;729;p28">
            <a:extLst>
              <a:ext uri="{FF2B5EF4-FFF2-40B4-BE49-F238E27FC236}">
                <a16:creationId xmlns:a16="http://schemas.microsoft.com/office/drawing/2014/main" id="{9E170792-26BB-4A87-8A24-0BB25A8070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64413" y="3929063"/>
            <a:ext cx="1185862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FFFFFF"/>
              </a:buClr>
              <a:buSzPts val="1100"/>
              <a:buFont typeface="Open Sans" panose="020B0606030504020204" pitchFamily="34" charset="0"/>
              <a:buNone/>
            </a:pPr>
            <a:r>
              <a:rPr lang="en-US" altLang="en-US" sz="1100">
                <a:solidFill>
                  <a:srgbClr val="FFFFFF"/>
                </a:solidFill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 consectetur adipiscing elit</a:t>
            </a:r>
            <a:endParaRPr lang="en-US" altLang="en-US"/>
          </a:p>
        </p:txBody>
      </p:sp>
      <p:sp>
        <p:nvSpPr>
          <p:cNvPr id="45084" name="Google Shape;730;p28">
            <a:extLst>
              <a:ext uri="{FF2B5EF4-FFF2-40B4-BE49-F238E27FC236}">
                <a16:creationId xmlns:a16="http://schemas.microsoft.com/office/drawing/2014/main" id="{B6AC5BD5-EDFE-41D1-912B-442ABEB52E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23375" y="3913188"/>
            <a:ext cx="118745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FFFFFF"/>
              </a:buClr>
              <a:buSzPts val="1100"/>
              <a:buFont typeface="Open Sans" panose="020B0606030504020204" pitchFamily="34" charset="0"/>
              <a:buNone/>
            </a:pPr>
            <a:r>
              <a:rPr lang="en-US" altLang="en-US" sz="1100">
                <a:solidFill>
                  <a:srgbClr val="FFFFFF"/>
                </a:solidFill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 consectetur adipiscing elit</a:t>
            </a:r>
            <a:endParaRPr lang="en-US" alt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Google Shape;735;p29">
            <a:extLst>
              <a:ext uri="{FF2B5EF4-FFF2-40B4-BE49-F238E27FC236}">
                <a16:creationId xmlns:a16="http://schemas.microsoft.com/office/drawing/2014/main" id="{93549CC7-62BA-459A-A934-0EE9A60DBF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39300" y="2157413"/>
            <a:ext cx="2328863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SzPts val="1400"/>
              <a:buFont typeface="Open Sans" panose="020B0606030504020204" pitchFamily="34" charset="0"/>
              <a:buNone/>
            </a:pPr>
            <a:r>
              <a:rPr lang="en-US" altLang="en-US"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amet, consectetur adipiscing elit, sed do eiusmod tempor</a:t>
            </a:r>
            <a:endParaRPr lang="en-US" altLang="en-US"/>
          </a:p>
        </p:txBody>
      </p:sp>
      <p:sp>
        <p:nvSpPr>
          <p:cNvPr id="47107" name="Google Shape;736;p29">
            <a:extLst>
              <a:ext uri="{FF2B5EF4-FFF2-40B4-BE49-F238E27FC236}">
                <a16:creationId xmlns:a16="http://schemas.microsoft.com/office/drawing/2014/main" id="{179B208C-D22A-4B38-AC63-99416A3163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1150" y="2154238"/>
            <a:ext cx="2328863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r" eaLnBrk="1" hangingPunct="1">
              <a:buSzPts val="1400"/>
              <a:buFont typeface="Open Sans" panose="020B0606030504020204" pitchFamily="34" charset="0"/>
              <a:buNone/>
            </a:pPr>
            <a:r>
              <a:rPr lang="en-US" altLang="en-US"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amet, consectetur adipiscing elit, sed do eiusmod tempor</a:t>
            </a:r>
            <a:endParaRPr lang="en-US" altLang="en-US"/>
          </a:p>
        </p:txBody>
      </p:sp>
      <p:sp>
        <p:nvSpPr>
          <p:cNvPr id="47108" name="Google Shape;737;p29">
            <a:extLst>
              <a:ext uri="{FF2B5EF4-FFF2-40B4-BE49-F238E27FC236}">
                <a16:creationId xmlns:a16="http://schemas.microsoft.com/office/drawing/2014/main" id="{0FCDA6C3-4588-405B-819D-C30AACAA79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17088" y="1824038"/>
            <a:ext cx="1516062" cy="50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A7902"/>
              </a:buClr>
              <a:buSzPts val="2400"/>
              <a:buFont typeface="Open Sans SemiBold" panose="020B0706030804020204" pitchFamily="34" charset="0"/>
              <a:buNone/>
            </a:pPr>
            <a:r>
              <a:rPr lang="en-US" altLang="en-US" sz="2400" b="1">
                <a:solidFill>
                  <a:srgbClr val="FA7902"/>
                </a:solidFill>
                <a:latin typeface="Open Sans SemiBold" panose="020B0706030804020204" pitchFamily="34" charset="0"/>
                <a:sym typeface="Open Sans SemiBold" panose="020B0706030804020204" pitchFamily="34" charset="0"/>
              </a:rPr>
              <a:t>STARTUP</a:t>
            </a:r>
            <a:endParaRPr lang="en-US" altLang="en-US"/>
          </a:p>
        </p:txBody>
      </p:sp>
      <p:sp>
        <p:nvSpPr>
          <p:cNvPr id="47109" name="Google Shape;738;p29">
            <a:extLst>
              <a:ext uri="{FF2B5EF4-FFF2-40B4-BE49-F238E27FC236}">
                <a16:creationId xmlns:a16="http://schemas.microsoft.com/office/drawing/2014/main" id="{EE5CCD66-3311-4A12-817F-C9E387E2B9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07563" y="4648200"/>
            <a:ext cx="1627187" cy="50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CC2331"/>
              </a:buClr>
              <a:buSzPts val="2400"/>
              <a:buFont typeface="Open Sans SemiBold" panose="020B0706030804020204" pitchFamily="34" charset="0"/>
              <a:buNone/>
            </a:pPr>
            <a:r>
              <a:rPr lang="en-US" altLang="en-US" sz="2400" b="1">
                <a:solidFill>
                  <a:srgbClr val="CC2331"/>
                </a:solidFill>
                <a:latin typeface="Open Sans SemiBold" panose="020B0706030804020204" pitchFamily="34" charset="0"/>
                <a:sym typeface="Open Sans SemiBold" panose="020B0706030804020204" pitchFamily="34" charset="0"/>
              </a:rPr>
              <a:t>NEGOCIO</a:t>
            </a:r>
            <a:endParaRPr lang="en-US" altLang="en-US"/>
          </a:p>
        </p:txBody>
      </p:sp>
      <p:sp>
        <p:nvSpPr>
          <p:cNvPr id="47110" name="Google Shape;739;p29">
            <a:extLst>
              <a:ext uri="{FF2B5EF4-FFF2-40B4-BE49-F238E27FC236}">
                <a16:creationId xmlns:a16="http://schemas.microsoft.com/office/drawing/2014/main" id="{C78E559C-B01F-4D1F-8933-228BF4DF98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6263" y="1831975"/>
            <a:ext cx="879475" cy="50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AB320"/>
              </a:buClr>
              <a:buSzPts val="2400"/>
              <a:buFont typeface="Open Sans SemiBold" panose="020B0706030804020204" pitchFamily="34" charset="0"/>
              <a:buNone/>
            </a:pPr>
            <a:r>
              <a:rPr lang="en-US" altLang="en-US" sz="2400" b="1">
                <a:solidFill>
                  <a:srgbClr val="FAB320"/>
                </a:solidFill>
                <a:latin typeface="Open Sans SemiBold" panose="020B0706030804020204" pitchFamily="34" charset="0"/>
                <a:sym typeface="Open Sans SemiBold" panose="020B0706030804020204" pitchFamily="34" charset="0"/>
              </a:rPr>
              <a:t>IDEA</a:t>
            </a:r>
            <a:endParaRPr lang="en-US" altLang="en-US"/>
          </a:p>
        </p:txBody>
      </p:sp>
      <p:sp>
        <p:nvSpPr>
          <p:cNvPr id="47111" name="Google Shape;740;p29">
            <a:extLst>
              <a:ext uri="{FF2B5EF4-FFF2-40B4-BE49-F238E27FC236}">
                <a16:creationId xmlns:a16="http://schemas.microsoft.com/office/drawing/2014/main" id="{8FBE4708-3516-4F4A-AF4B-18932A8A52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85925" y="4608513"/>
            <a:ext cx="1039813" cy="50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8C103D"/>
              </a:buClr>
              <a:buSzPts val="2400"/>
              <a:buFont typeface="Open Sans SemiBold" panose="020B0706030804020204" pitchFamily="34" charset="0"/>
              <a:buNone/>
            </a:pPr>
            <a:r>
              <a:rPr lang="en-US" altLang="en-US" sz="2400" b="1">
                <a:solidFill>
                  <a:srgbClr val="8C103D"/>
                </a:solidFill>
                <a:latin typeface="Open Sans SemiBold" panose="020B0706030804020204" pitchFamily="34" charset="0"/>
                <a:sym typeface="Open Sans SemiBold" panose="020B0706030804020204" pitchFamily="34" charset="0"/>
              </a:rPr>
              <a:t>ÉXITO</a:t>
            </a:r>
            <a:endParaRPr lang="en-US" altLang="en-US"/>
          </a:p>
        </p:txBody>
      </p:sp>
      <p:sp>
        <p:nvSpPr>
          <p:cNvPr id="47112" name="Google Shape;741;p29">
            <a:extLst>
              <a:ext uri="{FF2B5EF4-FFF2-40B4-BE49-F238E27FC236}">
                <a16:creationId xmlns:a16="http://schemas.microsoft.com/office/drawing/2014/main" id="{392B4089-F883-4387-A92E-3009CC8140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58225" y="1524000"/>
            <a:ext cx="98107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912B"/>
              </a:buClr>
              <a:buSzPts val="12600"/>
              <a:buFont typeface="Montserrat" panose="02000505000000020004" pitchFamily="2" charset="0"/>
              <a:buNone/>
            </a:pPr>
            <a:r>
              <a:rPr lang="en-US" altLang="en-US" sz="12600">
                <a:solidFill>
                  <a:srgbClr val="FF912B"/>
                </a:solidFill>
                <a:latin typeface="Montserrat" panose="02000505000000020004" pitchFamily="2" charset="0"/>
                <a:sym typeface="Montserrat" panose="02000505000000020004" pitchFamily="2" charset="0"/>
              </a:rPr>
              <a:t>2</a:t>
            </a:r>
            <a:endParaRPr lang="en-US" altLang="en-US"/>
          </a:p>
        </p:txBody>
      </p:sp>
      <p:sp>
        <p:nvSpPr>
          <p:cNvPr id="47113" name="Google Shape;742;p29">
            <a:extLst>
              <a:ext uri="{FF2B5EF4-FFF2-40B4-BE49-F238E27FC236}">
                <a16:creationId xmlns:a16="http://schemas.microsoft.com/office/drawing/2014/main" id="{AD04E931-0FE0-45B6-9F55-4C7C01B85D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94738" y="4322763"/>
            <a:ext cx="944562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E24956"/>
              </a:buClr>
              <a:buSzPts val="12600"/>
              <a:buFont typeface="Montserrat" panose="02000505000000020004" pitchFamily="2" charset="0"/>
              <a:buNone/>
            </a:pPr>
            <a:r>
              <a:rPr lang="en-US" altLang="en-US" sz="12600">
                <a:solidFill>
                  <a:srgbClr val="E24956"/>
                </a:solidFill>
                <a:latin typeface="Montserrat" panose="02000505000000020004" pitchFamily="2" charset="0"/>
                <a:sym typeface="Montserrat" panose="02000505000000020004" pitchFamily="2" charset="0"/>
              </a:rPr>
              <a:t>3</a:t>
            </a:r>
            <a:endParaRPr lang="en-US" altLang="en-US"/>
          </a:p>
        </p:txBody>
      </p:sp>
      <p:sp>
        <p:nvSpPr>
          <p:cNvPr id="47114" name="Google Shape;743;p29">
            <a:extLst>
              <a:ext uri="{FF2B5EF4-FFF2-40B4-BE49-F238E27FC236}">
                <a16:creationId xmlns:a16="http://schemas.microsoft.com/office/drawing/2014/main" id="{E8D455F7-D267-4E65-9257-9EBF3ABA32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41600" y="1479550"/>
            <a:ext cx="722313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CA59"/>
              </a:buClr>
              <a:buSzPts val="13200"/>
              <a:buFont typeface="Montserrat" panose="02000505000000020004" pitchFamily="2" charset="0"/>
              <a:buNone/>
            </a:pPr>
            <a:r>
              <a:rPr lang="en-US" altLang="en-US" sz="13200">
                <a:solidFill>
                  <a:srgbClr val="FFCA59"/>
                </a:solidFill>
                <a:latin typeface="Montserrat" panose="02000505000000020004" pitchFamily="2" charset="0"/>
                <a:sym typeface="Montserrat" panose="02000505000000020004" pitchFamily="2" charset="0"/>
              </a:rPr>
              <a:t>1</a:t>
            </a:r>
            <a:endParaRPr lang="en-US" altLang="en-US"/>
          </a:p>
        </p:txBody>
      </p:sp>
      <p:sp>
        <p:nvSpPr>
          <p:cNvPr id="47115" name="Google Shape;744;p29">
            <a:extLst>
              <a:ext uri="{FF2B5EF4-FFF2-40B4-BE49-F238E27FC236}">
                <a16:creationId xmlns:a16="http://schemas.microsoft.com/office/drawing/2014/main" id="{D6E247CB-7767-42F5-889D-4243902167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41600" y="4256088"/>
            <a:ext cx="1017588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8C103D"/>
              </a:buClr>
              <a:buSzPts val="13200"/>
              <a:buFont typeface="Montserrat" panose="02000505000000020004" pitchFamily="2" charset="0"/>
              <a:buNone/>
            </a:pPr>
            <a:r>
              <a:rPr lang="en-US" altLang="en-US" sz="13200">
                <a:solidFill>
                  <a:srgbClr val="8C103D"/>
                </a:solidFill>
                <a:latin typeface="Montserrat" panose="02000505000000020004" pitchFamily="2" charset="0"/>
                <a:sym typeface="Montserrat" panose="02000505000000020004" pitchFamily="2" charset="0"/>
              </a:rPr>
              <a:t>4</a:t>
            </a:r>
            <a:endParaRPr lang="en-US" altLang="en-US"/>
          </a:p>
        </p:txBody>
      </p:sp>
      <p:sp>
        <p:nvSpPr>
          <p:cNvPr id="47116" name="Google Shape;745;p29">
            <a:extLst>
              <a:ext uri="{FF2B5EF4-FFF2-40B4-BE49-F238E27FC236}">
                <a16:creationId xmlns:a16="http://schemas.microsoft.com/office/drawing/2014/main" id="{2BAAF2AC-571F-45C3-8FE4-DAD72DC8F2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28188" y="4960938"/>
            <a:ext cx="2328862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SzPts val="1400"/>
              <a:buFont typeface="Open Sans" panose="020B0606030504020204" pitchFamily="34" charset="0"/>
              <a:buNone/>
            </a:pPr>
            <a:r>
              <a:rPr lang="en-US" altLang="en-US"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amet, consectetur adipiscing elit, sed do eiusmod tempor</a:t>
            </a:r>
            <a:endParaRPr lang="en-US" altLang="en-US"/>
          </a:p>
        </p:txBody>
      </p:sp>
      <p:sp>
        <p:nvSpPr>
          <p:cNvPr id="47117" name="Google Shape;746;p29">
            <a:extLst>
              <a:ext uri="{FF2B5EF4-FFF2-40B4-BE49-F238E27FC236}">
                <a16:creationId xmlns:a16="http://schemas.microsoft.com/office/drawing/2014/main" id="{0FF6975D-1C90-4453-8BC1-E6181130E4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6700" y="4964113"/>
            <a:ext cx="2328863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r" eaLnBrk="1" hangingPunct="1">
              <a:buSzPts val="1400"/>
              <a:buFont typeface="Open Sans" panose="020B0606030504020204" pitchFamily="34" charset="0"/>
              <a:buNone/>
            </a:pPr>
            <a:r>
              <a:rPr lang="en-US" altLang="en-US"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amet, consectetur adipiscing elit, sed do eiusmod tempor</a:t>
            </a:r>
            <a:endParaRPr lang="en-US" altLang="en-US"/>
          </a:p>
        </p:txBody>
      </p:sp>
      <p:sp>
        <p:nvSpPr>
          <p:cNvPr id="47118" name="Google Shape;747;p29">
            <a:extLst>
              <a:ext uri="{FF2B5EF4-FFF2-40B4-BE49-F238E27FC236}">
                <a16:creationId xmlns:a16="http://schemas.microsoft.com/office/drawing/2014/main" id="{517D6A4F-0F6C-4B2A-9695-FA8EBD2D81A9}"/>
              </a:ext>
            </a:extLst>
          </p:cNvPr>
          <p:cNvSpPr>
            <a:spLocks/>
          </p:cNvSpPr>
          <p:nvPr/>
        </p:nvSpPr>
        <p:spPr bwMode="auto">
          <a:xfrm>
            <a:off x="4364038" y="4818063"/>
            <a:ext cx="808037" cy="828675"/>
          </a:xfrm>
          <a:custGeom>
            <a:avLst/>
            <a:gdLst>
              <a:gd name="T0" fmla="*/ 98760 w 180"/>
              <a:gd name="T1" fmla="*/ 0 h 184"/>
              <a:gd name="T2" fmla="*/ 67336 w 180"/>
              <a:gd name="T3" fmla="*/ 13511 h 184"/>
              <a:gd name="T4" fmla="*/ 4489 w 180"/>
              <a:gd name="T5" fmla="*/ 108088 h 184"/>
              <a:gd name="T6" fmla="*/ 103249 w 180"/>
              <a:gd name="T7" fmla="*/ 306249 h 184"/>
              <a:gd name="T8" fmla="*/ 58358 w 180"/>
              <a:gd name="T9" fmla="*/ 653032 h 184"/>
              <a:gd name="T10" fmla="*/ 808037 w 180"/>
              <a:gd name="T11" fmla="*/ 698069 h 184"/>
              <a:gd name="T12" fmla="*/ 808037 w 180"/>
              <a:gd name="T13" fmla="*/ 0 h 184"/>
              <a:gd name="T14" fmla="*/ 98760 w 180"/>
              <a:gd name="T15" fmla="*/ 0 h 18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80" h="184" extrusionOk="0">
                <a:moveTo>
                  <a:pt x="22" y="0"/>
                </a:moveTo>
                <a:cubicBezTo>
                  <a:pt x="19" y="0"/>
                  <a:pt x="17" y="1"/>
                  <a:pt x="15" y="3"/>
                </a:cubicBezTo>
                <a:cubicBezTo>
                  <a:pt x="9" y="10"/>
                  <a:pt x="1" y="19"/>
                  <a:pt x="1" y="24"/>
                </a:cubicBezTo>
                <a:cubicBezTo>
                  <a:pt x="0" y="37"/>
                  <a:pt x="22" y="56"/>
                  <a:pt x="23" y="68"/>
                </a:cubicBezTo>
                <a:cubicBezTo>
                  <a:pt x="23" y="80"/>
                  <a:pt x="3" y="112"/>
                  <a:pt x="13" y="145"/>
                </a:cubicBezTo>
                <a:cubicBezTo>
                  <a:pt x="24" y="184"/>
                  <a:pt x="121" y="164"/>
                  <a:pt x="180" y="155"/>
                </a:cubicBezTo>
                <a:cubicBezTo>
                  <a:pt x="180" y="0"/>
                  <a:pt x="180" y="0"/>
                  <a:pt x="180" y="0"/>
                </a:cubicBezTo>
                <a:lnTo>
                  <a:pt x="22" y="0"/>
                </a:lnTo>
                <a:close/>
              </a:path>
            </a:pathLst>
          </a:custGeom>
          <a:solidFill>
            <a:srgbClr val="A632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47119" name="Google Shape;748;p29">
            <a:extLst>
              <a:ext uri="{FF2B5EF4-FFF2-40B4-BE49-F238E27FC236}">
                <a16:creationId xmlns:a16="http://schemas.microsoft.com/office/drawing/2014/main" id="{7B0A9209-15E8-4409-B4A1-ECD0061F363D}"/>
              </a:ext>
            </a:extLst>
          </p:cNvPr>
          <p:cNvSpPr>
            <a:spLocks/>
          </p:cNvSpPr>
          <p:nvPr/>
        </p:nvSpPr>
        <p:spPr bwMode="auto">
          <a:xfrm>
            <a:off x="5172075" y="4818063"/>
            <a:ext cx="1914525" cy="1417637"/>
          </a:xfrm>
          <a:custGeom>
            <a:avLst/>
            <a:gdLst>
              <a:gd name="T0" fmla="*/ 0 w 426"/>
              <a:gd name="T1" fmla="*/ 697567 h 315"/>
              <a:gd name="T2" fmla="*/ 193250 w 426"/>
              <a:gd name="T3" fmla="*/ 693067 h 315"/>
              <a:gd name="T4" fmla="*/ 233698 w 426"/>
              <a:gd name="T5" fmla="*/ 1143110 h 315"/>
              <a:gd name="T6" fmla="*/ 1914525 w 426"/>
              <a:gd name="T7" fmla="*/ 1174614 h 315"/>
              <a:gd name="T8" fmla="*/ 1914525 w 426"/>
              <a:gd name="T9" fmla="*/ 0 h 315"/>
              <a:gd name="T10" fmla="*/ 0 w 426"/>
              <a:gd name="T11" fmla="*/ 0 h 315"/>
              <a:gd name="T12" fmla="*/ 0 w 426"/>
              <a:gd name="T13" fmla="*/ 697567 h 31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26" h="315" extrusionOk="0">
                <a:moveTo>
                  <a:pt x="0" y="155"/>
                </a:moveTo>
                <a:cubicBezTo>
                  <a:pt x="22" y="152"/>
                  <a:pt x="39" y="150"/>
                  <a:pt x="43" y="154"/>
                </a:cubicBezTo>
                <a:cubicBezTo>
                  <a:pt x="65" y="175"/>
                  <a:pt x="40" y="234"/>
                  <a:pt x="52" y="254"/>
                </a:cubicBezTo>
                <a:cubicBezTo>
                  <a:pt x="67" y="281"/>
                  <a:pt x="280" y="315"/>
                  <a:pt x="426" y="261"/>
                </a:cubicBezTo>
                <a:cubicBezTo>
                  <a:pt x="426" y="0"/>
                  <a:pt x="426" y="0"/>
                  <a:pt x="426" y="0"/>
                </a:cubicBezTo>
                <a:cubicBezTo>
                  <a:pt x="0" y="0"/>
                  <a:pt x="0" y="0"/>
                  <a:pt x="0" y="0"/>
                </a:cubicBezTo>
                <a:lnTo>
                  <a:pt x="0" y="155"/>
                </a:lnTo>
                <a:close/>
              </a:path>
            </a:pathLst>
          </a:custGeom>
          <a:solidFill>
            <a:srgbClr val="8C10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47120" name="Google Shape;749;p29">
            <a:extLst>
              <a:ext uri="{FF2B5EF4-FFF2-40B4-BE49-F238E27FC236}">
                <a16:creationId xmlns:a16="http://schemas.microsoft.com/office/drawing/2014/main" id="{AD8F1C35-CCD5-4BAB-A321-3CA674CB32F6}"/>
              </a:ext>
            </a:extLst>
          </p:cNvPr>
          <p:cNvSpPr>
            <a:spLocks/>
          </p:cNvSpPr>
          <p:nvPr/>
        </p:nvSpPr>
        <p:spPr bwMode="auto">
          <a:xfrm>
            <a:off x="7086600" y="4818063"/>
            <a:ext cx="400050" cy="1174750"/>
          </a:xfrm>
          <a:custGeom>
            <a:avLst/>
            <a:gdLst>
              <a:gd name="T0" fmla="*/ 283181 w 89"/>
              <a:gd name="T1" fmla="*/ 1030719 h 261"/>
              <a:gd name="T2" fmla="*/ 341616 w 89"/>
              <a:gd name="T3" fmla="*/ 31507 h 261"/>
              <a:gd name="T4" fmla="*/ 310151 w 89"/>
              <a:gd name="T5" fmla="*/ 0 h 261"/>
              <a:gd name="T6" fmla="*/ 0 w 89"/>
              <a:gd name="T7" fmla="*/ 0 h 261"/>
              <a:gd name="T8" fmla="*/ 0 w 89"/>
              <a:gd name="T9" fmla="*/ 1174750 h 261"/>
              <a:gd name="T10" fmla="*/ 283181 w 89"/>
              <a:gd name="T11" fmla="*/ 1030719 h 26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89" h="261" extrusionOk="0">
                <a:moveTo>
                  <a:pt x="63" y="229"/>
                </a:moveTo>
                <a:cubicBezTo>
                  <a:pt x="89" y="211"/>
                  <a:pt x="58" y="152"/>
                  <a:pt x="76" y="7"/>
                </a:cubicBezTo>
                <a:cubicBezTo>
                  <a:pt x="76" y="3"/>
                  <a:pt x="73" y="0"/>
                  <a:pt x="6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61"/>
                  <a:pt x="0" y="261"/>
                  <a:pt x="0" y="261"/>
                </a:cubicBezTo>
                <a:cubicBezTo>
                  <a:pt x="23" y="252"/>
                  <a:pt x="44" y="242"/>
                  <a:pt x="63" y="229"/>
                </a:cubicBezTo>
                <a:close/>
              </a:path>
            </a:pathLst>
          </a:custGeom>
          <a:solidFill>
            <a:srgbClr val="7801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47121" name="Google Shape;750;p29">
            <a:extLst>
              <a:ext uri="{FF2B5EF4-FFF2-40B4-BE49-F238E27FC236}">
                <a16:creationId xmlns:a16="http://schemas.microsoft.com/office/drawing/2014/main" id="{F5B0290D-B200-4FB9-B5ED-B8F73A56F0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72075" y="3698875"/>
            <a:ext cx="1914525" cy="1057275"/>
          </a:xfrm>
          <a:prstGeom prst="rect">
            <a:avLst/>
          </a:prstGeom>
          <a:solidFill>
            <a:srgbClr val="E249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/>
            <a:endParaRPr lang="en-US" altLang="en-US" sz="1800"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47122" name="Google Shape;751;p29">
            <a:extLst>
              <a:ext uri="{FF2B5EF4-FFF2-40B4-BE49-F238E27FC236}">
                <a16:creationId xmlns:a16="http://schemas.microsoft.com/office/drawing/2014/main" id="{6FCE0EDB-603C-45A6-98AA-EF6822939426}"/>
              </a:ext>
            </a:extLst>
          </p:cNvPr>
          <p:cNvSpPr>
            <a:spLocks/>
          </p:cNvSpPr>
          <p:nvPr/>
        </p:nvSpPr>
        <p:spPr bwMode="auto">
          <a:xfrm>
            <a:off x="4003675" y="3698875"/>
            <a:ext cx="1168400" cy="1057275"/>
          </a:xfrm>
          <a:custGeom>
            <a:avLst/>
            <a:gdLst>
              <a:gd name="T0" fmla="*/ 314569 w 260"/>
              <a:gd name="T1" fmla="*/ 0 h 235"/>
              <a:gd name="T2" fmla="*/ 292100 w 260"/>
              <a:gd name="T3" fmla="*/ 8998 h 235"/>
              <a:gd name="T4" fmla="*/ 4494 w 260"/>
              <a:gd name="T5" fmla="*/ 449904 h 235"/>
              <a:gd name="T6" fmla="*/ 355014 w 260"/>
              <a:gd name="T7" fmla="*/ 764837 h 235"/>
              <a:gd name="T8" fmla="*/ 319063 w 260"/>
              <a:gd name="T9" fmla="*/ 971793 h 235"/>
              <a:gd name="T10" fmla="*/ 413434 w 260"/>
              <a:gd name="T11" fmla="*/ 1052776 h 235"/>
              <a:gd name="T12" fmla="*/ 431409 w 260"/>
              <a:gd name="T13" fmla="*/ 1057275 h 235"/>
              <a:gd name="T14" fmla="*/ 1168400 w 260"/>
              <a:gd name="T15" fmla="*/ 1057275 h 235"/>
              <a:gd name="T16" fmla="*/ 1168400 w 260"/>
              <a:gd name="T17" fmla="*/ 0 h 235"/>
              <a:gd name="T18" fmla="*/ 314569 w 260"/>
              <a:gd name="T19" fmla="*/ 0 h 23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60" h="235" extrusionOk="0">
                <a:moveTo>
                  <a:pt x="70" y="0"/>
                </a:moveTo>
                <a:cubicBezTo>
                  <a:pt x="68" y="0"/>
                  <a:pt x="66" y="1"/>
                  <a:pt x="65" y="2"/>
                </a:cubicBezTo>
                <a:cubicBezTo>
                  <a:pt x="36" y="36"/>
                  <a:pt x="3" y="71"/>
                  <a:pt x="1" y="100"/>
                </a:cubicBezTo>
                <a:cubicBezTo>
                  <a:pt x="0" y="133"/>
                  <a:pt x="67" y="147"/>
                  <a:pt x="79" y="170"/>
                </a:cubicBezTo>
                <a:cubicBezTo>
                  <a:pt x="85" y="179"/>
                  <a:pt x="70" y="202"/>
                  <a:pt x="71" y="216"/>
                </a:cubicBezTo>
                <a:cubicBezTo>
                  <a:pt x="72" y="222"/>
                  <a:pt x="83" y="229"/>
                  <a:pt x="92" y="234"/>
                </a:cubicBezTo>
                <a:cubicBezTo>
                  <a:pt x="93" y="235"/>
                  <a:pt x="95" y="235"/>
                  <a:pt x="96" y="235"/>
                </a:cubicBezTo>
                <a:cubicBezTo>
                  <a:pt x="260" y="235"/>
                  <a:pt x="260" y="235"/>
                  <a:pt x="260" y="235"/>
                </a:cubicBezTo>
                <a:cubicBezTo>
                  <a:pt x="260" y="0"/>
                  <a:pt x="260" y="0"/>
                  <a:pt x="260" y="0"/>
                </a:cubicBezTo>
                <a:lnTo>
                  <a:pt x="70" y="0"/>
                </a:lnTo>
                <a:close/>
              </a:path>
            </a:pathLst>
          </a:custGeom>
          <a:solidFill>
            <a:srgbClr val="F06E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47123" name="Google Shape;752;p29">
            <a:extLst>
              <a:ext uri="{FF2B5EF4-FFF2-40B4-BE49-F238E27FC236}">
                <a16:creationId xmlns:a16="http://schemas.microsoft.com/office/drawing/2014/main" id="{1AC744AC-3962-48B6-80EC-E2887EDCB276}"/>
              </a:ext>
            </a:extLst>
          </p:cNvPr>
          <p:cNvSpPr>
            <a:spLocks/>
          </p:cNvSpPr>
          <p:nvPr/>
        </p:nvSpPr>
        <p:spPr bwMode="auto">
          <a:xfrm>
            <a:off x="7086600" y="3698875"/>
            <a:ext cx="755650" cy="1057275"/>
          </a:xfrm>
          <a:custGeom>
            <a:avLst/>
            <a:gdLst>
              <a:gd name="T0" fmla="*/ 350838 w 168"/>
              <a:gd name="T1" fmla="*/ 1057275 h 235"/>
              <a:gd name="T2" fmla="*/ 350838 w 168"/>
              <a:gd name="T3" fmla="*/ 1057275 h 235"/>
              <a:gd name="T4" fmla="*/ 746654 w 168"/>
              <a:gd name="T5" fmla="*/ 40491 h 235"/>
              <a:gd name="T6" fmla="*/ 746654 w 168"/>
              <a:gd name="T7" fmla="*/ 40491 h 235"/>
              <a:gd name="T8" fmla="*/ 719667 w 168"/>
              <a:gd name="T9" fmla="*/ 0 h 235"/>
              <a:gd name="T10" fmla="*/ 0 w 168"/>
              <a:gd name="T11" fmla="*/ 0 h 235"/>
              <a:gd name="T12" fmla="*/ 0 w 168"/>
              <a:gd name="T13" fmla="*/ 1057275 h 235"/>
              <a:gd name="T14" fmla="*/ 350838 w 168"/>
              <a:gd name="T15" fmla="*/ 1057275 h 23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68" h="235" extrusionOk="0">
                <a:moveTo>
                  <a:pt x="78" y="235"/>
                </a:moveTo>
                <a:cubicBezTo>
                  <a:pt x="78" y="235"/>
                  <a:pt x="78" y="235"/>
                  <a:pt x="78" y="235"/>
                </a:cubicBezTo>
                <a:cubicBezTo>
                  <a:pt x="91" y="149"/>
                  <a:pt x="129" y="85"/>
                  <a:pt x="166" y="9"/>
                </a:cubicBezTo>
                <a:cubicBezTo>
                  <a:pt x="166" y="9"/>
                  <a:pt x="166" y="9"/>
                  <a:pt x="166" y="9"/>
                </a:cubicBezTo>
                <a:cubicBezTo>
                  <a:pt x="168" y="5"/>
                  <a:pt x="165" y="0"/>
                  <a:pt x="16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35"/>
                  <a:pt x="0" y="235"/>
                  <a:pt x="0" y="235"/>
                </a:cubicBezTo>
                <a:lnTo>
                  <a:pt x="78" y="235"/>
                </a:lnTo>
                <a:close/>
              </a:path>
            </a:pathLst>
          </a:custGeom>
          <a:solidFill>
            <a:srgbClr val="CC23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47124" name="Google Shape;753;p29">
            <a:extLst>
              <a:ext uri="{FF2B5EF4-FFF2-40B4-BE49-F238E27FC236}">
                <a16:creationId xmlns:a16="http://schemas.microsoft.com/office/drawing/2014/main" id="{3607A6E0-3537-4F11-B081-F4FEA4AD3899}"/>
              </a:ext>
            </a:extLst>
          </p:cNvPr>
          <p:cNvSpPr>
            <a:spLocks/>
          </p:cNvSpPr>
          <p:nvPr/>
        </p:nvSpPr>
        <p:spPr bwMode="auto">
          <a:xfrm>
            <a:off x="7086600" y="2578100"/>
            <a:ext cx="935038" cy="1062038"/>
          </a:xfrm>
          <a:custGeom>
            <a:avLst/>
            <a:gdLst>
              <a:gd name="T0" fmla="*/ 863112 w 208"/>
              <a:gd name="T1" fmla="*/ 22501 h 236"/>
              <a:gd name="T2" fmla="*/ 836140 w 208"/>
              <a:gd name="T3" fmla="*/ 0 h 236"/>
              <a:gd name="T4" fmla="*/ 0 w 208"/>
              <a:gd name="T5" fmla="*/ 0 h 236"/>
              <a:gd name="T6" fmla="*/ 0 w 208"/>
              <a:gd name="T7" fmla="*/ 1062038 h 236"/>
              <a:gd name="T8" fmla="*/ 768709 w 208"/>
              <a:gd name="T9" fmla="*/ 1062038 h 236"/>
              <a:gd name="T10" fmla="*/ 795681 w 208"/>
              <a:gd name="T11" fmla="*/ 1039537 h 236"/>
              <a:gd name="T12" fmla="*/ 863112 w 208"/>
              <a:gd name="T13" fmla="*/ 22501 h 23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8" h="236" extrusionOk="0">
                <a:moveTo>
                  <a:pt x="192" y="5"/>
                </a:moveTo>
                <a:cubicBezTo>
                  <a:pt x="192" y="2"/>
                  <a:pt x="189" y="0"/>
                  <a:pt x="186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36"/>
                  <a:pt x="0" y="236"/>
                  <a:pt x="0" y="236"/>
                </a:cubicBezTo>
                <a:cubicBezTo>
                  <a:pt x="171" y="236"/>
                  <a:pt x="171" y="236"/>
                  <a:pt x="171" y="236"/>
                </a:cubicBezTo>
                <a:cubicBezTo>
                  <a:pt x="173" y="236"/>
                  <a:pt x="176" y="234"/>
                  <a:pt x="177" y="231"/>
                </a:cubicBezTo>
                <a:cubicBezTo>
                  <a:pt x="194" y="178"/>
                  <a:pt x="208" y="90"/>
                  <a:pt x="192" y="5"/>
                </a:cubicBezTo>
                <a:close/>
              </a:path>
            </a:pathLst>
          </a:custGeom>
          <a:solidFill>
            <a:srgbClr val="FA790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47125" name="Google Shape;754;p29">
            <a:extLst>
              <a:ext uri="{FF2B5EF4-FFF2-40B4-BE49-F238E27FC236}">
                <a16:creationId xmlns:a16="http://schemas.microsoft.com/office/drawing/2014/main" id="{6BDB75E8-4BC1-4B2C-BE22-254218647B6C}"/>
              </a:ext>
            </a:extLst>
          </p:cNvPr>
          <p:cNvSpPr>
            <a:spLocks/>
          </p:cNvSpPr>
          <p:nvPr/>
        </p:nvSpPr>
        <p:spPr bwMode="auto">
          <a:xfrm>
            <a:off x="4376738" y="2578100"/>
            <a:ext cx="795337" cy="1062038"/>
          </a:xfrm>
          <a:custGeom>
            <a:avLst/>
            <a:gdLst>
              <a:gd name="T0" fmla="*/ 139296 w 177"/>
              <a:gd name="T1" fmla="*/ 0 h 236"/>
              <a:gd name="T2" fmla="*/ 112336 w 177"/>
              <a:gd name="T3" fmla="*/ 18001 h 236"/>
              <a:gd name="T4" fmla="*/ 31454 w 177"/>
              <a:gd name="T5" fmla="*/ 400514 h 236"/>
              <a:gd name="T6" fmla="*/ 116829 w 177"/>
              <a:gd name="T7" fmla="*/ 819029 h 236"/>
              <a:gd name="T8" fmla="*/ 13480 w 177"/>
              <a:gd name="T9" fmla="*/ 1012536 h 236"/>
              <a:gd name="T10" fmla="*/ 35947 w 177"/>
              <a:gd name="T11" fmla="*/ 1062038 h 236"/>
              <a:gd name="T12" fmla="*/ 795337 w 177"/>
              <a:gd name="T13" fmla="*/ 1062038 h 236"/>
              <a:gd name="T14" fmla="*/ 795337 w 177"/>
              <a:gd name="T15" fmla="*/ 0 h 236"/>
              <a:gd name="T16" fmla="*/ 139296 w 177"/>
              <a:gd name="T17" fmla="*/ 0 h 2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77" h="236" extrusionOk="0">
                <a:moveTo>
                  <a:pt x="31" y="0"/>
                </a:moveTo>
                <a:cubicBezTo>
                  <a:pt x="29" y="0"/>
                  <a:pt x="26" y="2"/>
                  <a:pt x="25" y="4"/>
                </a:cubicBezTo>
                <a:cubicBezTo>
                  <a:pt x="16" y="35"/>
                  <a:pt x="10" y="64"/>
                  <a:pt x="7" y="89"/>
                </a:cubicBezTo>
                <a:cubicBezTo>
                  <a:pt x="3" y="130"/>
                  <a:pt x="29" y="158"/>
                  <a:pt x="26" y="182"/>
                </a:cubicBezTo>
                <a:cubicBezTo>
                  <a:pt x="24" y="195"/>
                  <a:pt x="16" y="209"/>
                  <a:pt x="3" y="225"/>
                </a:cubicBezTo>
                <a:cubicBezTo>
                  <a:pt x="0" y="229"/>
                  <a:pt x="3" y="236"/>
                  <a:pt x="8" y="236"/>
                </a:cubicBezTo>
                <a:cubicBezTo>
                  <a:pt x="177" y="236"/>
                  <a:pt x="177" y="236"/>
                  <a:pt x="177" y="236"/>
                </a:cubicBezTo>
                <a:cubicBezTo>
                  <a:pt x="177" y="0"/>
                  <a:pt x="177" y="0"/>
                  <a:pt x="177" y="0"/>
                </a:cubicBezTo>
                <a:lnTo>
                  <a:pt x="31" y="0"/>
                </a:lnTo>
                <a:close/>
              </a:path>
            </a:pathLst>
          </a:custGeom>
          <a:solidFill>
            <a:srgbClr val="FFA7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47126" name="Google Shape;755;p29">
            <a:extLst>
              <a:ext uri="{FF2B5EF4-FFF2-40B4-BE49-F238E27FC236}">
                <a16:creationId xmlns:a16="http://schemas.microsoft.com/office/drawing/2014/main" id="{55C5D919-404D-4FF2-9B38-B6F1739639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72075" y="2578100"/>
            <a:ext cx="1914525" cy="1062038"/>
          </a:xfrm>
          <a:prstGeom prst="rect">
            <a:avLst/>
          </a:prstGeom>
          <a:solidFill>
            <a:srgbClr val="FF912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/>
            <a:endParaRPr lang="en-US" altLang="en-US" sz="1800"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47127" name="Google Shape;756;p29">
            <a:extLst>
              <a:ext uri="{FF2B5EF4-FFF2-40B4-BE49-F238E27FC236}">
                <a16:creationId xmlns:a16="http://schemas.microsoft.com/office/drawing/2014/main" id="{C9D2A5D6-5C0D-4706-820D-781DA07531C9}"/>
              </a:ext>
            </a:extLst>
          </p:cNvPr>
          <p:cNvSpPr>
            <a:spLocks/>
          </p:cNvSpPr>
          <p:nvPr/>
        </p:nvSpPr>
        <p:spPr bwMode="auto">
          <a:xfrm>
            <a:off x="4525963" y="1701800"/>
            <a:ext cx="646112" cy="819150"/>
          </a:xfrm>
          <a:custGeom>
            <a:avLst/>
            <a:gdLst>
              <a:gd name="T0" fmla="*/ 8974 w 144"/>
              <a:gd name="T1" fmla="*/ 778643 h 182"/>
              <a:gd name="T2" fmla="*/ 35895 w 144"/>
              <a:gd name="T3" fmla="*/ 819150 h 182"/>
              <a:gd name="T4" fmla="*/ 646112 w 144"/>
              <a:gd name="T5" fmla="*/ 819150 h 182"/>
              <a:gd name="T6" fmla="*/ 646112 w 144"/>
              <a:gd name="T7" fmla="*/ 0 h 182"/>
              <a:gd name="T8" fmla="*/ 8974 w 144"/>
              <a:gd name="T9" fmla="*/ 778643 h 18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4" h="182" extrusionOk="0">
                <a:moveTo>
                  <a:pt x="2" y="173"/>
                </a:moveTo>
                <a:cubicBezTo>
                  <a:pt x="0" y="177"/>
                  <a:pt x="3" y="182"/>
                  <a:pt x="8" y="182"/>
                </a:cubicBezTo>
                <a:cubicBezTo>
                  <a:pt x="144" y="182"/>
                  <a:pt x="144" y="182"/>
                  <a:pt x="144" y="182"/>
                </a:cubicBezTo>
                <a:cubicBezTo>
                  <a:pt x="144" y="0"/>
                  <a:pt x="144" y="0"/>
                  <a:pt x="144" y="0"/>
                </a:cubicBezTo>
                <a:cubicBezTo>
                  <a:pt x="69" y="46"/>
                  <a:pt x="26" y="110"/>
                  <a:pt x="2" y="173"/>
                </a:cubicBezTo>
                <a:close/>
              </a:path>
            </a:pathLst>
          </a:custGeom>
          <a:solidFill>
            <a:srgbClr val="FFD6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47128" name="Google Shape;757;p29">
            <a:extLst>
              <a:ext uri="{FF2B5EF4-FFF2-40B4-BE49-F238E27FC236}">
                <a16:creationId xmlns:a16="http://schemas.microsoft.com/office/drawing/2014/main" id="{44306F6E-1DE7-4C18-A455-65C9CD822D86}"/>
              </a:ext>
            </a:extLst>
          </p:cNvPr>
          <p:cNvSpPr>
            <a:spLocks/>
          </p:cNvSpPr>
          <p:nvPr/>
        </p:nvSpPr>
        <p:spPr bwMode="auto">
          <a:xfrm>
            <a:off x="5172075" y="1360488"/>
            <a:ext cx="1914525" cy="1160462"/>
          </a:xfrm>
          <a:custGeom>
            <a:avLst/>
            <a:gdLst>
              <a:gd name="T0" fmla="*/ 1914525 w 426"/>
              <a:gd name="T1" fmla="*/ 283369 h 258"/>
              <a:gd name="T2" fmla="*/ 89884 w 426"/>
              <a:gd name="T3" fmla="*/ 287867 h 258"/>
              <a:gd name="T4" fmla="*/ 0 w 426"/>
              <a:gd name="T5" fmla="*/ 341842 h 258"/>
              <a:gd name="T6" fmla="*/ 0 w 426"/>
              <a:gd name="T7" fmla="*/ 1160462 h 258"/>
              <a:gd name="T8" fmla="*/ 1914525 w 426"/>
              <a:gd name="T9" fmla="*/ 1160462 h 258"/>
              <a:gd name="T10" fmla="*/ 1914525 w 426"/>
              <a:gd name="T11" fmla="*/ 283369 h 25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426" h="258" extrusionOk="0">
                <a:moveTo>
                  <a:pt x="426" y="63"/>
                </a:moveTo>
                <a:cubicBezTo>
                  <a:pt x="263" y="0"/>
                  <a:pt x="107" y="19"/>
                  <a:pt x="20" y="64"/>
                </a:cubicBezTo>
                <a:cubicBezTo>
                  <a:pt x="13" y="68"/>
                  <a:pt x="6" y="72"/>
                  <a:pt x="0" y="76"/>
                </a:cubicBezTo>
                <a:cubicBezTo>
                  <a:pt x="0" y="258"/>
                  <a:pt x="0" y="258"/>
                  <a:pt x="0" y="258"/>
                </a:cubicBezTo>
                <a:cubicBezTo>
                  <a:pt x="426" y="258"/>
                  <a:pt x="426" y="258"/>
                  <a:pt x="426" y="258"/>
                </a:cubicBezTo>
                <a:lnTo>
                  <a:pt x="426" y="63"/>
                </a:lnTo>
                <a:close/>
              </a:path>
            </a:pathLst>
          </a:custGeom>
          <a:solidFill>
            <a:srgbClr val="FFC7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47129" name="Google Shape;758;p29">
            <a:extLst>
              <a:ext uri="{FF2B5EF4-FFF2-40B4-BE49-F238E27FC236}">
                <a16:creationId xmlns:a16="http://schemas.microsoft.com/office/drawing/2014/main" id="{A2F2CF05-A580-42C6-9CBD-67EBAB71FC41}"/>
              </a:ext>
            </a:extLst>
          </p:cNvPr>
          <p:cNvSpPr>
            <a:spLocks/>
          </p:cNvSpPr>
          <p:nvPr/>
        </p:nvSpPr>
        <p:spPr bwMode="auto">
          <a:xfrm>
            <a:off x="7086600" y="1643063"/>
            <a:ext cx="841375" cy="877887"/>
          </a:xfrm>
          <a:custGeom>
            <a:avLst/>
            <a:gdLst>
              <a:gd name="T0" fmla="*/ 809880 w 187"/>
              <a:gd name="T1" fmla="*/ 877887 h 195"/>
              <a:gd name="T2" fmla="*/ 836876 w 187"/>
              <a:gd name="T3" fmla="*/ 841871 h 195"/>
              <a:gd name="T4" fmla="*/ 260961 w 187"/>
              <a:gd name="T5" fmla="*/ 117052 h 195"/>
              <a:gd name="T6" fmla="*/ 0 w 187"/>
              <a:gd name="T7" fmla="*/ 0 h 195"/>
              <a:gd name="T8" fmla="*/ 0 w 187"/>
              <a:gd name="T9" fmla="*/ 877887 h 195"/>
              <a:gd name="T10" fmla="*/ 809880 w 187"/>
              <a:gd name="T11" fmla="*/ 877887 h 19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87" h="195" extrusionOk="0">
                <a:moveTo>
                  <a:pt x="180" y="195"/>
                </a:moveTo>
                <a:cubicBezTo>
                  <a:pt x="184" y="195"/>
                  <a:pt x="187" y="191"/>
                  <a:pt x="186" y="187"/>
                </a:cubicBezTo>
                <a:cubicBezTo>
                  <a:pt x="168" y="122"/>
                  <a:pt x="130" y="62"/>
                  <a:pt x="58" y="26"/>
                </a:cubicBezTo>
                <a:cubicBezTo>
                  <a:pt x="39" y="16"/>
                  <a:pt x="20" y="8"/>
                  <a:pt x="0" y="0"/>
                </a:cubicBezTo>
                <a:cubicBezTo>
                  <a:pt x="0" y="195"/>
                  <a:pt x="0" y="195"/>
                  <a:pt x="0" y="195"/>
                </a:cubicBezTo>
                <a:lnTo>
                  <a:pt x="180" y="195"/>
                </a:lnTo>
                <a:close/>
              </a:path>
            </a:pathLst>
          </a:custGeom>
          <a:solidFill>
            <a:srgbClr val="FAB3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47130" name="Google Shape;759;p29">
            <a:extLst>
              <a:ext uri="{FF2B5EF4-FFF2-40B4-BE49-F238E27FC236}">
                <a16:creationId xmlns:a16="http://schemas.microsoft.com/office/drawing/2014/main" id="{7DF9A3FD-A3AF-4D0B-BE5C-271B847AE3FA}"/>
              </a:ext>
            </a:extLst>
          </p:cNvPr>
          <p:cNvSpPr>
            <a:spLocks/>
          </p:cNvSpPr>
          <p:nvPr/>
        </p:nvSpPr>
        <p:spPr bwMode="auto">
          <a:xfrm>
            <a:off x="5824538" y="2722563"/>
            <a:ext cx="647700" cy="769937"/>
          </a:xfrm>
          <a:custGeom>
            <a:avLst/>
            <a:gdLst>
              <a:gd name="T0" fmla="*/ 242888 w 144"/>
              <a:gd name="T1" fmla="*/ 769937 h 171"/>
              <a:gd name="T2" fmla="*/ 242888 w 144"/>
              <a:gd name="T3" fmla="*/ 715906 h 171"/>
              <a:gd name="T4" fmla="*/ 431800 w 144"/>
              <a:gd name="T5" fmla="*/ 675383 h 171"/>
              <a:gd name="T6" fmla="*/ 215900 w 144"/>
              <a:gd name="T7" fmla="*/ 675383 h 171"/>
              <a:gd name="T8" fmla="*/ 404813 w 144"/>
              <a:gd name="T9" fmla="*/ 702399 h 171"/>
              <a:gd name="T10" fmla="*/ 314854 w 144"/>
              <a:gd name="T11" fmla="*/ 378215 h 171"/>
              <a:gd name="T12" fmla="*/ 323850 w 144"/>
              <a:gd name="T13" fmla="*/ 630358 h 171"/>
              <a:gd name="T14" fmla="*/ 323850 w 144"/>
              <a:gd name="T15" fmla="*/ 630358 h 171"/>
              <a:gd name="T16" fmla="*/ 350838 w 144"/>
              <a:gd name="T17" fmla="*/ 378215 h 171"/>
              <a:gd name="T18" fmla="*/ 233892 w 144"/>
              <a:gd name="T19" fmla="*/ 355702 h 171"/>
              <a:gd name="T20" fmla="*/ 233892 w 144"/>
              <a:gd name="T21" fmla="*/ 274656 h 171"/>
              <a:gd name="T22" fmla="*/ 373327 w 144"/>
              <a:gd name="T23" fmla="*/ 315179 h 171"/>
              <a:gd name="T24" fmla="*/ 454290 w 144"/>
              <a:gd name="T25" fmla="*/ 315179 h 171"/>
              <a:gd name="T26" fmla="*/ 107950 w 144"/>
              <a:gd name="T27" fmla="*/ 243138 h 171"/>
              <a:gd name="T28" fmla="*/ 220398 w 144"/>
              <a:gd name="T29" fmla="*/ 603342 h 171"/>
              <a:gd name="T30" fmla="*/ 274373 w 144"/>
              <a:gd name="T31" fmla="*/ 378215 h 171"/>
              <a:gd name="T32" fmla="*/ 170921 w 144"/>
              <a:gd name="T33" fmla="*/ 315179 h 171"/>
              <a:gd name="T34" fmla="*/ 296863 w 144"/>
              <a:gd name="T35" fmla="*/ 315179 h 171"/>
              <a:gd name="T36" fmla="*/ 314854 w 144"/>
              <a:gd name="T37" fmla="*/ 355702 h 171"/>
              <a:gd name="T38" fmla="*/ 350838 w 144"/>
              <a:gd name="T39" fmla="*/ 315179 h 171"/>
              <a:gd name="T40" fmla="*/ 458788 w 144"/>
              <a:gd name="T41" fmla="*/ 270153 h 171"/>
              <a:gd name="T42" fmla="*/ 413808 w 144"/>
              <a:gd name="T43" fmla="*/ 378215 h 171"/>
              <a:gd name="T44" fmla="*/ 391319 w 144"/>
              <a:gd name="T45" fmla="*/ 630358 h 171"/>
              <a:gd name="T46" fmla="*/ 512763 w 144"/>
              <a:gd name="T47" fmla="*/ 396225 h 171"/>
              <a:gd name="T48" fmla="*/ 323850 w 144"/>
              <a:gd name="T49" fmla="*/ 0 h 171"/>
              <a:gd name="T50" fmla="*/ 301360 w 144"/>
              <a:gd name="T51" fmla="*/ 63036 h 171"/>
              <a:gd name="T52" fmla="*/ 346340 w 144"/>
              <a:gd name="T53" fmla="*/ 63036 h 171"/>
              <a:gd name="T54" fmla="*/ 467783 w 144"/>
              <a:gd name="T55" fmla="*/ 27015 h 171"/>
              <a:gd name="T56" fmla="*/ 413808 w 144"/>
              <a:gd name="T57" fmla="*/ 76543 h 171"/>
              <a:gd name="T58" fmla="*/ 458788 w 144"/>
              <a:gd name="T59" fmla="*/ 99056 h 171"/>
              <a:gd name="T60" fmla="*/ 575733 w 144"/>
              <a:gd name="T61" fmla="*/ 103559 h 171"/>
              <a:gd name="T62" fmla="*/ 508265 w 144"/>
              <a:gd name="T63" fmla="*/ 130574 h 171"/>
              <a:gd name="T64" fmla="*/ 539750 w 144"/>
              <a:gd name="T65" fmla="*/ 166595 h 171"/>
              <a:gd name="T66" fmla="*/ 643202 w 144"/>
              <a:gd name="T67" fmla="*/ 225128 h 171"/>
              <a:gd name="T68" fmla="*/ 575733 w 144"/>
              <a:gd name="T69" fmla="*/ 211620 h 171"/>
              <a:gd name="T70" fmla="*/ 580231 w 144"/>
              <a:gd name="T71" fmla="*/ 261148 h 171"/>
              <a:gd name="T72" fmla="*/ 643202 w 144"/>
              <a:gd name="T73" fmla="*/ 360204 h 171"/>
              <a:gd name="T74" fmla="*/ 580231 w 144"/>
              <a:gd name="T75" fmla="*/ 324184 h 171"/>
              <a:gd name="T76" fmla="*/ 571235 w 144"/>
              <a:gd name="T77" fmla="*/ 369210 h 171"/>
              <a:gd name="T78" fmla="*/ 220398 w 144"/>
              <a:gd name="T79" fmla="*/ 108061 h 171"/>
              <a:gd name="T80" fmla="*/ 206904 w 144"/>
              <a:gd name="T81" fmla="*/ 36020 h 171"/>
              <a:gd name="T82" fmla="*/ 166423 w 144"/>
              <a:gd name="T83" fmla="*/ 58533 h 171"/>
              <a:gd name="T84" fmla="*/ 134938 w 144"/>
              <a:gd name="T85" fmla="*/ 162092 h 171"/>
              <a:gd name="T86" fmla="*/ 103452 w 144"/>
              <a:gd name="T87" fmla="*/ 99056 h 171"/>
              <a:gd name="T88" fmla="*/ 71967 w 144"/>
              <a:gd name="T89" fmla="*/ 135077 h 171"/>
              <a:gd name="T90" fmla="*/ 89958 w 144"/>
              <a:gd name="T91" fmla="*/ 238635 h 171"/>
              <a:gd name="T92" fmla="*/ 26988 w 144"/>
              <a:gd name="T93" fmla="*/ 207118 h 171"/>
              <a:gd name="T94" fmla="*/ 17992 w 144"/>
              <a:gd name="T95" fmla="*/ 252143 h 171"/>
              <a:gd name="T96" fmla="*/ 89958 w 144"/>
              <a:gd name="T97" fmla="*/ 342194 h 171"/>
              <a:gd name="T98" fmla="*/ 22490 w 144"/>
              <a:gd name="T99" fmla="*/ 333189 h 171"/>
              <a:gd name="T100" fmla="*/ 31485 w 144"/>
              <a:gd name="T101" fmla="*/ 378215 h 171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144" h="171" extrusionOk="0">
                <a:moveTo>
                  <a:pt x="96" y="165"/>
                </a:moveTo>
                <a:cubicBezTo>
                  <a:pt x="96" y="169"/>
                  <a:pt x="93" y="171"/>
                  <a:pt x="90" y="171"/>
                </a:cubicBezTo>
                <a:cubicBezTo>
                  <a:pt x="54" y="171"/>
                  <a:pt x="54" y="171"/>
                  <a:pt x="54" y="171"/>
                </a:cubicBezTo>
                <a:cubicBezTo>
                  <a:pt x="51" y="171"/>
                  <a:pt x="48" y="169"/>
                  <a:pt x="48" y="165"/>
                </a:cubicBezTo>
                <a:cubicBezTo>
                  <a:pt x="48" y="165"/>
                  <a:pt x="48" y="165"/>
                  <a:pt x="48" y="165"/>
                </a:cubicBezTo>
                <a:cubicBezTo>
                  <a:pt x="48" y="162"/>
                  <a:pt x="51" y="159"/>
                  <a:pt x="54" y="159"/>
                </a:cubicBezTo>
                <a:cubicBezTo>
                  <a:pt x="90" y="159"/>
                  <a:pt x="90" y="159"/>
                  <a:pt x="90" y="159"/>
                </a:cubicBezTo>
                <a:cubicBezTo>
                  <a:pt x="93" y="159"/>
                  <a:pt x="96" y="162"/>
                  <a:pt x="96" y="165"/>
                </a:cubicBezTo>
                <a:close/>
                <a:moveTo>
                  <a:pt x="96" y="150"/>
                </a:moveTo>
                <a:cubicBezTo>
                  <a:pt x="96" y="146"/>
                  <a:pt x="93" y="144"/>
                  <a:pt x="90" y="144"/>
                </a:cubicBezTo>
                <a:cubicBezTo>
                  <a:pt x="54" y="144"/>
                  <a:pt x="54" y="144"/>
                  <a:pt x="54" y="144"/>
                </a:cubicBezTo>
                <a:cubicBezTo>
                  <a:pt x="51" y="144"/>
                  <a:pt x="48" y="146"/>
                  <a:pt x="48" y="150"/>
                </a:cubicBezTo>
                <a:cubicBezTo>
                  <a:pt x="48" y="150"/>
                  <a:pt x="48" y="150"/>
                  <a:pt x="48" y="150"/>
                </a:cubicBezTo>
                <a:cubicBezTo>
                  <a:pt x="48" y="153"/>
                  <a:pt x="51" y="156"/>
                  <a:pt x="54" y="156"/>
                </a:cubicBezTo>
                <a:cubicBezTo>
                  <a:pt x="90" y="156"/>
                  <a:pt x="90" y="156"/>
                  <a:pt x="90" y="156"/>
                </a:cubicBezTo>
                <a:cubicBezTo>
                  <a:pt x="93" y="156"/>
                  <a:pt x="96" y="153"/>
                  <a:pt x="96" y="150"/>
                </a:cubicBezTo>
                <a:close/>
                <a:moveTo>
                  <a:pt x="78" y="84"/>
                </a:moveTo>
                <a:cubicBezTo>
                  <a:pt x="70" y="84"/>
                  <a:pt x="70" y="84"/>
                  <a:pt x="70" y="84"/>
                </a:cubicBezTo>
                <a:cubicBezTo>
                  <a:pt x="66" y="84"/>
                  <a:pt x="66" y="84"/>
                  <a:pt x="66" y="84"/>
                </a:cubicBezTo>
                <a:cubicBezTo>
                  <a:pt x="66" y="140"/>
                  <a:pt x="66" y="140"/>
                  <a:pt x="66" y="140"/>
                </a:cubicBezTo>
                <a:cubicBezTo>
                  <a:pt x="68" y="140"/>
                  <a:pt x="70" y="140"/>
                  <a:pt x="72" y="140"/>
                </a:cubicBezTo>
                <a:cubicBezTo>
                  <a:pt x="72" y="140"/>
                  <a:pt x="72" y="140"/>
                  <a:pt x="72" y="140"/>
                </a:cubicBezTo>
                <a:cubicBezTo>
                  <a:pt x="72" y="140"/>
                  <a:pt x="72" y="140"/>
                  <a:pt x="72" y="140"/>
                </a:cubicBezTo>
                <a:cubicBezTo>
                  <a:pt x="72" y="140"/>
                  <a:pt x="72" y="140"/>
                  <a:pt x="72" y="140"/>
                </a:cubicBezTo>
                <a:cubicBezTo>
                  <a:pt x="72" y="140"/>
                  <a:pt x="72" y="140"/>
                  <a:pt x="72" y="140"/>
                </a:cubicBezTo>
                <a:cubicBezTo>
                  <a:pt x="74" y="140"/>
                  <a:pt x="76" y="140"/>
                  <a:pt x="78" y="140"/>
                </a:cubicBezTo>
                <a:lnTo>
                  <a:pt x="78" y="84"/>
                </a:lnTo>
                <a:close/>
                <a:moveTo>
                  <a:pt x="52" y="61"/>
                </a:moveTo>
                <a:cubicBezTo>
                  <a:pt x="47" y="61"/>
                  <a:pt x="43" y="65"/>
                  <a:pt x="43" y="70"/>
                </a:cubicBezTo>
                <a:cubicBezTo>
                  <a:pt x="43" y="75"/>
                  <a:pt x="47" y="79"/>
                  <a:pt x="52" y="79"/>
                </a:cubicBezTo>
                <a:cubicBezTo>
                  <a:pt x="61" y="79"/>
                  <a:pt x="61" y="79"/>
                  <a:pt x="61" y="79"/>
                </a:cubicBezTo>
                <a:cubicBezTo>
                  <a:pt x="61" y="70"/>
                  <a:pt x="61" y="70"/>
                  <a:pt x="61" y="70"/>
                </a:cubicBezTo>
                <a:cubicBezTo>
                  <a:pt x="61" y="65"/>
                  <a:pt x="57" y="61"/>
                  <a:pt x="52" y="61"/>
                </a:cubicBezTo>
                <a:close/>
                <a:moveTo>
                  <a:pt x="101" y="70"/>
                </a:moveTo>
                <a:cubicBezTo>
                  <a:pt x="101" y="65"/>
                  <a:pt x="97" y="61"/>
                  <a:pt x="92" y="61"/>
                </a:cubicBezTo>
                <a:cubicBezTo>
                  <a:pt x="87" y="61"/>
                  <a:pt x="83" y="65"/>
                  <a:pt x="83" y="70"/>
                </a:cubicBezTo>
                <a:cubicBezTo>
                  <a:pt x="83" y="79"/>
                  <a:pt x="83" y="79"/>
                  <a:pt x="83" y="79"/>
                </a:cubicBezTo>
                <a:cubicBezTo>
                  <a:pt x="92" y="79"/>
                  <a:pt x="92" y="79"/>
                  <a:pt x="92" y="79"/>
                </a:cubicBezTo>
                <a:cubicBezTo>
                  <a:pt x="97" y="79"/>
                  <a:pt x="101" y="75"/>
                  <a:pt x="101" y="70"/>
                </a:cubicBezTo>
                <a:close/>
                <a:moveTo>
                  <a:pt x="120" y="54"/>
                </a:moveTo>
                <a:cubicBezTo>
                  <a:pt x="116" y="39"/>
                  <a:pt x="97" y="23"/>
                  <a:pt x="72" y="23"/>
                </a:cubicBezTo>
                <a:cubicBezTo>
                  <a:pt x="47" y="23"/>
                  <a:pt x="28" y="39"/>
                  <a:pt x="24" y="54"/>
                </a:cubicBezTo>
                <a:cubicBezTo>
                  <a:pt x="22" y="66"/>
                  <a:pt x="24" y="77"/>
                  <a:pt x="30" y="88"/>
                </a:cubicBezTo>
                <a:cubicBezTo>
                  <a:pt x="35" y="97"/>
                  <a:pt x="40" y="105"/>
                  <a:pt x="44" y="115"/>
                </a:cubicBezTo>
                <a:cubicBezTo>
                  <a:pt x="47" y="121"/>
                  <a:pt x="48" y="128"/>
                  <a:pt x="49" y="134"/>
                </a:cubicBezTo>
                <a:cubicBezTo>
                  <a:pt x="50" y="139"/>
                  <a:pt x="52" y="140"/>
                  <a:pt x="57" y="140"/>
                </a:cubicBezTo>
                <a:cubicBezTo>
                  <a:pt x="58" y="140"/>
                  <a:pt x="60" y="140"/>
                  <a:pt x="61" y="140"/>
                </a:cubicBezTo>
                <a:cubicBezTo>
                  <a:pt x="61" y="84"/>
                  <a:pt x="61" y="84"/>
                  <a:pt x="61" y="84"/>
                </a:cubicBezTo>
                <a:cubicBezTo>
                  <a:pt x="52" y="84"/>
                  <a:pt x="52" y="84"/>
                  <a:pt x="52" y="84"/>
                </a:cubicBezTo>
                <a:cubicBezTo>
                  <a:pt x="48" y="84"/>
                  <a:pt x="45" y="83"/>
                  <a:pt x="42" y="80"/>
                </a:cubicBezTo>
                <a:cubicBezTo>
                  <a:pt x="39" y="77"/>
                  <a:pt x="38" y="74"/>
                  <a:pt x="38" y="70"/>
                </a:cubicBezTo>
                <a:cubicBezTo>
                  <a:pt x="38" y="66"/>
                  <a:pt x="39" y="63"/>
                  <a:pt x="42" y="60"/>
                </a:cubicBezTo>
                <a:cubicBezTo>
                  <a:pt x="45" y="57"/>
                  <a:pt x="48" y="56"/>
                  <a:pt x="52" y="56"/>
                </a:cubicBezTo>
                <a:cubicBezTo>
                  <a:pt x="60" y="56"/>
                  <a:pt x="66" y="62"/>
                  <a:pt x="66" y="70"/>
                </a:cubicBezTo>
                <a:cubicBezTo>
                  <a:pt x="66" y="70"/>
                  <a:pt x="66" y="70"/>
                  <a:pt x="66" y="70"/>
                </a:cubicBezTo>
                <a:cubicBezTo>
                  <a:pt x="66" y="79"/>
                  <a:pt x="66" y="79"/>
                  <a:pt x="66" y="79"/>
                </a:cubicBezTo>
                <a:cubicBezTo>
                  <a:pt x="70" y="79"/>
                  <a:pt x="70" y="79"/>
                  <a:pt x="70" y="79"/>
                </a:cubicBezTo>
                <a:cubicBezTo>
                  <a:pt x="78" y="79"/>
                  <a:pt x="78" y="79"/>
                  <a:pt x="78" y="79"/>
                </a:cubicBezTo>
                <a:cubicBezTo>
                  <a:pt x="78" y="70"/>
                  <a:pt x="78" y="70"/>
                  <a:pt x="78" y="70"/>
                </a:cubicBezTo>
                <a:cubicBezTo>
                  <a:pt x="78" y="70"/>
                  <a:pt x="78" y="70"/>
                  <a:pt x="78" y="70"/>
                </a:cubicBezTo>
                <a:cubicBezTo>
                  <a:pt x="78" y="66"/>
                  <a:pt x="79" y="63"/>
                  <a:pt x="82" y="60"/>
                </a:cubicBezTo>
                <a:cubicBezTo>
                  <a:pt x="85" y="57"/>
                  <a:pt x="88" y="56"/>
                  <a:pt x="92" y="56"/>
                </a:cubicBezTo>
                <a:cubicBezTo>
                  <a:pt x="96" y="56"/>
                  <a:pt x="99" y="57"/>
                  <a:pt x="102" y="60"/>
                </a:cubicBezTo>
                <a:cubicBezTo>
                  <a:pt x="105" y="63"/>
                  <a:pt x="106" y="66"/>
                  <a:pt x="106" y="70"/>
                </a:cubicBezTo>
                <a:cubicBezTo>
                  <a:pt x="106" y="74"/>
                  <a:pt x="105" y="77"/>
                  <a:pt x="102" y="80"/>
                </a:cubicBezTo>
                <a:cubicBezTo>
                  <a:pt x="99" y="83"/>
                  <a:pt x="96" y="84"/>
                  <a:pt x="92" y="84"/>
                </a:cubicBezTo>
                <a:cubicBezTo>
                  <a:pt x="83" y="84"/>
                  <a:pt x="83" y="84"/>
                  <a:pt x="83" y="84"/>
                </a:cubicBezTo>
                <a:cubicBezTo>
                  <a:pt x="83" y="140"/>
                  <a:pt x="83" y="140"/>
                  <a:pt x="83" y="140"/>
                </a:cubicBezTo>
                <a:cubicBezTo>
                  <a:pt x="85" y="140"/>
                  <a:pt x="86" y="140"/>
                  <a:pt x="87" y="140"/>
                </a:cubicBezTo>
                <a:cubicBezTo>
                  <a:pt x="92" y="140"/>
                  <a:pt x="94" y="139"/>
                  <a:pt x="95" y="134"/>
                </a:cubicBezTo>
                <a:cubicBezTo>
                  <a:pt x="96" y="128"/>
                  <a:pt x="97" y="121"/>
                  <a:pt x="100" y="115"/>
                </a:cubicBezTo>
                <a:cubicBezTo>
                  <a:pt x="104" y="105"/>
                  <a:pt x="109" y="97"/>
                  <a:pt x="114" y="88"/>
                </a:cubicBezTo>
                <a:cubicBezTo>
                  <a:pt x="120" y="77"/>
                  <a:pt x="123" y="66"/>
                  <a:pt x="120" y="54"/>
                </a:cubicBezTo>
                <a:close/>
                <a:moveTo>
                  <a:pt x="77" y="5"/>
                </a:moveTo>
                <a:cubicBezTo>
                  <a:pt x="77" y="2"/>
                  <a:pt x="75" y="0"/>
                  <a:pt x="72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69" y="0"/>
                  <a:pt x="67" y="2"/>
                  <a:pt x="67" y="5"/>
                </a:cubicBezTo>
                <a:cubicBezTo>
                  <a:pt x="67" y="14"/>
                  <a:pt x="67" y="14"/>
                  <a:pt x="67" y="14"/>
                </a:cubicBezTo>
                <a:cubicBezTo>
                  <a:pt x="67" y="17"/>
                  <a:pt x="69" y="20"/>
                  <a:pt x="72" y="20"/>
                </a:cubicBezTo>
                <a:cubicBezTo>
                  <a:pt x="72" y="20"/>
                  <a:pt x="72" y="20"/>
                  <a:pt x="72" y="20"/>
                </a:cubicBezTo>
                <a:cubicBezTo>
                  <a:pt x="75" y="20"/>
                  <a:pt x="77" y="17"/>
                  <a:pt x="77" y="14"/>
                </a:cubicBezTo>
                <a:lnTo>
                  <a:pt x="77" y="5"/>
                </a:lnTo>
                <a:close/>
                <a:moveTo>
                  <a:pt x="106" y="13"/>
                </a:moveTo>
                <a:cubicBezTo>
                  <a:pt x="108" y="11"/>
                  <a:pt x="107" y="8"/>
                  <a:pt x="104" y="6"/>
                </a:cubicBezTo>
                <a:cubicBezTo>
                  <a:pt x="104" y="6"/>
                  <a:pt x="104" y="6"/>
                  <a:pt x="104" y="6"/>
                </a:cubicBezTo>
                <a:cubicBezTo>
                  <a:pt x="102" y="5"/>
                  <a:pt x="98" y="6"/>
                  <a:pt x="97" y="8"/>
                </a:cubicBezTo>
                <a:cubicBezTo>
                  <a:pt x="92" y="17"/>
                  <a:pt x="92" y="17"/>
                  <a:pt x="92" y="17"/>
                </a:cubicBezTo>
                <a:cubicBezTo>
                  <a:pt x="91" y="19"/>
                  <a:pt x="92" y="23"/>
                  <a:pt x="95" y="24"/>
                </a:cubicBezTo>
                <a:cubicBezTo>
                  <a:pt x="95" y="24"/>
                  <a:pt x="95" y="24"/>
                  <a:pt x="95" y="24"/>
                </a:cubicBezTo>
                <a:cubicBezTo>
                  <a:pt x="97" y="25"/>
                  <a:pt x="100" y="24"/>
                  <a:pt x="102" y="22"/>
                </a:cubicBezTo>
                <a:lnTo>
                  <a:pt x="106" y="13"/>
                </a:lnTo>
                <a:close/>
                <a:moveTo>
                  <a:pt x="128" y="30"/>
                </a:moveTo>
                <a:cubicBezTo>
                  <a:pt x="130" y="28"/>
                  <a:pt x="130" y="25"/>
                  <a:pt x="128" y="23"/>
                </a:cubicBezTo>
                <a:cubicBezTo>
                  <a:pt x="128" y="23"/>
                  <a:pt x="128" y="23"/>
                  <a:pt x="128" y="23"/>
                </a:cubicBezTo>
                <a:cubicBezTo>
                  <a:pt x="126" y="21"/>
                  <a:pt x="123" y="21"/>
                  <a:pt x="121" y="22"/>
                </a:cubicBezTo>
                <a:cubicBezTo>
                  <a:pt x="113" y="29"/>
                  <a:pt x="113" y="29"/>
                  <a:pt x="113" y="29"/>
                </a:cubicBezTo>
                <a:cubicBezTo>
                  <a:pt x="111" y="31"/>
                  <a:pt x="111" y="34"/>
                  <a:pt x="113" y="36"/>
                </a:cubicBezTo>
                <a:cubicBezTo>
                  <a:pt x="113" y="36"/>
                  <a:pt x="113" y="36"/>
                  <a:pt x="113" y="36"/>
                </a:cubicBezTo>
                <a:cubicBezTo>
                  <a:pt x="115" y="38"/>
                  <a:pt x="118" y="39"/>
                  <a:pt x="120" y="37"/>
                </a:cubicBezTo>
                <a:lnTo>
                  <a:pt x="128" y="30"/>
                </a:lnTo>
                <a:close/>
                <a:moveTo>
                  <a:pt x="139" y="56"/>
                </a:moveTo>
                <a:cubicBezTo>
                  <a:pt x="142" y="55"/>
                  <a:pt x="144" y="53"/>
                  <a:pt x="143" y="50"/>
                </a:cubicBezTo>
                <a:cubicBezTo>
                  <a:pt x="143" y="50"/>
                  <a:pt x="143" y="50"/>
                  <a:pt x="143" y="50"/>
                </a:cubicBezTo>
                <a:cubicBezTo>
                  <a:pt x="143" y="47"/>
                  <a:pt x="140" y="45"/>
                  <a:pt x="137" y="46"/>
                </a:cubicBezTo>
                <a:cubicBezTo>
                  <a:pt x="128" y="47"/>
                  <a:pt x="128" y="47"/>
                  <a:pt x="128" y="47"/>
                </a:cubicBezTo>
                <a:cubicBezTo>
                  <a:pt x="125" y="48"/>
                  <a:pt x="123" y="51"/>
                  <a:pt x="123" y="53"/>
                </a:cubicBezTo>
                <a:cubicBezTo>
                  <a:pt x="123" y="53"/>
                  <a:pt x="123" y="53"/>
                  <a:pt x="123" y="53"/>
                </a:cubicBezTo>
                <a:cubicBezTo>
                  <a:pt x="124" y="56"/>
                  <a:pt x="127" y="58"/>
                  <a:pt x="129" y="58"/>
                </a:cubicBezTo>
                <a:lnTo>
                  <a:pt x="139" y="56"/>
                </a:lnTo>
                <a:close/>
                <a:moveTo>
                  <a:pt x="137" y="84"/>
                </a:moveTo>
                <a:cubicBezTo>
                  <a:pt x="139" y="84"/>
                  <a:pt x="142" y="83"/>
                  <a:pt x="143" y="80"/>
                </a:cubicBezTo>
                <a:cubicBezTo>
                  <a:pt x="143" y="80"/>
                  <a:pt x="143" y="80"/>
                  <a:pt x="143" y="80"/>
                </a:cubicBezTo>
                <a:cubicBezTo>
                  <a:pt x="143" y="77"/>
                  <a:pt x="141" y="74"/>
                  <a:pt x="139" y="74"/>
                </a:cubicBezTo>
                <a:cubicBezTo>
                  <a:pt x="129" y="72"/>
                  <a:pt x="129" y="72"/>
                  <a:pt x="129" y="72"/>
                </a:cubicBezTo>
                <a:cubicBezTo>
                  <a:pt x="126" y="71"/>
                  <a:pt x="124" y="73"/>
                  <a:pt x="123" y="76"/>
                </a:cubicBezTo>
                <a:cubicBezTo>
                  <a:pt x="123" y="76"/>
                  <a:pt x="123" y="76"/>
                  <a:pt x="123" y="76"/>
                </a:cubicBezTo>
                <a:cubicBezTo>
                  <a:pt x="122" y="79"/>
                  <a:pt x="124" y="81"/>
                  <a:pt x="127" y="82"/>
                </a:cubicBezTo>
                <a:lnTo>
                  <a:pt x="137" y="84"/>
                </a:lnTo>
                <a:close/>
                <a:moveTo>
                  <a:pt x="42" y="22"/>
                </a:moveTo>
                <a:cubicBezTo>
                  <a:pt x="43" y="24"/>
                  <a:pt x="46" y="25"/>
                  <a:pt x="49" y="24"/>
                </a:cubicBezTo>
                <a:cubicBezTo>
                  <a:pt x="49" y="24"/>
                  <a:pt x="49" y="24"/>
                  <a:pt x="49" y="24"/>
                </a:cubicBezTo>
                <a:cubicBezTo>
                  <a:pt x="51" y="23"/>
                  <a:pt x="52" y="19"/>
                  <a:pt x="51" y="17"/>
                </a:cubicBezTo>
                <a:cubicBezTo>
                  <a:pt x="46" y="8"/>
                  <a:pt x="46" y="8"/>
                  <a:pt x="46" y="8"/>
                </a:cubicBezTo>
                <a:cubicBezTo>
                  <a:pt x="45" y="6"/>
                  <a:pt x="42" y="5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7" y="8"/>
                  <a:pt x="36" y="11"/>
                  <a:pt x="37" y="13"/>
                </a:cubicBezTo>
                <a:lnTo>
                  <a:pt x="42" y="22"/>
                </a:lnTo>
                <a:close/>
                <a:moveTo>
                  <a:pt x="23" y="37"/>
                </a:moveTo>
                <a:cubicBezTo>
                  <a:pt x="25" y="39"/>
                  <a:pt x="28" y="38"/>
                  <a:pt x="30" y="36"/>
                </a:cubicBezTo>
                <a:cubicBezTo>
                  <a:pt x="30" y="36"/>
                  <a:pt x="30" y="36"/>
                  <a:pt x="30" y="36"/>
                </a:cubicBezTo>
                <a:cubicBezTo>
                  <a:pt x="32" y="34"/>
                  <a:pt x="32" y="31"/>
                  <a:pt x="30" y="29"/>
                </a:cubicBezTo>
                <a:cubicBezTo>
                  <a:pt x="23" y="22"/>
                  <a:pt x="23" y="22"/>
                  <a:pt x="23" y="22"/>
                </a:cubicBezTo>
                <a:cubicBezTo>
                  <a:pt x="21" y="21"/>
                  <a:pt x="17" y="21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3" y="25"/>
                  <a:pt x="14" y="28"/>
                  <a:pt x="16" y="30"/>
                </a:cubicBezTo>
                <a:lnTo>
                  <a:pt x="23" y="37"/>
                </a:lnTo>
                <a:close/>
                <a:moveTo>
                  <a:pt x="14" y="58"/>
                </a:moveTo>
                <a:cubicBezTo>
                  <a:pt x="17" y="58"/>
                  <a:pt x="20" y="56"/>
                  <a:pt x="20" y="53"/>
                </a:cubicBezTo>
                <a:cubicBezTo>
                  <a:pt x="20" y="53"/>
                  <a:pt x="20" y="53"/>
                  <a:pt x="20" y="53"/>
                </a:cubicBezTo>
                <a:cubicBezTo>
                  <a:pt x="21" y="51"/>
                  <a:pt x="19" y="48"/>
                  <a:pt x="16" y="47"/>
                </a:cubicBezTo>
                <a:cubicBezTo>
                  <a:pt x="6" y="46"/>
                  <a:pt x="6" y="46"/>
                  <a:pt x="6" y="46"/>
                </a:cubicBezTo>
                <a:cubicBezTo>
                  <a:pt x="3" y="45"/>
                  <a:pt x="1" y="47"/>
                  <a:pt x="0" y="50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53"/>
                  <a:pt x="2" y="55"/>
                  <a:pt x="4" y="56"/>
                </a:cubicBezTo>
                <a:lnTo>
                  <a:pt x="14" y="58"/>
                </a:lnTo>
                <a:close/>
                <a:moveTo>
                  <a:pt x="16" y="82"/>
                </a:moveTo>
                <a:cubicBezTo>
                  <a:pt x="19" y="81"/>
                  <a:pt x="21" y="79"/>
                  <a:pt x="20" y="76"/>
                </a:cubicBezTo>
                <a:cubicBezTo>
                  <a:pt x="20" y="76"/>
                  <a:pt x="20" y="76"/>
                  <a:pt x="20" y="76"/>
                </a:cubicBezTo>
                <a:cubicBezTo>
                  <a:pt x="20" y="73"/>
                  <a:pt x="17" y="71"/>
                  <a:pt x="14" y="72"/>
                </a:cubicBezTo>
                <a:cubicBezTo>
                  <a:pt x="5" y="74"/>
                  <a:pt x="5" y="74"/>
                  <a:pt x="5" y="74"/>
                </a:cubicBezTo>
                <a:cubicBezTo>
                  <a:pt x="2" y="74"/>
                  <a:pt x="0" y="77"/>
                  <a:pt x="1" y="80"/>
                </a:cubicBezTo>
                <a:cubicBezTo>
                  <a:pt x="1" y="80"/>
                  <a:pt x="1" y="80"/>
                  <a:pt x="1" y="80"/>
                </a:cubicBezTo>
                <a:cubicBezTo>
                  <a:pt x="1" y="83"/>
                  <a:pt x="4" y="84"/>
                  <a:pt x="7" y="84"/>
                </a:cubicBezTo>
                <a:lnTo>
                  <a:pt x="16" y="8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47131" name="Google Shape;760;p29">
            <a:extLst>
              <a:ext uri="{FF2B5EF4-FFF2-40B4-BE49-F238E27FC236}">
                <a16:creationId xmlns:a16="http://schemas.microsoft.com/office/drawing/2014/main" id="{119ED1AC-E7AA-44E1-9F67-5F82095C5594}"/>
              </a:ext>
            </a:extLst>
          </p:cNvPr>
          <p:cNvSpPr>
            <a:spLocks/>
          </p:cNvSpPr>
          <p:nvPr/>
        </p:nvSpPr>
        <p:spPr bwMode="auto">
          <a:xfrm>
            <a:off x="5626100" y="3959225"/>
            <a:ext cx="1025525" cy="534988"/>
          </a:xfrm>
          <a:custGeom>
            <a:avLst/>
            <a:gdLst>
              <a:gd name="T0" fmla="*/ 742156 w 228"/>
              <a:gd name="T1" fmla="*/ 503518 h 119"/>
              <a:gd name="T2" fmla="*/ 697177 w 228"/>
              <a:gd name="T3" fmla="*/ 517005 h 119"/>
              <a:gd name="T4" fmla="*/ 526256 w 228"/>
              <a:gd name="T5" fmla="*/ 534988 h 119"/>
              <a:gd name="T6" fmla="*/ 359833 w 228"/>
              <a:gd name="T7" fmla="*/ 517005 h 119"/>
              <a:gd name="T8" fmla="*/ 310356 w 228"/>
              <a:gd name="T9" fmla="*/ 503518 h 119"/>
              <a:gd name="T10" fmla="*/ 292365 w 228"/>
              <a:gd name="T11" fmla="*/ 422596 h 119"/>
              <a:gd name="T12" fmla="*/ 386821 w 228"/>
              <a:gd name="T13" fmla="*/ 359656 h 119"/>
              <a:gd name="T14" fmla="*/ 436298 w 228"/>
              <a:gd name="T15" fmla="*/ 341673 h 119"/>
              <a:gd name="T16" fmla="*/ 449792 w 228"/>
              <a:gd name="T17" fmla="*/ 278733 h 119"/>
              <a:gd name="T18" fmla="*/ 391319 w 228"/>
              <a:gd name="T19" fmla="*/ 116888 h 119"/>
              <a:gd name="T20" fmla="*/ 490273 w 228"/>
              <a:gd name="T21" fmla="*/ 4496 h 119"/>
              <a:gd name="T22" fmla="*/ 526256 w 228"/>
              <a:gd name="T23" fmla="*/ 0 h 119"/>
              <a:gd name="T24" fmla="*/ 562240 w 228"/>
              <a:gd name="T25" fmla="*/ 4496 h 119"/>
              <a:gd name="T26" fmla="*/ 661194 w 228"/>
              <a:gd name="T27" fmla="*/ 116888 h 119"/>
              <a:gd name="T28" fmla="*/ 602721 w 228"/>
              <a:gd name="T29" fmla="*/ 278733 h 119"/>
              <a:gd name="T30" fmla="*/ 616215 w 228"/>
              <a:gd name="T31" fmla="*/ 341673 h 119"/>
              <a:gd name="T32" fmla="*/ 665692 w 228"/>
              <a:gd name="T33" fmla="*/ 359656 h 119"/>
              <a:gd name="T34" fmla="*/ 760148 w 228"/>
              <a:gd name="T35" fmla="*/ 422596 h 119"/>
              <a:gd name="T36" fmla="*/ 742156 w 228"/>
              <a:gd name="T37" fmla="*/ 503518 h 119"/>
              <a:gd name="T38" fmla="*/ 1012031 w 228"/>
              <a:gd name="T39" fmla="*/ 458561 h 119"/>
              <a:gd name="T40" fmla="*/ 944563 w 228"/>
              <a:gd name="T41" fmla="*/ 413604 h 119"/>
              <a:gd name="T42" fmla="*/ 908579 w 228"/>
              <a:gd name="T43" fmla="*/ 400117 h 119"/>
              <a:gd name="T44" fmla="*/ 899583 w 228"/>
              <a:gd name="T45" fmla="*/ 355160 h 119"/>
              <a:gd name="T46" fmla="*/ 940065 w 228"/>
              <a:gd name="T47" fmla="*/ 242768 h 119"/>
              <a:gd name="T48" fmla="*/ 872596 w 228"/>
              <a:gd name="T49" fmla="*/ 166341 h 119"/>
              <a:gd name="T50" fmla="*/ 845608 w 228"/>
              <a:gd name="T51" fmla="*/ 161845 h 119"/>
              <a:gd name="T52" fmla="*/ 823119 w 228"/>
              <a:gd name="T53" fmla="*/ 166341 h 119"/>
              <a:gd name="T54" fmla="*/ 751152 w 228"/>
              <a:gd name="T55" fmla="*/ 242768 h 119"/>
              <a:gd name="T56" fmla="*/ 796131 w 228"/>
              <a:gd name="T57" fmla="*/ 355160 h 119"/>
              <a:gd name="T58" fmla="*/ 782638 w 228"/>
              <a:gd name="T59" fmla="*/ 400117 h 119"/>
              <a:gd name="T60" fmla="*/ 778140 w 228"/>
              <a:gd name="T61" fmla="*/ 400117 h 119"/>
              <a:gd name="T62" fmla="*/ 791633 w 228"/>
              <a:gd name="T63" fmla="*/ 409108 h 119"/>
              <a:gd name="T64" fmla="*/ 805127 w 228"/>
              <a:gd name="T65" fmla="*/ 467553 h 119"/>
              <a:gd name="T66" fmla="*/ 764646 w 228"/>
              <a:gd name="T67" fmla="*/ 521501 h 119"/>
              <a:gd name="T68" fmla="*/ 746654 w 228"/>
              <a:gd name="T69" fmla="*/ 525997 h 119"/>
              <a:gd name="T70" fmla="*/ 845608 w 228"/>
              <a:gd name="T71" fmla="*/ 534988 h 119"/>
              <a:gd name="T72" fmla="*/ 962554 w 228"/>
              <a:gd name="T73" fmla="*/ 525997 h 119"/>
              <a:gd name="T74" fmla="*/ 994040 w 228"/>
              <a:gd name="T75" fmla="*/ 512510 h 119"/>
              <a:gd name="T76" fmla="*/ 1012031 w 228"/>
              <a:gd name="T77" fmla="*/ 458561 h 119"/>
              <a:gd name="T78" fmla="*/ 242888 w 228"/>
              <a:gd name="T79" fmla="*/ 467553 h 119"/>
              <a:gd name="T80" fmla="*/ 265377 w 228"/>
              <a:gd name="T81" fmla="*/ 409108 h 119"/>
              <a:gd name="T82" fmla="*/ 283369 w 228"/>
              <a:gd name="T83" fmla="*/ 391126 h 119"/>
              <a:gd name="T84" fmla="*/ 269875 w 228"/>
              <a:gd name="T85" fmla="*/ 386630 h 119"/>
              <a:gd name="T86" fmla="*/ 260879 w 228"/>
              <a:gd name="T87" fmla="*/ 337177 h 119"/>
              <a:gd name="T88" fmla="*/ 305858 w 228"/>
              <a:gd name="T89" fmla="*/ 211298 h 119"/>
              <a:gd name="T90" fmla="*/ 229394 w 228"/>
              <a:gd name="T91" fmla="*/ 125880 h 119"/>
              <a:gd name="T92" fmla="*/ 202406 w 228"/>
              <a:gd name="T93" fmla="*/ 125880 h 119"/>
              <a:gd name="T94" fmla="*/ 170921 w 228"/>
              <a:gd name="T95" fmla="*/ 125880 h 119"/>
              <a:gd name="T96" fmla="*/ 94456 w 228"/>
              <a:gd name="T97" fmla="*/ 211298 h 119"/>
              <a:gd name="T98" fmla="*/ 143933 w 228"/>
              <a:gd name="T99" fmla="*/ 337177 h 119"/>
              <a:gd name="T100" fmla="*/ 130440 w 228"/>
              <a:gd name="T101" fmla="*/ 386630 h 119"/>
              <a:gd name="T102" fmla="*/ 94456 w 228"/>
              <a:gd name="T103" fmla="*/ 400117 h 119"/>
              <a:gd name="T104" fmla="*/ 17992 w 228"/>
              <a:gd name="T105" fmla="*/ 449570 h 119"/>
              <a:gd name="T106" fmla="*/ 35983 w 228"/>
              <a:gd name="T107" fmla="*/ 512510 h 119"/>
              <a:gd name="T108" fmla="*/ 71967 w 228"/>
              <a:gd name="T109" fmla="*/ 521501 h 119"/>
              <a:gd name="T110" fmla="*/ 202406 w 228"/>
              <a:gd name="T111" fmla="*/ 534988 h 119"/>
              <a:gd name="T112" fmla="*/ 305858 w 228"/>
              <a:gd name="T113" fmla="*/ 525997 h 119"/>
              <a:gd name="T114" fmla="*/ 287867 w 228"/>
              <a:gd name="T115" fmla="*/ 521501 h 119"/>
              <a:gd name="T116" fmla="*/ 242888 w 228"/>
              <a:gd name="T117" fmla="*/ 467553 h 119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28" h="119" extrusionOk="0">
                <a:moveTo>
                  <a:pt x="165" y="112"/>
                </a:moveTo>
                <a:cubicBezTo>
                  <a:pt x="162" y="114"/>
                  <a:pt x="158" y="115"/>
                  <a:pt x="155" y="115"/>
                </a:cubicBezTo>
                <a:cubicBezTo>
                  <a:pt x="143" y="118"/>
                  <a:pt x="132" y="119"/>
                  <a:pt x="117" y="119"/>
                </a:cubicBezTo>
                <a:cubicBezTo>
                  <a:pt x="103" y="119"/>
                  <a:pt x="91" y="118"/>
                  <a:pt x="80" y="115"/>
                </a:cubicBezTo>
                <a:cubicBezTo>
                  <a:pt x="76" y="115"/>
                  <a:pt x="73" y="114"/>
                  <a:pt x="69" y="112"/>
                </a:cubicBezTo>
                <a:cubicBezTo>
                  <a:pt x="60" y="107"/>
                  <a:pt x="59" y="99"/>
                  <a:pt x="65" y="94"/>
                </a:cubicBezTo>
                <a:cubicBezTo>
                  <a:pt x="71" y="88"/>
                  <a:pt x="78" y="84"/>
                  <a:pt x="86" y="80"/>
                </a:cubicBezTo>
                <a:cubicBezTo>
                  <a:pt x="90" y="78"/>
                  <a:pt x="93" y="77"/>
                  <a:pt x="97" y="76"/>
                </a:cubicBezTo>
                <a:cubicBezTo>
                  <a:pt x="103" y="73"/>
                  <a:pt x="105" y="66"/>
                  <a:pt x="100" y="62"/>
                </a:cubicBezTo>
                <a:cubicBezTo>
                  <a:pt x="90" y="52"/>
                  <a:pt x="87" y="40"/>
                  <a:pt x="87" y="26"/>
                </a:cubicBezTo>
                <a:cubicBezTo>
                  <a:pt x="88" y="12"/>
                  <a:pt x="96" y="4"/>
                  <a:pt x="109" y="1"/>
                </a:cubicBezTo>
                <a:cubicBezTo>
                  <a:pt x="112" y="1"/>
                  <a:pt x="114" y="0"/>
                  <a:pt x="117" y="0"/>
                </a:cubicBezTo>
                <a:cubicBezTo>
                  <a:pt x="120" y="0"/>
                  <a:pt x="122" y="1"/>
                  <a:pt x="125" y="1"/>
                </a:cubicBezTo>
                <a:cubicBezTo>
                  <a:pt x="138" y="4"/>
                  <a:pt x="147" y="12"/>
                  <a:pt x="147" y="26"/>
                </a:cubicBezTo>
                <a:cubicBezTo>
                  <a:pt x="148" y="40"/>
                  <a:pt x="144" y="52"/>
                  <a:pt x="134" y="62"/>
                </a:cubicBezTo>
                <a:cubicBezTo>
                  <a:pt x="129" y="66"/>
                  <a:pt x="131" y="73"/>
                  <a:pt x="137" y="76"/>
                </a:cubicBezTo>
                <a:cubicBezTo>
                  <a:pt x="141" y="77"/>
                  <a:pt x="145" y="78"/>
                  <a:pt x="148" y="80"/>
                </a:cubicBezTo>
                <a:cubicBezTo>
                  <a:pt x="156" y="84"/>
                  <a:pt x="163" y="88"/>
                  <a:pt x="169" y="94"/>
                </a:cubicBezTo>
                <a:cubicBezTo>
                  <a:pt x="173" y="98"/>
                  <a:pt x="175" y="107"/>
                  <a:pt x="165" y="112"/>
                </a:cubicBezTo>
                <a:close/>
                <a:moveTo>
                  <a:pt x="225" y="102"/>
                </a:moveTo>
                <a:cubicBezTo>
                  <a:pt x="220" y="97"/>
                  <a:pt x="215" y="94"/>
                  <a:pt x="210" y="92"/>
                </a:cubicBezTo>
                <a:cubicBezTo>
                  <a:pt x="207" y="91"/>
                  <a:pt x="205" y="90"/>
                  <a:pt x="202" y="89"/>
                </a:cubicBezTo>
                <a:cubicBezTo>
                  <a:pt x="198" y="87"/>
                  <a:pt x="197" y="82"/>
                  <a:pt x="200" y="79"/>
                </a:cubicBezTo>
                <a:cubicBezTo>
                  <a:pt x="207" y="72"/>
                  <a:pt x="209" y="64"/>
                  <a:pt x="209" y="54"/>
                </a:cubicBezTo>
                <a:cubicBezTo>
                  <a:pt x="209" y="45"/>
                  <a:pt x="203" y="39"/>
                  <a:pt x="194" y="37"/>
                </a:cubicBezTo>
                <a:cubicBezTo>
                  <a:pt x="192" y="37"/>
                  <a:pt x="190" y="36"/>
                  <a:pt x="188" y="36"/>
                </a:cubicBezTo>
                <a:cubicBezTo>
                  <a:pt x="186" y="36"/>
                  <a:pt x="184" y="37"/>
                  <a:pt x="183" y="37"/>
                </a:cubicBezTo>
                <a:cubicBezTo>
                  <a:pt x="174" y="39"/>
                  <a:pt x="168" y="45"/>
                  <a:pt x="167" y="54"/>
                </a:cubicBezTo>
                <a:cubicBezTo>
                  <a:pt x="167" y="64"/>
                  <a:pt x="170" y="72"/>
                  <a:pt x="177" y="79"/>
                </a:cubicBezTo>
                <a:cubicBezTo>
                  <a:pt x="180" y="82"/>
                  <a:pt x="179" y="87"/>
                  <a:pt x="174" y="89"/>
                </a:cubicBezTo>
                <a:cubicBezTo>
                  <a:pt x="174" y="89"/>
                  <a:pt x="174" y="89"/>
                  <a:pt x="173" y="89"/>
                </a:cubicBezTo>
                <a:cubicBezTo>
                  <a:pt x="174" y="90"/>
                  <a:pt x="175" y="90"/>
                  <a:pt x="176" y="91"/>
                </a:cubicBezTo>
                <a:cubicBezTo>
                  <a:pt x="179" y="94"/>
                  <a:pt x="180" y="99"/>
                  <a:pt x="179" y="104"/>
                </a:cubicBezTo>
                <a:cubicBezTo>
                  <a:pt x="179" y="109"/>
                  <a:pt x="175" y="113"/>
                  <a:pt x="170" y="116"/>
                </a:cubicBezTo>
                <a:cubicBezTo>
                  <a:pt x="169" y="116"/>
                  <a:pt x="167" y="117"/>
                  <a:pt x="166" y="117"/>
                </a:cubicBezTo>
                <a:cubicBezTo>
                  <a:pt x="173" y="118"/>
                  <a:pt x="180" y="119"/>
                  <a:pt x="188" y="119"/>
                </a:cubicBezTo>
                <a:cubicBezTo>
                  <a:pt x="198" y="119"/>
                  <a:pt x="206" y="118"/>
                  <a:pt x="214" y="117"/>
                </a:cubicBezTo>
                <a:cubicBezTo>
                  <a:pt x="217" y="116"/>
                  <a:pt x="219" y="115"/>
                  <a:pt x="221" y="114"/>
                </a:cubicBezTo>
                <a:cubicBezTo>
                  <a:pt x="228" y="111"/>
                  <a:pt x="227" y="104"/>
                  <a:pt x="225" y="102"/>
                </a:cubicBezTo>
                <a:close/>
                <a:moveTo>
                  <a:pt x="54" y="104"/>
                </a:moveTo>
                <a:cubicBezTo>
                  <a:pt x="53" y="99"/>
                  <a:pt x="55" y="95"/>
                  <a:pt x="59" y="91"/>
                </a:cubicBezTo>
                <a:cubicBezTo>
                  <a:pt x="60" y="90"/>
                  <a:pt x="62" y="88"/>
                  <a:pt x="63" y="87"/>
                </a:cubicBezTo>
                <a:cubicBezTo>
                  <a:pt x="62" y="86"/>
                  <a:pt x="61" y="86"/>
                  <a:pt x="60" y="86"/>
                </a:cubicBezTo>
                <a:cubicBezTo>
                  <a:pt x="55" y="84"/>
                  <a:pt x="54" y="78"/>
                  <a:pt x="58" y="75"/>
                </a:cubicBezTo>
                <a:cubicBezTo>
                  <a:pt x="65" y="67"/>
                  <a:pt x="68" y="58"/>
                  <a:pt x="68" y="47"/>
                </a:cubicBezTo>
                <a:cubicBezTo>
                  <a:pt x="67" y="37"/>
                  <a:pt x="61" y="31"/>
                  <a:pt x="51" y="28"/>
                </a:cubicBezTo>
                <a:cubicBezTo>
                  <a:pt x="49" y="28"/>
                  <a:pt x="47" y="28"/>
                  <a:pt x="45" y="28"/>
                </a:cubicBezTo>
                <a:cubicBezTo>
                  <a:pt x="43" y="28"/>
                  <a:pt x="40" y="28"/>
                  <a:pt x="38" y="28"/>
                </a:cubicBezTo>
                <a:cubicBezTo>
                  <a:pt x="28" y="31"/>
                  <a:pt x="22" y="37"/>
                  <a:pt x="21" y="47"/>
                </a:cubicBezTo>
                <a:cubicBezTo>
                  <a:pt x="21" y="58"/>
                  <a:pt x="24" y="67"/>
                  <a:pt x="32" y="75"/>
                </a:cubicBezTo>
                <a:cubicBezTo>
                  <a:pt x="35" y="78"/>
                  <a:pt x="34" y="84"/>
                  <a:pt x="29" y="86"/>
                </a:cubicBezTo>
                <a:cubicBezTo>
                  <a:pt x="26" y="87"/>
                  <a:pt x="23" y="88"/>
                  <a:pt x="21" y="89"/>
                </a:cubicBezTo>
                <a:cubicBezTo>
                  <a:pt x="15" y="92"/>
                  <a:pt x="9" y="95"/>
                  <a:pt x="4" y="100"/>
                </a:cubicBezTo>
                <a:cubicBezTo>
                  <a:pt x="0" y="104"/>
                  <a:pt x="0" y="110"/>
                  <a:pt x="8" y="114"/>
                </a:cubicBezTo>
                <a:cubicBezTo>
                  <a:pt x="10" y="115"/>
                  <a:pt x="13" y="116"/>
                  <a:pt x="16" y="116"/>
                </a:cubicBezTo>
                <a:cubicBezTo>
                  <a:pt x="24" y="118"/>
                  <a:pt x="33" y="119"/>
                  <a:pt x="45" y="119"/>
                </a:cubicBezTo>
                <a:cubicBezTo>
                  <a:pt x="54" y="119"/>
                  <a:pt x="61" y="118"/>
                  <a:pt x="68" y="117"/>
                </a:cubicBezTo>
                <a:cubicBezTo>
                  <a:pt x="67" y="117"/>
                  <a:pt x="65" y="116"/>
                  <a:pt x="64" y="116"/>
                </a:cubicBezTo>
                <a:cubicBezTo>
                  <a:pt x="58" y="113"/>
                  <a:pt x="55" y="109"/>
                  <a:pt x="54" y="1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47132" name="Google Shape;761;p29">
            <a:extLst>
              <a:ext uri="{FF2B5EF4-FFF2-40B4-BE49-F238E27FC236}">
                <a16:creationId xmlns:a16="http://schemas.microsoft.com/office/drawing/2014/main" id="{540F7B82-4990-48F5-A3ED-6E15BDEFAACE}"/>
              </a:ext>
            </a:extLst>
          </p:cNvPr>
          <p:cNvSpPr>
            <a:spLocks/>
          </p:cNvSpPr>
          <p:nvPr/>
        </p:nvSpPr>
        <p:spPr bwMode="auto">
          <a:xfrm>
            <a:off x="5900738" y="1662113"/>
            <a:ext cx="493712" cy="723900"/>
          </a:xfrm>
          <a:custGeom>
            <a:avLst/>
            <a:gdLst>
              <a:gd name="T0" fmla="*/ 493712 w 110"/>
              <a:gd name="T1" fmla="*/ 481101 h 161"/>
              <a:gd name="T2" fmla="*/ 318669 w 110"/>
              <a:gd name="T3" fmla="*/ 319235 h 161"/>
              <a:gd name="T4" fmla="*/ 228903 w 110"/>
              <a:gd name="T5" fmla="*/ 296754 h 161"/>
              <a:gd name="T6" fmla="*/ 116696 w 110"/>
              <a:gd name="T7" fmla="*/ 238302 h 161"/>
              <a:gd name="T8" fmla="*/ 237879 w 110"/>
              <a:gd name="T9" fmla="*/ 184347 h 161"/>
              <a:gd name="T10" fmla="*/ 368040 w 110"/>
              <a:gd name="T11" fmla="*/ 229310 h 161"/>
              <a:gd name="T12" fmla="*/ 430876 w 110"/>
              <a:gd name="T13" fmla="*/ 224814 h 161"/>
              <a:gd name="T14" fmla="*/ 457806 w 110"/>
              <a:gd name="T15" fmla="*/ 179851 h 161"/>
              <a:gd name="T16" fmla="*/ 296227 w 110"/>
              <a:gd name="T17" fmla="*/ 85429 h 161"/>
              <a:gd name="T18" fmla="*/ 296227 w 110"/>
              <a:gd name="T19" fmla="*/ 26978 h 161"/>
              <a:gd name="T20" fmla="*/ 264809 w 110"/>
              <a:gd name="T21" fmla="*/ 0 h 161"/>
              <a:gd name="T22" fmla="*/ 228903 w 110"/>
              <a:gd name="T23" fmla="*/ 0 h 161"/>
              <a:gd name="T24" fmla="*/ 192997 w 110"/>
              <a:gd name="T25" fmla="*/ 26978 h 161"/>
              <a:gd name="T26" fmla="*/ 192997 w 110"/>
              <a:gd name="T27" fmla="*/ 80933 h 161"/>
              <a:gd name="T28" fmla="*/ 0 w 110"/>
              <a:gd name="T29" fmla="*/ 238302 h 161"/>
              <a:gd name="T30" fmla="*/ 184020 w 110"/>
              <a:gd name="T31" fmla="*/ 395672 h 161"/>
              <a:gd name="T32" fmla="*/ 287251 w 110"/>
              <a:gd name="T33" fmla="*/ 422650 h 161"/>
              <a:gd name="T34" fmla="*/ 377016 w 110"/>
              <a:gd name="T35" fmla="*/ 485598 h 161"/>
              <a:gd name="T36" fmla="*/ 251344 w 110"/>
              <a:gd name="T37" fmla="*/ 544049 h 161"/>
              <a:gd name="T38" fmla="*/ 98742 w 110"/>
              <a:gd name="T39" fmla="*/ 490094 h 161"/>
              <a:gd name="T40" fmla="*/ 31418 w 110"/>
              <a:gd name="T41" fmla="*/ 503583 h 161"/>
              <a:gd name="T42" fmla="*/ 17953 w 110"/>
              <a:gd name="T43" fmla="*/ 544049 h 161"/>
              <a:gd name="T44" fmla="*/ 192997 w 110"/>
              <a:gd name="T45" fmla="*/ 642967 h 161"/>
              <a:gd name="T46" fmla="*/ 192997 w 110"/>
              <a:gd name="T47" fmla="*/ 696922 h 161"/>
              <a:gd name="T48" fmla="*/ 228903 w 110"/>
              <a:gd name="T49" fmla="*/ 723900 h 161"/>
              <a:gd name="T50" fmla="*/ 264809 w 110"/>
              <a:gd name="T51" fmla="*/ 723900 h 161"/>
              <a:gd name="T52" fmla="*/ 296227 w 110"/>
              <a:gd name="T53" fmla="*/ 696922 h 161"/>
              <a:gd name="T54" fmla="*/ 296227 w 110"/>
              <a:gd name="T55" fmla="*/ 642967 h 161"/>
              <a:gd name="T56" fmla="*/ 493712 w 110"/>
              <a:gd name="T57" fmla="*/ 481101 h 161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110" h="161" extrusionOk="0">
                <a:moveTo>
                  <a:pt x="110" y="107"/>
                </a:moveTo>
                <a:cubicBezTo>
                  <a:pt x="110" y="91"/>
                  <a:pt x="97" y="77"/>
                  <a:pt x="71" y="71"/>
                </a:cubicBezTo>
                <a:cubicBezTo>
                  <a:pt x="68" y="71"/>
                  <a:pt x="54" y="67"/>
                  <a:pt x="51" y="66"/>
                </a:cubicBezTo>
                <a:cubicBezTo>
                  <a:pt x="31" y="61"/>
                  <a:pt x="26" y="58"/>
                  <a:pt x="26" y="53"/>
                </a:cubicBezTo>
                <a:cubicBezTo>
                  <a:pt x="26" y="47"/>
                  <a:pt x="33" y="41"/>
                  <a:pt x="53" y="41"/>
                </a:cubicBezTo>
                <a:cubicBezTo>
                  <a:pt x="68" y="41"/>
                  <a:pt x="82" y="51"/>
                  <a:pt x="82" y="51"/>
                </a:cubicBezTo>
                <a:cubicBezTo>
                  <a:pt x="87" y="55"/>
                  <a:pt x="91" y="55"/>
                  <a:pt x="96" y="50"/>
                </a:cubicBezTo>
                <a:cubicBezTo>
                  <a:pt x="96" y="50"/>
                  <a:pt x="102" y="45"/>
                  <a:pt x="102" y="40"/>
                </a:cubicBezTo>
                <a:cubicBezTo>
                  <a:pt x="102" y="33"/>
                  <a:pt x="84" y="23"/>
                  <a:pt x="66" y="19"/>
                </a:cubicBezTo>
                <a:cubicBezTo>
                  <a:pt x="66" y="6"/>
                  <a:pt x="66" y="6"/>
                  <a:pt x="66" y="6"/>
                </a:cubicBezTo>
                <a:cubicBezTo>
                  <a:pt x="66" y="3"/>
                  <a:pt x="63" y="0"/>
                  <a:pt x="59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46" y="0"/>
                  <a:pt x="43" y="3"/>
                  <a:pt x="43" y="6"/>
                </a:cubicBezTo>
                <a:cubicBezTo>
                  <a:pt x="43" y="18"/>
                  <a:pt x="43" y="18"/>
                  <a:pt x="43" y="18"/>
                </a:cubicBezTo>
                <a:cubicBezTo>
                  <a:pt x="15" y="21"/>
                  <a:pt x="0" y="36"/>
                  <a:pt x="0" y="53"/>
                </a:cubicBezTo>
                <a:cubicBezTo>
                  <a:pt x="0" y="74"/>
                  <a:pt x="19" y="82"/>
                  <a:pt x="41" y="88"/>
                </a:cubicBezTo>
                <a:cubicBezTo>
                  <a:pt x="44" y="89"/>
                  <a:pt x="61" y="93"/>
                  <a:pt x="64" y="94"/>
                </a:cubicBezTo>
                <a:cubicBezTo>
                  <a:pt x="80" y="98"/>
                  <a:pt x="84" y="104"/>
                  <a:pt x="84" y="108"/>
                </a:cubicBezTo>
                <a:cubicBezTo>
                  <a:pt x="84" y="115"/>
                  <a:pt x="76" y="121"/>
                  <a:pt x="56" y="121"/>
                </a:cubicBezTo>
                <a:cubicBezTo>
                  <a:pt x="42" y="121"/>
                  <a:pt x="22" y="109"/>
                  <a:pt x="22" y="109"/>
                </a:cubicBezTo>
                <a:cubicBezTo>
                  <a:pt x="17" y="106"/>
                  <a:pt x="12" y="106"/>
                  <a:pt x="7" y="112"/>
                </a:cubicBezTo>
                <a:cubicBezTo>
                  <a:pt x="7" y="112"/>
                  <a:pt x="4" y="116"/>
                  <a:pt x="4" y="121"/>
                </a:cubicBezTo>
                <a:cubicBezTo>
                  <a:pt x="4" y="129"/>
                  <a:pt x="24" y="139"/>
                  <a:pt x="43" y="143"/>
                </a:cubicBezTo>
                <a:cubicBezTo>
                  <a:pt x="43" y="155"/>
                  <a:pt x="43" y="155"/>
                  <a:pt x="43" y="155"/>
                </a:cubicBezTo>
                <a:cubicBezTo>
                  <a:pt x="43" y="159"/>
                  <a:pt x="46" y="161"/>
                  <a:pt x="51" y="161"/>
                </a:cubicBezTo>
                <a:cubicBezTo>
                  <a:pt x="59" y="161"/>
                  <a:pt x="59" y="161"/>
                  <a:pt x="59" y="161"/>
                </a:cubicBezTo>
                <a:cubicBezTo>
                  <a:pt x="63" y="161"/>
                  <a:pt x="66" y="159"/>
                  <a:pt x="66" y="155"/>
                </a:cubicBezTo>
                <a:cubicBezTo>
                  <a:pt x="66" y="143"/>
                  <a:pt x="66" y="143"/>
                  <a:pt x="66" y="143"/>
                </a:cubicBezTo>
                <a:cubicBezTo>
                  <a:pt x="96" y="140"/>
                  <a:pt x="110" y="124"/>
                  <a:pt x="110" y="10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47133" name="Google Shape;762;p29">
            <a:extLst>
              <a:ext uri="{FF2B5EF4-FFF2-40B4-BE49-F238E27FC236}">
                <a16:creationId xmlns:a16="http://schemas.microsoft.com/office/drawing/2014/main" id="{793A8B01-BBB0-4203-A023-B315CC1D982E}"/>
              </a:ext>
            </a:extLst>
          </p:cNvPr>
          <p:cNvSpPr>
            <a:spLocks/>
          </p:cNvSpPr>
          <p:nvPr/>
        </p:nvSpPr>
        <p:spPr bwMode="auto">
          <a:xfrm>
            <a:off x="5834063" y="5141913"/>
            <a:ext cx="709612" cy="593725"/>
          </a:xfrm>
          <a:custGeom>
            <a:avLst/>
            <a:gdLst>
              <a:gd name="T0" fmla="*/ 94316 w 158"/>
              <a:gd name="T1" fmla="*/ 485775 h 132"/>
              <a:gd name="T2" fmla="*/ 94316 w 158"/>
              <a:gd name="T3" fmla="*/ 323850 h 132"/>
              <a:gd name="T4" fmla="*/ 116772 w 158"/>
              <a:gd name="T5" fmla="*/ 301360 h 132"/>
              <a:gd name="T6" fmla="*/ 157193 w 158"/>
              <a:gd name="T7" fmla="*/ 301360 h 132"/>
              <a:gd name="T8" fmla="*/ 179649 w 158"/>
              <a:gd name="T9" fmla="*/ 323850 h 132"/>
              <a:gd name="T10" fmla="*/ 179649 w 158"/>
              <a:gd name="T11" fmla="*/ 485775 h 132"/>
              <a:gd name="T12" fmla="*/ 157193 w 158"/>
              <a:gd name="T13" fmla="*/ 508265 h 132"/>
              <a:gd name="T14" fmla="*/ 116772 w 158"/>
              <a:gd name="T15" fmla="*/ 508265 h 132"/>
              <a:gd name="T16" fmla="*/ 94316 w 158"/>
              <a:gd name="T17" fmla="*/ 485775 h 132"/>
              <a:gd name="T18" fmla="*/ 260490 w 158"/>
              <a:gd name="T19" fmla="*/ 242888 h 132"/>
              <a:gd name="T20" fmla="*/ 238034 w 158"/>
              <a:gd name="T21" fmla="*/ 269875 h 132"/>
              <a:gd name="T22" fmla="*/ 238034 w 158"/>
              <a:gd name="T23" fmla="*/ 485775 h 132"/>
              <a:gd name="T24" fmla="*/ 260490 w 158"/>
              <a:gd name="T25" fmla="*/ 508265 h 132"/>
              <a:gd name="T26" fmla="*/ 296420 w 158"/>
              <a:gd name="T27" fmla="*/ 508265 h 132"/>
              <a:gd name="T28" fmla="*/ 323367 w 158"/>
              <a:gd name="T29" fmla="*/ 485775 h 132"/>
              <a:gd name="T30" fmla="*/ 323367 w 158"/>
              <a:gd name="T31" fmla="*/ 269875 h 132"/>
              <a:gd name="T32" fmla="*/ 296420 w 158"/>
              <a:gd name="T33" fmla="*/ 242888 h 132"/>
              <a:gd name="T34" fmla="*/ 260490 w 158"/>
              <a:gd name="T35" fmla="*/ 242888 h 132"/>
              <a:gd name="T36" fmla="*/ 399718 w 158"/>
              <a:gd name="T37" fmla="*/ 197908 h 132"/>
              <a:gd name="T38" fmla="*/ 377262 w 158"/>
              <a:gd name="T39" fmla="*/ 220398 h 132"/>
              <a:gd name="T40" fmla="*/ 377262 w 158"/>
              <a:gd name="T41" fmla="*/ 485775 h 132"/>
              <a:gd name="T42" fmla="*/ 399718 w 158"/>
              <a:gd name="T43" fmla="*/ 508265 h 132"/>
              <a:gd name="T44" fmla="*/ 440139 w 158"/>
              <a:gd name="T45" fmla="*/ 508265 h 132"/>
              <a:gd name="T46" fmla="*/ 462595 w 158"/>
              <a:gd name="T47" fmla="*/ 485775 h 132"/>
              <a:gd name="T48" fmla="*/ 462595 w 158"/>
              <a:gd name="T49" fmla="*/ 220398 h 132"/>
              <a:gd name="T50" fmla="*/ 440139 w 158"/>
              <a:gd name="T51" fmla="*/ 197908 h 132"/>
              <a:gd name="T52" fmla="*/ 399718 w 158"/>
              <a:gd name="T53" fmla="*/ 197908 h 132"/>
              <a:gd name="T54" fmla="*/ 543437 w 158"/>
              <a:gd name="T55" fmla="*/ 143933 h 132"/>
              <a:gd name="T56" fmla="*/ 520981 w 158"/>
              <a:gd name="T57" fmla="*/ 170921 h 132"/>
              <a:gd name="T58" fmla="*/ 520981 w 158"/>
              <a:gd name="T59" fmla="*/ 485775 h 132"/>
              <a:gd name="T60" fmla="*/ 543437 w 158"/>
              <a:gd name="T61" fmla="*/ 508265 h 132"/>
              <a:gd name="T62" fmla="*/ 583858 w 158"/>
              <a:gd name="T63" fmla="*/ 508265 h 132"/>
              <a:gd name="T64" fmla="*/ 606314 w 158"/>
              <a:gd name="T65" fmla="*/ 485775 h 132"/>
              <a:gd name="T66" fmla="*/ 606314 w 158"/>
              <a:gd name="T67" fmla="*/ 170921 h 132"/>
              <a:gd name="T68" fmla="*/ 583858 w 158"/>
              <a:gd name="T69" fmla="*/ 143933 h 132"/>
              <a:gd name="T70" fmla="*/ 543437 w 158"/>
              <a:gd name="T71" fmla="*/ 143933 h 132"/>
              <a:gd name="T72" fmla="*/ 103298 w 158"/>
              <a:gd name="T73" fmla="*/ 238390 h 132"/>
              <a:gd name="T74" fmla="*/ 525472 w 158"/>
              <a:gd name="T75" fmla="*/ 80963 h 132"/>
              <a:gd name="T76" fmla="*/ 538946 w 158"/>
              <a:gd name="T77" fmla="*/ 103452 h 132"/>
              <a:gd name="T78" fmla="*/ 583858 w 158"/>
              <a:gd name="T79" fmla="*/ 31485 h 132"/>
              <a:gd name="T80" fmla="*/ 498525 w 158"/>
              <a:gd name="T81" fmla="*/ 31485 h 132"/>
              <a:gd name="T82" fmla="*/ 511999 w 158"/>
              <a:gd name="T83" fmla="*/ 53975 h 132"/>
              <a:gd name="T84" fmla="*/ 98807 w 158"/>
              <a:gd name="T85" fmla="*/ 206904 h 132"/>
              <a:gd name="T86" fmla="*/ 103298 w 158"/>
              <a:gd name="T87" fmla="*/ 238390 h 132"/>
              <a:gd name="T88" fmla="*/ 709612 w 158"/>
              <a:gd name="T89" fmla="*/ 553244 h 132"/>
              <a:gd name="T90" fmla="*/ 637753 w 158"/>
              <a:gd name="T91" fmla="*/ 512763 h 132"/>
              <a:gd name="T92" fmla="*/ 637753 w 158"/>
              <a:gd name="T93" fmla="*/ 539750 h 132"/>
              <a:gd name="T94" fmla="*/ 58386 w 158"/>
              <a:gd name="T95" fmla="*/ 539750 h 132"/>
              <a:gd name="T96" fmla="*/ 58386 w 158"/>
              <a:gd name="T97" fmla="*/ 76465 h 132"/>
              <a:gd name="T98" fmla="*/ 85333 w 158"/>
              <a:gd name="T99" fmla="*/ 76465 h 132"/>
              <a:gd name="T100" fmla="*/ 40421 w 158"/>
              <a:gd name="T101" fmla="*/ 0 h 132"/>
              <a:gd name="T102" fmla="*/ 0 w 158"/>
              <a:gd name="T103" fmla="*/ 76465 h 132"/>
              <a:gd name="T104" fmla="*/ 26947 w 158"/>
              <a:gd name="T105" fmla="*/ 76465 h 132"/>
              <a:gd name="T106" fmla="*/ 26947 w 158"/>
              <a:gd name="T107" fmla="*/ 539750 h 132"/>
              <a:gd name="T108" fmla="*/ 26947 w 158"/>
              <a:gd name="T109" fmla="*/ 553244 h 132"/>
              <a:gd name="T110" fmla="*/ 26947 w 158"/>
              <a:gd name="T111" fmla="*/ 571235 h 132"/>
              <a:gd name="T112" fmla="*/ 637753 w 158"/>
              <a:gd name="T113" fmla="*/ 571235 h 132"/>
              <a:gd name="T114" fmla="*/ 637753 w 158"/>
              <a:gd name="T115" fmla="*/ 593725 h 132"/>
              <a:gd name="T116" fmla="*/ 709612 w 158"/>
              <a:gd name="T117" fmla="*/ 553244 h 132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58" h="132" extrusionOk="0">
                <a:moveTo>
                  <a:pt x="21" y="108"/>
                </a:moveTo>
                <a:cubicBezTo>
                  <a:pt x="21" y="72"/>
                  <a:pt x="21" y="72"/>
                  <a:pt x="21" y="72"/>
                </a:cubicBezTo>
                <a:cubicBezTo>
                  <a:pt x="21" y="69"/>
                  <a:pt x="23" y="67"/>
                  <a:pt x="26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8" y="67"/>
                  <a:pt x="40" y="69"/>
                  <a:pt x="40" y="72"/>
                </a:cubicBezTo>
                <a:cubicBezTo>
                  <a:pt x="40" y="108"/>
                  <a:pt x="40" y="108"/>
                  <a:pt x="40" y="108"/>
                </a:cubicBezTo>
                <a:cubicBezTo>
                  <a:pt x="40" y="111"/>
                  <a:pt x="38" y="113"/>
                  <a:pt x="35" y="113"/>
                </a:cubicBezTo>
                <a:cubicBezTo>
                  <a:pt x="26" y="113"/>
                  <a:pt x="26" y="113"/>
                  <a:pt x="26" y="113"/>
                </a:cubicBezTo>
                <a:cubicBezTo>
                  <a:pt x="23" y="113"/>
                  <a:pt x="21" y="111"/>
                  <a:pt x="21" y="108"/>
                </a:cubicBezTo>
                <a:close/>
                <a:moveTo>
                  <a:pt x="58" y="54"/>
                </a:moveTo>
                <a:cubicBezTo>
                  <a:pt x="55" y="54"/>
                  <a:pt x="53" y="57"/>
                  <a:pt x="53" y="60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53" y="111"/>
                  <a:pt x="55" y="113"/>
                  <a:pt x="58" y="113"/>
                </a:cubicBezTo>
                <a:cubicBezTo>
                  <a:pt x="66" y="113"/>
                  <a:pt x="66" y="113"/>
                  <a:pt x="66" y="113"/>
                </a:cubicBezTo>
                <a:cubicBezTo>
                  <a:pt x="69" y="113"/>
                  <a:pt x="72" y="111"/>
                  <a:pt x="72" y="108"/>
                </a:cubicBezTo>
                <a:cubicBezTo>
                  <a:pt x="72" y="60"/>
                  <a:pt x="72" y="60"/>
                  <a:pt x="72" y="60"/>
                </a:cubicBezTo>
                <a:cubicBezTo>
                  <a:pt x="72" y="57"/>
                  <a:pt x="69" y="54"/>
                  <a:pt x="66" y="54"/>
                </a:cubicBezTo>
                <a:lnTo>
                  <a:pt x="58" y="54"/>
                </a:lnTo>
                <a:close/>
                <a:moveTo>
                  <a:pt x="89" y="44"/>
                </a:moveTo>
                <a:cubicBezTo>
                  <a:pt x="86" y="44"/>
                  <a:pt x="84" y="46"/>
                  <a:pt x="84" y="49"/>
                </a:cubicBezTo>
                <a:cubicBezTo>
                  <a:pt x="84" y="108"/>
                  <a:pt x="84" y="108"/>
                  <a:pt x="84" y="108"/>
                </a:cubicBezTo>
                <a:cubicBezTo>
                  <a:pt x="84" y="111"/>
                  <a:pt x="86" y="113"/>
                  <a:pt x="89" y="113"/>
                </a:cubicBezTo>
                <a:cubicBezTo>
                  <a:pt x="98" y="113"/>
                  <a:pt x="98" y="113"/>
                  <a:pt x="98" y="113"/>
                </a:cubicBezTo>
                <a:cubicBezTo>
                  <a:pt x="101" y="113"/>
                  <a:pt x="103" y="111"/>
                  <a:pt x="103" y="108"/>
                </a:cubicBezTo>
                <a:cubicBezTo>
                  <a:pt x="103" y="49"/>
                  <a:pt x="103" y="49"/>
                  <a:pt x="103" y="49"/>
                </a:cubicBezTo>
                <a:cubicBezTo>
                  <a:pt x="103" y="46"/>
                  <a:pt x="101" y="44"/>
                  <a:pt x="98" y="44"/>
                </a:cubicBezTo>
                <a:lnTo>
                  <a:pt x="89" y="44"/>
                </a:lnTo>
                <a:close/>
                <a:moveTo>
                  <a:pt x="121" y="32"/>
                </a:moveTo>
                <a:cubicBezTo>
                  <a:pt x="118" y="32"/>
                  <a:pt x="116" y="35"/>
                  <a:pt x="116" y="38"/>
                </a:cubicBezTo>
                <a:cubicBezTo>
                  <a:pt x="116" y="108"/>
                  <a:pt x="116" y="108"/>
                  <a:pt x="116" y="108"/>
                </a:cubicBezTo>
                <a:cubicBezTo>
                  <a:pt x="116" y="111"/>
                  <a:pt x="118" y="113"/>
                  <a:pt x="121" y="113"/>
                </a:cubicBezTo>
                <a:cubicBezTo>
                  <a:pt x="130" y="113"/>
                  <a:pt x="130" y="113"/>
                  <a:pt x="130" y="113"/>
                </a:cubicBezTo>
                <a:cubicBezTo>
                  <a:pt x="132" y="113"/>
                  <a:pt x="135" y="111"/>
                  <a:pt x="135" y="108"/>
                </a:cubicBezTo>
                <a:cubicBezTo>
                  <a:pt x="135" y="38"/>
                  <a:pt x="135" y="38"/>
                  <a:pt x="135" y="38"/>
                </a:cubicBezTo>
                <a:cubicBezTo>
                  <a:pt x="135" y="35"/>
                  <a:pt x="132" y="32"/>
                  <a:pt x="130" y="32"/>
                </a:cubicBezTo>
                <a:lnTo>
                  <a:pt x="121" y="32"/>
                </a:lnTo>
                <a:close/>
                <a:moveTo>
                  <a:pt x="23" y="53"/>
                </a:moveTo>
                <a:cubicBezTo>
                  <a:pt x="57" y="47"/>
                  <a:pt x="89" y="35"/>
                  <a:pt x="117" y="18"/>
                </a:cubicBezTo>
                <a:cubicBezTo>
                  <a:pt x="120" y="23"/>
                  <a:pt x="120" y="23"/>
                  <a:pt x="120" y="23"/>
                </a:cubicBezTo>
                <a:cubicBezTo>
                  <a:pt x="130" y="7"/>
                  <a:pt x="130" y="7"/>
                  <a:pt x="130" y="7"/>
                </a:cubicBezTo>
                <a:cubicBezTo>
                  <a:pt x="111" y="7"/>
                  <a:pt x="111" y="7"/>
                  <a:pt x="111" y="7"/>
                </a:cubicBezTo>
                <a:cubicBezTo>
                  <a:pt x="114" y="12"/>
                  <a:pt x="114" y="12"/>
                  <a:pt x="114" y="12"/>
                </a:cubicBezTo>
                <a:cubicBezTo>
                  <a:pt x="86" y="28"/>
                  <a:pt x="55" y="40"/>
                  <a:pt x="22" y="46"/>
                </a:cubicBezTo>
                <a:lnTo>
                  <a:pt x="23" y="53"/>
                </a:lnTo>
                <a:close/>
                <a:moveTo>
                  <a:pt x="158" y="123"/>
                </a:moveTo>
                <a:cubicBezTo>
                  <a:pt x="142" y="114"/>
                  <a:pt x="142" y="114"/>
                  <a:pt x="142" y="114"/>
                </a:cubicBezTo>
                <a:cubicBezTo>
                  <a:pt x="142" y="120"/>
                  <a:pt x="142" y="120"/>
                  <a:pt x="142" y="120"/>
                </a:cubicBezTo>
                <a:cubicBezTo>
                  <a:pt x="13" y="120"/>
                  <a:pt x="13" y="120"/>
                  <a:pt x="13" y="120"/>
                </a:cubicBezTo>
                <a:cubicBezTo>
                  <a:pt x="13" y="17"/>
                  <a:pt x="13" y="17"/>
                  <a:pt x="13" y="17"/>
                </a:cubicBezTo>
                <a:cubicBezTo>
                  <a:pt x="19" y="17"/>
                  <a:pt x="19" y="17"/>
                  <a:pt x="19" y="17"/>
                </a:cubicBezTo>
                <a:cubicBezTo>
                  <a:pt x="9" y="0"/>
                  <a:pt x="9" y="0"/>
                  <a:pt x="9" y="0"/>
                </a:cubicBezTo>
                <a:cubicBezTo>
                  <a:pt x="0" y="17"/>
                  <a:pt x="0" y="17"/>
                  <a:pt x="0" y="17"/>
                </a:cubicBezTo>
                <a:cubicBezTo>
                  <a:pt x="6" y="17"/>
                  <a:pt x="6" y="17"/>
                  <a:pt x="6" y="17"/>
                </a:cubicBezTo>
                <a:cubicBezTo>
                  <a:pt x="6" y="120"/>
                  <a:pt x="6" y="120"/>
                  <a:pt x="6" y="120"/>
                </a:cubicBezTo>
                <a:cubicBezTo>
                  <a:pt x="6" y="123"/>
                  <a:pt x="6" y="123"/>
                  <a:pt x="6" y="123"/>
                </a:cubicBezTo>
                <a:cubicBezTo>
                  <a:pt x="6" y="127"/>
                  <a:pt x="6" y="127"/>
                  <a:pt x="6" y="127"/>
                </a:cubicBezTo>
                <a:cubicBezTo>
                  <a:pt x="142" y="127"/>
                  <a:pt x="142" y="127"/>
                  <a:pt x="142" y="127"/>
                </a:cubicBezTo>
                <a:cubicBezTo>
                  <a:pt x="142" y="132"/>
                  <a:pt x="142" y="132"/>
                  <a:pt x="142" y="132"/>
                </a:cubicBezTo>
                <a:lnTo>
                  <a:pt x="158" y="1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47134" name="Google Shape;763;p29">
            <a:extLst>
              <a:ext uri="{FF2B5EF4-FFF2-40B4-BE49-F238E27FC236}">
                <a16:creationId xmlns:a16="http://schemas.microsoft.com/office/drawing/2014/main" id="{6465174E-6100-4378-A502-329304A7F1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93813" y="369888"/>
            <a:ext cx="9707562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SzPts val="5000"/>
              <a:buFont typeface="Montserrat" panose="02000505000000020004" pitchFamily="2" charset="0"/>
              <a:buNone/>
            </a:pPr>
            <a:r>
              <a:rPr lang="es-EC" altLang="en-US" sz="5000" b="1">
                <a:latin typeface="Montserrat" panose="02000505000000020004" pitchFamily="2" charset="0"/>
                <a:sym typeface="Montserrat" panose="02000505000000020004" pitchFamily="2" charset="0"/>
              </a:rPr>
              <a:t>A</a:t>
            </a:r>
            <a:r>
              <a:rPr lang="en-US" altLang="en-US" sz="5000" b="1">
                <a:latin typeface="Montserrat" panose="02000505000000020004" pitchFamily="2" charset="0"/>
                <a:sym typeface="Montserrat" panose="02000505000000020004" pitchFamily="2" charset="0"/>
              </a:rPr>
              <a:t>L PRICIPIO ESTABA LA IDEA</a:t>
            </a:r>
            <a:endParaRPr lang="en-US" alt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Google Shape;768;p30">
            <a:extLst>
              <a:ext uri="{FF2B5EF4-FFF2-40B4-BE49-F238E27FC236}">
                <a16:creationId xmlns:a16="http://schemas.microsoft.com/office/drawing/2014/main" id="{056CA6E4-7733-4CA2-8259-CCAEF05E0B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02825" y="869950"/>
            <a:ext cx="1354138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SzPts val="1000"/>
              <a:buFont typeface="Open Sans" panose="020B0606030504020204" pitchFamily="34" charset="0"/>
              <a:buNone/>
            </a:pPr>
            <a:r>
              <a:rPr lang="en-US" altLang="en-US" sz="1000"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amet, consetur adipin nnscing elit</a:t>
            </a:r>
            <a:endParaRPr lang="en-US" altLang="en-US"/>
          </a:p>
        </p:txBody>
      </p:sp>
      <p:sp>
        <p:nvSpPr>
          <p:cNvPr id="49155" name="Google Shape;769;p30">
            <a:extLst>
              <a:ext uri="{FF2B5EF4-FFF2-40B4-BE49-F238E27FC236}">
                <a16:creationId xmlns:a16="http://schemas.microsoft.com/office/drawing/2014/main" id="{559737EB-161B-4DB8-B85D-5A2D354578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1213" y="5272088"/>
            <a:ext cx="155416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095380"/>
              </a:buClr>
              <a:buSzPts val="1800"/>
              <a:buFont typeface="Open Sans SemiBold" panose="020B0706030804020204" pitchFamily="34" charset="0"/>
              <a:buNone/>
            </a:pPr>
            <a:r>
              <a:rPr lang="en-US" altLang="en-US" sz="1800" b="1">
                <a:solidFill>
                  <a:srgbClr val="095380"/>
                </a:solidFill>
                <a:latin typeface="Open Sans SemiBold" panose="020B0706030804020204" pitchFamily="34" charset="0"/>
                <a:sym typeface="Open Sans SemiBold" panose="020B0706030804020204" pitchFamily="34" charset="0"/>
              </a:rPr>
              <a:t>PLANEACIÓN</a:t>
            </a:r>
            <a:endParaRPr lang="en-US" altLang="en-US"/>
          </a:p>
        </p:txBody>
      </p:sp>
      <p:sp>
        <p:nvSpPr>
          <p:cNvPr id="49156" name="Google Shape;770;p30">
            <a:extLst>
              <a:ext uri="{FF2B5EF4-FFF2-40B4-BE49-F238E27FC236}">
                <a16:creationId xmlns:a16="http://schemas.microsoft.com/office/drawing/2014/main" id="{8FB3BDD9-5AC2-424C-8E64-B7FFCEF0C7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85375" y="5262563"/>
            <a:ext cx="11890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8C133F"/>
              </a:buClr>
              <a:buSzPts val="1800"/>
              <a:buFont typeface="Open Sans SemiBold" panose="020B0706030804020204" pitchFamily="34" charset="0"/>
              <a:buNone/>
            </a:pPr>
            <a:r>
              <a:rPr lang="en-US" altLang="en-US" sz="1800" b="1">
                <a:solidFill>
                  <a:srgbClr val="8C133F"/>
                </a:solidFill>
                <a:latin typeface="Open Sans SemiBold" panose="020B0706030804020204" pitchFamily="34" charset="0"/>
                <a:sym typeface="Open Sans SemiBold" panose="020B0706030804020204" pitchFamily="34" charset="0"/>
              </a:rPr>
              <a:t>STARTUP</a:t>
            </a:r>
            <a:endParaRPr lang="en-US" altLang="en-US"/>
          </a:p>
        </p:txBody>
      </p:sp>
      <p:sp>
        <p:nvSpPr>
          <p:cNvPr id="49157" name="Google Shape;771;p30">
            <a:extLst>
              <a:ext uri="{FF2B5EF4-FFF2-40B4-BE49-F238E27FC236}">
                <a16:creationId xmlns:a16="http://schemas.microsoft.com/office/drawing/2014/main" id="{AAF6CE66-9FDB-447C-8D12-D72F4F5846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85375" y="3730625"/>
            <a:ext cx="15398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E24E5A"/>
              </a:buClr>
              <a:buSzPts val="1800"/>
              <a:buFont typeface="Open Sans SemiBold" panose="020B0706030804020204" pitchFamily="34" charset="0"/>
              <a:buNone/>
            </a:pPr>
            <a:r>
              <a:rPr lang="en-US" altLang="en-US" sz="1800" b="1">
                <a:solidFill>
                  <a:srgbClr val="E24E5A"/>
                </a:solidFill>
                <a:latin typeface="Open Sans SemiBold" panose="020B0706030804020204" pitchFamily="34" charset="0"/>
                <a:sym typeface="Open Sans SemiBold" panose="020B0706030804020204" pitchFamily="34" charset="0"/>
              </a:rPr>
              <a:t>MARKETING</a:t>
            </a:r>
            <a:endParaRPr lang="en-US" altLang="en-US"/>
          </a:p>
        </p:txBody>
      </p:sp>
      <p:sp>
        <p:nvSpPr>
          <p:cNvPr id="49158" name="Google Shape;772;p30">
            <a:extLst>
              <a:ext uri="{FF2B5EF4-FFF2-40B4-BE49-F238E27FC236}">
                <a16:creationId xmlns:a16="http://schemas.microsoft.com/office/drawing/2014/main" id="{3EC0F66A-15A7-4F12-B81B-AB6B9E3D1E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1813" y="3717925"/>
            <a:ext cx="18669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39B3E3"/>
              </a:buClr>
              <a:buSzPts val="1800"/>
              <a:buFont typeface="Open Sans SemiBold" panose="020B0706030804020204" pitchFamily="34" charset="0"/>
              <a:buNone/>
            </a:pPr>
            <a:r>
              <a:rPr lang="en-US" altLang="en-US" sz="1800" b="1">
                <a:solidFill>
                  <a:srgbClr val="39B3E3"/>
                </a:solidFill>
                <a:latin typeface="Open Sans SemiBold" panose="020B0706030804020204" pitchFamily="34" charset="0"/>
                <a:sym typeface="Open Sans SemiBold" panose="020B0706030804020204" pitchFamily="34" charset="0"/>
              </a:rPr>
              <a:t>INVESTIGACIÓN</a:t>
            </a:r>
            <a:endParaRPr lang="en-US" altLang="en-US"/>
          </a:p>
        </p:txBody>
      </p:sp>
      <p:sp>
        <p:nvSpPr>
          <p:cNvPr id="49159" name="Google Shape;773;p30">
            <a:extLst>
              <a:ext uri="{FF2B5EF4-FFF2-40B4-BE49-F238E27FC236}">
                <a16:creationId xmlns:a16="http://schemas.microsoft.com/office/drawing/2014/main" id="{AE823C1A-FC5B-41B6-8E06-E0D614AAE4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85375" y="2171700"/>
            <a:ext cx="127158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9430"/>
              </a:buClr>
              <a:buSzPts val="1800"/>
              <a:buFont typeface="Open Sans SemiBold" panose="020B0706030804020204" pitchFamily="34" charset="0"/>
              <a:buNone/>
            </a:pPr>
            <a:r>
              <a:rPr lang="en-US" altLang="en-US" sz="1800" b="1">
                <a:solidFill>
                  <a:srgbClr val="FF9430"/>
                </a:solidFill>
                <a:latin typeface="Open Sans SemiBold" panose="020B0706030804020204" pitchFamily="34" charset="0"/>
                <a:sym typeface="Open Sans SemiBold" panose="020B0706030804020204" pitchFamily="34" charset="0"/>
              </a:rPr>
              <a:t>NEGOCIO</a:t>
            </a:r>
            <a:endParaRPr lang="en-US" altLang="en-US"/>
          </a:p>
        </p:txBody>
      </p:sp>
      <p:sp>
        <p:nvSpPr>
          <p:cNvPr id="49160" name="Google Shape;774;p30">
            <a:extLst>
              <a:ext uri="{FF2B5EF4-FFF2-40B4-BE49-F238E27FC236}">
                <a16:creationId xmlns:a16="http://schemas.microsoft.com/office/drawing/2014/main" id="{3021D43E-BFF8-40D0-A980-9EE90164A1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90688" y="2159000"/>
            <a:ext cx="68738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69D1DA"/>
              </a:buClr>
              <a:buSzPts val="1800"/>
              <a:buFont typeface="Open Sans SemiBold" panose="020B0706030804020204" pitchFamily="34" charset="0"/>
              <a:buNone/>
            </a:pPr>
            <a:r>
              <a:rPr lang="en-US" altLang="en-US" sz="1800" b="1">
                <a:solidFill>
                  <a:srgbClr val="69D1DA"/>
                </a:solidFill>
                <a:latin typeface="Open Sans SemiBold" panose="020B0706030804020204" pitchFamily="34" charset="0"/>
                <a:sym typeface="Open Sans SemiBold" panose="020B0706030804020204" pitchFamily="34" charset="0"/>
              </a:rPr>
              <a:t>IDEA</a:t>
            </a:r>
            <a:endParaRPr lang="en-US" altLang="en-US"/>
          </a:p>
        </p:txBody>
      </p:sp>
      <p:sp>
        <p:nvSpPr>
          <p:cNvPr id="49161" name="Google Shape;775;p30">
            <a:extLst>
              <a:ext uri="{FF2B5EF4-FFF2-40B4-BE49-F238E27FC236}">
                <a16:creationId xmlns:a16="http://schemas.microsoft.com/office/drawing/2014/main" id="{8FE9BB80-D81E-4CA1-A7B6-EEEAC5AECC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85375" y="617538"/>
            <a:ext cx="11557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7BE48"/>
              </a:buClr>
              <a:buSzPts val="1800"/>
              <a:buFont typeface="Open Sans SemiBold" panose="020B0706030804020204" pitchFamily="34" charset="0"/>
              <a:buNone/>
            </a:pPr>
            <a:r>
              <a:rPr lang="en-US" altLang="en-US" sz="1800" b="1">
                <a:solidFill>
                  <a:srgbClr val="F7BE48"/>
                </a:solidFill>
                <a:latin typeface="Open Sans SemiBold" panose="020B0706030804020204" pitchFamily="34" charset="0"/>
                <a:sym typeface="Open Sans SemiBold" panose="020B0706030804020204" pitchFamily="34" charset="0"/>
              </a:rPr>
              <a:t>ÉXITO</a:t>
            </a:r>
            <a:endParaRPr lang="en-US" altLang="en-US"/>
          </a:p>
        </p:txBody>
      </p:sp>
      <p:sp>
        <p:nvSpPr>
          <p:cNvPr id="49162" name="Google Shape;776;p30">
            <a:extLst>
              <a:ext uri="{FF2B5EF4-FFF2-40B4-BE49-F238E27FC236}">
                <a16:creationId xmlns:a16="http://schemas.microsoft.com/office/drawing/2014/main" id="{5CAF7F44-DE82-4043-BC91-D62E0E36A1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2950" y="601663"/>
            <a:ext cx="16430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69DAAB"/>
              </a:buClr>
              <a:buSzPts val="1800"/>
              <a:buFont typeface="Open Sans SemiBold" panose="020B0706030804020204" pitchFamily="34" charset="0"/>
              <a:buNone/>
            </a:pPr>
            <a:r>
              <a:rPr lang="en-US" altLang="en-US" sz="1800" b="1">
                <a:solidFill>
                  <a:srgbClr val="69DAAB"/>
                </a:solidFill>
                <a:latin typeface="Open Sans SemiBold" panose="020B0706030804020204" pitchFamily="34" charset="0"/>
                <a:sym typeface="Open Sans SemiBold" panose="020B0706030804020204" pitchFamily="34" charset="0"/>
              </a:rPr>
              <a:t>APRENDIZAJE</a:t>
            </a:r>
            <a:endParaRPr lang="en-US" altLang="en-US"/>
          </a:p>
        </p:txBody>
      </p:sp>
      <p:sp>
        <p:nvSpPr>
          <p:cNvPr id="49163" name="Google Shape;777;p30">
            <a:extLst>
              <a:ext uri="{FF2B5EF4-FFF2-40B4-BE49-F238E27FC236}">
                <a16:creationId xmlns:a16="http://schemas.microsoft.com/office/drawing/2014/main" id="{C2300727-4B02-46E7-95D9-1B60ABD21A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44725" y="5092700"/>
            <a:ext cx="1179513" cy="149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095380"/>
              </a:buClr>
              <a:buSzPts val="8000"/>
              <a:buFont typeface="Montserrat" panose="02000505000000020004" pitchFamily="2" charset="0"/>
              <a:buNone/>
            </a:pPr>
            <a:r>
              <a:rPr lang="en-US" altLang="en-US" sz="8000">
                <a:solidFill>
                  <a:srgbClr val="095380"/>
                </a:solidFill>
                <a:latin typeface="Montserrat" panose="02000505000000020004" pitchFamily="2" charset="0"/>
                <a:sym typeface="Montserrat" panose="02000505000000020004" pitchFamily="2" charset="0"/>
              </a:rPr>
              <a:t>4</a:t>
            </a:r>
            <a:endParaRPr lang="en-US" altLang="en-US"/>
          </a:p>
        </p:txBody>
      </p:sp>
      <p:sp>
        <p:nvSpPr>
          <p:cNvPr id="49164" name="Google Shape;778;p30">
            <a:extLst>
              <a:ext uri="{FF2B5EF4-FFF2-40B4-BE49-F238E27FC236}">
                <a16:creationId xmlns:a16="http://schemas.microsoft.com/office/drawing/2014/main" id="{CF8B272D-D450-42B5-A79C-FCAD9BBF5A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47200" y="5097463"/>
            <a:ext cx="1143000" cy="144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8C133F"/>
              </a:buClr>
              <a:buSzPts val="7700"/>
              <a:buFont typeface="Montserrat" panose="02000505000000020004" pitchFamily="2" charset="0"/>
              <a:buNone/>
            </a:pPr>
            <a:r>
              <a:rPr lang="en-US" altLang="en-US" sz="7700">
                <a:solidFill>
                  <a:srgbClr val="8C133F"/>
                </a:solidFill>
                <a:latin typeface="Montserrat" panose="02000505000000020004" pitchFamily="2" charset="0"/>
                <a:sym typeface="Montserrat" panose="02000505000000020004" pitchFamily="2" charset="0"/>
              </a:rPr>
              <a:t>5</a:t>
            </a:r>
            <a:endParaRPr lang="en-US" altLang="en-US"/>
          </a:p>
        </p:txBody>
      </p:sp>
      <p:sp>
        <p:nvSpPr>
          <p:cNvPr id="49165" name="Google Shape;779;p30">
            <a:extLst>
              <a:ext uri="{FF2B5EF4-FFF2-40B4-BE49-F238E27FC236}">
                <a16:creationId xmlns:a16="http://schemas.microsoft.com/office/drawing/2014/main" id="{53CE37F2-16AF-44BA-BACA-3CAB0F664D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10688" y="3559175"/>
            <a:ext cx="1184275" cy="144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E24E5A"/>
              </a:buClr>
              <a:buSzPts val="7700"/>
              <a:buFont typeface="Montserrat" panose="02000505000000020004" pitchFamily="2" charset="0"/>
              <a:buNone/>
            </a:pPr>
            <a:r>
              <a:rPr lang="en-US" altLang="en-US" sz="7700">
                <a:solidFill>
                  <a:srgbClr val="E24E5A"/>
                </a:solidFill>
                <a:latin typeface="Montserrat" panose="02000505000000020004" pitchFamily="2" charset="0"/>
                <a:sym typeface="Montserrat" panose="02000505000000020004" pitchFamily="2" charset="0"/>
              </a:rPr>
              <a:t>6</a:t>
            </a:r>
            <a:endParaRPr lang="en-US" altLang="en-US"/>
          </a:p>
        </p:txBody>
      </p:sp>
      <p:sp>
        <p:nvSpPr>
          <p:cNvPr id="49166" name="Google Shape;780;p30">
            <a:extLst>
              <a:ext uri="{FF2B5EF4-FFF2-40B4-BE49-F238E27FC236}">
                <a16:creationId xmlns:a16="http://schemas.microsoft.com/office/drawing/2014/main" id="{BC154758-DE3E-480F-B400-3515A9FCAE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0" y="3533775"/>
            <a:ext cx="1184275" cy="149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39B3E3"/>
              </a:buClr>
              <a:buSzPts val="8000"/>
              <a:buFont typeface="Montserrat" panose="02000505000000020004" pitchFamily="2" charset="0"/>
              <a:buNone/>
            </a:pPr>
            <a:r>
              <a:rPr lang="en-US" altLang="en-US" sz="8000">
                <a:solidFill>
                  <a:srgbClr val="39B3E3"/>
                </a:solidFill>
                <a:latin typeface="Montserrat" panose="02000505000000020004" pitchFamily="2" charset="0"/>
                <a:sym typeface="Montserrat" panose="02000505000000020004" pitchFamily="2" charset="0"/>
              </a:rPr>
              <a:t>3</a:t>
            </a:r>
            <a:endParaRPr lang="en-US" altLang="en-US"/>
          </a:p>
        </p:txBody>
      </p:sp>
      <p:sp>
        <p:nvSpPr>
          <p:cNvPr id="49167" name="Google Shape;781;p30">
            <a:extLst>
              <a:ext uri="{FF2B5EF4-FFF2-40B4-BE49-F238E27FC236}">
                <a16:creationId xmlns:a16="http://schemas.microsoft.com/office/drawing/2014/main" id="{8A97DB73-6E80-463C-B101-8F008A9DB7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10688" y="2005013"/>
            <a:ext cx="1130300" cy="144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9430"/>
              </a:buClr>
              <a:buSzPts val="7700"/>
              <a:buFont typeface="Montserrat" panose="02000505000000020004" pitchFamily="2" charset="0"/>
              <a:buNone/>
            </a:pPr>
            <a:r>
              <a:rPr lang="en-US" altLang="en-US" sz="7700">
                <a:solidFill>
                  <a:srgbClr val="FF9430"/>
                </a:solidFill>
                <a:latin typeface="Montserrat" panose="02000505000000020004" pitchFamily="2" charset="0"/>
                <a:sym typeface="Montserrat" panose="02000505000000020004" pitchFamily="2" charset="0"/>
              </a:rPr>
              <a:t>7</a:t>
            </a:r>
            <a:endParaRPr lang="en-US" altLang="en-US"/>
          </a:p>
        </p:txBody>
      </p:sp>
      <p:sp>
        <p:nvSpPr>
          <p:cNvPr id="49168" name="Google Shape;782;p30">
            <a:extLst>
              <a:ext uri="{FF2B5EF4-FFF2-40B4-BE49-F238E27FC236}">
                <a16:creationId xmlns:a16="http://schemas.microsoft.com/office/drawing/2014/main" id="{8B0998D0-51E1-40C3-8E92-9583216F3E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0" y="1979613"/>
            <a:ext cx="1196975" cy="149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69D1DA"/>
              </a:buClr>
              <a:buSzPts val="8000"/>
              <a:buFont typeface="Montserrat" panose="02000505000000020004" pitchFamily="2" charset="0"/>
              <a:buNone/>
            </a:pPr>
            <a:r>
              <a:rPr lang="en-US" altLang="en-US" sz="8000">
                <a:solidFill>
                  <a:srgbClr val="69D1DA"/>
                </a:solidFill>
                <a:latin typeface="Montserrat" panose="02000505000000020004" pitchFamily="2" charset="0"/>
                <a:sym typeface="Montserrat" panose="02000505000000020004" pitchFamily="2" charset="0"/>
              </a:rPr>
              <a:t>2</a:t>
            </a:r>
            <a:endParaRPr lang="en-US" altLang="en-US"/>
          </a:p>
        </p:txBody>
      </p:sp>
      <p:sp>
        <p:nvSpPr>
          <p:cNvPr id="49169" name="Google Shape;783;p30">
            <a:extLst>
              <a:ext uri="{FF2B5EF4-FFF2-40B4-BE49-F238E27FC236}">
                <a16:creationId xmlns:a16="http://schemas.microsoft.com/office/drawing/2014/main" id="{A604660B-2D98-4724-A68E-3FBD353E45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80525" y="447675"/>
            <a:ext cx="1200150" cy="144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CC5E"/>
              </a:buClr>
              <a:buSzPts val="7700"/>
              <a:buFont typeface="Montserrat" panose="02000505000000020004" pitchFamily="2" charset="0"/>
              <a:buNone/>
            </a:pPr>
            <a:r>
              <a:rPr lang="en-US" altLang="en-US" sz="7700">
                <a:solidFill>
                  <a:srgbClr val="FFCC5E"/>
                </a:solidFill>
                <a:latin typeface="Montserrat" panose="02000505000000020004" pitchFamily="2" charset="0"/>
                <a:sym typeface="Montserrat" panose="02000505000000020004" pitchFamily="2" charset="0"/>
              </a:rPr>
              <a:t>8</a:t>
            </a:r>
            <a:endParaRPr lang="en-US" altLang="en-US"/>
          </a:p>
        </p:txBody>
      </p:sp>
      <p:sp>
        <p:nvSpPr>
          <p:cNvPr id="49170" name="Google Shape;784;p30">
            <a:extLst>
              <a:ext uri="{FF2B5EF4-FFF2-40B4-BE49-F238E27FC236}">
                <a16:creationId xmlns:a16="http://schemas.microsoft.com/office/drawing/2014/main" id="{0DC2BFE9-68C1-4164-8D4A-E6566B2A56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36800" y="422275"/>
            <a:ext cx="985838" cy="149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69DAAB"/>
              </a:buClr>
              <a:buSzPts val="8000"/>
              <a:buFont typeface="Montserrat" panose="02000505000000020004" pitchFamily="2" charset="0"/>
              <a:buNone/>
            </a:pPr>
            <a:r>
              <a:rPr lang="en-US" altLang="en-US" sz="8000">
                <a:solidFill>
                  <a:srgbClr val="69DAAB"/>
                </a:solidFill>
                <a:latin typeface="Montserrat" panose="02000505000000020004" pitchFamily="2" charset="0"/>
                <a:sym typeface="Montserrat" panose="02000505000000020004" pitchFamily="2" charset="0"/>
              </a:rPr>
              <a:t>1</a:t>
            </a:r>
            <a:endParaRPr lang="en-US" altLang="en-US"/>
          </a:p>
        </p:txBody>
      </p:sp>
      <p:sp>
        <p:nvSpPr>
          <p:cNvPr id="49171" name="Google Shape;785;p30">
            <a:extLst>
              <a:ext uri="{FF2B5EF4-FFF2-40B4-BE49-F238E27FC236}">
                <a16:creationId xmlns:a16="http://schemas.microsoft.com/office/drawing/2014/main" id="{85EC12C6-332E-4977-A4D9-AFE340C67C19}"/>
              </a:ext>
            </a:extLst>
          </p:cNvPr>
          <p:cNvSpPr>
            <a:spLocks/>
          </p:cNvSpPr>
          <p:nvPr/>
        </p:nvSpPr>
        <p:spPr bwMode="auto">
          <a:xfrm>
            <a:off x="5313363" y="1466850"/>
            <a:ext cx="746125" cy="927100"/>
          </a:xfrm>
          <a:custGeom>
            <a:avLst/>
            <a:gdLst>
              <a:gd name="T0" fmla="*/ 708819 w 180"/>
              <a:gd name="T1" fmla="*/ 927100 h 224"/>
              <a:gd name="T2" fmla="*/ 0 w 180"/>
              <a:gd name="T3" fmla="*/ 927100 h 224"/>
              <a:gd name="T4" fmla="*/ 0 w 180"/>
              <a:gd name="T5" fmla="*/ 0 h 224"/>
              <a:gd name="T6" fmla="*/ 733690 w 180"/>
              <a:gd name="T7" fmla="*/ 376634 h 224"/>
              <a:gd name="T8" fmla="*/ 746125 w 180"/>
              <a:gd name="T9" fmla="*/ 401467 h 224"/>
              <a:gd name="T10" fmla="*/ 746125 w 180"/>
              <a:gd name="T11" fmla="*/ 889850 h 224"/>
              <a:gd name="T12" fmla="*/ 708819 w 180"/>
              <a:gd name="T13" fmla="*/ 927100 h 22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80" h="224" extrusionOk="0">
                <a:moveTo>
                  <a:pt x="171" y="224"/>
                </a:moveTo>
                <a:cubicBezTo>
                  <a:pt x="0" y="224"/>
                  <a:pt x="0" y="224"/>
                  <a:pt x="0" y="224"/>
                </a:cubicBezTo>
                <a:cubicBezTo>
                  <a:pt x="0" y="0"/>
                  <a:pt x="0" y="0"/>
                  <a:pt x="0" y="0"/>
                </a:cubicBezTo>
                <a:cubicBezTo>
                  <a:pt x="99" y="20"/>
                  <a:pt x="157" y="70"/>
                  <a:pt x="177" y="91"/>
                </a:cubicBezTo>
                <a:cubicBezTo>
                  <a:pt x="179" y="92"/>
                  <a:pt x="180" y="95"/>
                  <a:pt x="180" y="97"/>
                </a:cubicBezTo>
                <a:cubicBezTo>
                  <a:pt x="180" y="215"/>
                  <a:pt x="180" y="215"/>
                  <a:pt x="180" y="215"/>
                </a:cubicBezTo>
                <a:cubicBezTo>
                  <a:pt x="180" y="220"/>
                  <a:pt x="176" y="224"/>
                  <a:pt x="171" y="224"/>
                </a:cubicBezTo>
                <a:close/>
              </a:path>
            </a:pathLst>
          </a:custGeom>
          <a:solidFill>
            <a:srgbClr val="4CC9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49172" name="Google Shape;786;p30">
            <a:extLst>
              <a:ext uri="{FF2B5EF4-FFF2-40B4-BE49-F238E27FC236}">
                <a16:creationId xmlns:a16="http://schemas.microsoft.com/office/drawing/2014/main" id="{CE4061F9-67F1-47C6-BCBC-B4161FBC7F4B}"/>
              </a:ext>
            </a:extLst>
          </p:cNvPr>
          <p:cNvSpPr>
            <a:spLocks/>
          </p:cNvSpPr>
          <p:nvPr/>
        </p:nvSpPr>
        <p:spPr bwMode="auto">
          <a:xfrm>
            <a:off x="3830638" y="1487488"/>
            <a:ext cx="738187" cy="906462"/>
          </a:xfrm>
          <a:custGeom>
            <a:avLst/>
            <a:gdLst>
              <a:gd name="T0" fmla="*/ 41471 w 178"/>
              <a:gd name="T1" fmla="*/ 906462 h 219"/>
              <a:gd name="T2" fmla="*/ 4147 w 178"/>
              <a:gd name="T3" fmla="*/ 856793 h 219"/>
              <a:gd name="T4" fmla="*/ 95384 w 178"/>
              <a:gd name="T5" fmla="*/ 591891 h 219"/>
              <a:gd name="T6" fmla="*/ 738187 w 178"/>
              <a:gd name="T7" fmla="*/ 0 h 219"/>
              <a:gd name="T8" fmla="*/ 738187 w 178"/>
              <a:gd name="T9" fmla="*/ 906462 h 219"/>
              <a:gd name="T10" fmla="*/ 41471 w 178"/>
              <a:gd name="T11" fmla="*/ 906462 h 21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78" h="219" extrusionOk="0">
                <a:moveTo>
                  <a:pt x="10" y="219"/>
                </a:moveTo>
                <a:cubicBezTo>
                  <a:pt x="4" y="219"/>
                  <a:pt x="0" y="213"/>
                  <a:pt x="1" y="207"/>
                </a:cubicBezTo>
                <a:cubicBezTo>
                  <a:pt x="10" y="168"/>
                  <a:pt x="22" y="143"/>
                  <a:pt x="23" y="143"/>
                </a:cubicBezTo>
                <a:cubicBezTo>
                  <a:pt x="23" y="142"/>
                  <a:pt x="70" y="37"/>
                  <a:pt x="178" y="0"/>
                </a:cubicBezTo>
                <a:cubicBezTo>
                  <a:pt x="178" y="219"/>
                  <a:pt x="178" y="219"/>
                  <a:pt x="178" y="219"/>
                </a:cubicBezTo>
                <a:lnTo>
                  <a:pt x="10" y="219"/>
                </a:lnTo>
                <a:close/>
              </a:path>
            </a:pathLst>
          </a:custGeom>
          <a:solidFill>
            <a:srgbClr val="7DE8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49173" name="Google Shape;787;p30">
            <a:extLst>
              <a:ext uri="{FF2B5EF4-FFF2-40B4-BE49-F238E27FC236}">
                <a16:creationId xmlns:a16="http://schemas.microsoft.com/office/drawing/2014/main" id="{17344848-E3D8-4936-9DC9-68C88B57B01C}"/>
              </a:ext>
            </a:extLst>
          </p:cNvPr>
          <p:cNvSpPr>
            <a:spLocks/>
          </p:cNvSpPr>
          <p:nvPr/>
        </p:nvSpPr>
        <p:spPr bwMode="auto">
          <a:xfrm>
            <a:off x="4568825" y="1433513"/>
            <a:ext cx="744538" cy="960437"/>
          </a:xfrm>
          <a:custGeom>
            <a:avLst/>
            <a:gdLst>
              <a:gd name="T0" fmla="*/ 0 w 180"/>
              <a:gd name="T1" fmla="*/ 960437 h 232"/>
              <a:gd name="T2" fmla="*/ 0 w 180"/>
              <a:gd name="T3" fmla="*/ 53818 h 232"/>
              <a:gd name="T4" fmla="*/ 285406 w 180"/>
              <a:gd name="T5" fmla="*/ 0 h 232"/>
              <a:gd name="T6" fmla="*/ 372269 w 180"/>
              <a:gd name="T7" fmla="*/ 0 h 232"/>
              <a:gd name="T8" fmla="*/ 744538 w 180"/>
              <a:gd name="T9" fmla="*/ 33119 h 232"/>
              <a:gd name="T10" fmla="*/ 744538 w 180"/>
              <a:gd name="T11" fmla="*/ 960437 h 232"/>
              <a:gd name="T12" fmla="*/ 0 w 180"/>
              <a:gd name="T13" fmla="*/ 960437 h 23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80" h="232" extrusionOk="0">
                <a:moveTo>
                  <a:pt x="0" y="232"/>
                </a:moveTo>
                <a:cubicBezTo>
                  <a:pt x="0" y="13"/>
                  <a:pt x="0" y="13"/>
                  <a:pt x="0" y="13"/>
                </a:cubicBezTo>
                <a:cubicBezTo>
                  <a:pt x="21" y="6"/>
                  <a:pt x="44" y="1"/>
                  <a:pt x="69" y="0"/>
                </a:cubicBezTo>
                <a:cubicBezTo>
                  <a:pt x="76" y="0"/>
                  <a:pt x="83" y="0"/>
                  <a:pt x="90" y="0"/>
                </a:cubicBezTo>
                <a:cubicBezTo>
                  <a:pt x="124" y="0"/>
                  <a:pt x="153" y="3"/>
                  <a:pt x="180" y="8"/>
                </a:cubicBezTo>
                <a:cubicBezTo>
                  <a:pt x="180" y="232"/>
                  <a:pt x="180" y="232"/>
                  <a:pt x="180" y="232"/>
                </a:cubicBezTo>
                <a:lnTo>
                  <a:pt x="0" y="232"/>
                </a:lnTo>
                <a:close/>
              </a:path>
            </a:pathLst>
          </a:custGeom>
          <a:solidFill>
            <a:srgbClr val="6BDA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49174" name="Google Shape;788;p30">
            <a:extLst>
              <a:ext uri="{FF2B5EF4-FFF2-40B4-BE49-F238E27FC236}">
                <a16:creationId xmlns:a16="http://schemas.microsoft.com/office/drawing/2014/main" id="{BEC4DC8C-5B1A-4225-8232-C90B5EC4493B}"/>
              </a:ext>
            </a:extLst>
          </p:cNvPr>
          <p:cNvSpPr>
            <a:spLocks/>
          </p:cNvSpPr>
          <p:nvPr/>
        </p:nvSpPr>
        <p:spPr bwMode="auto">
          <a:xfrm>
            <a:off x="4700588" y="4313238"/>
            <a:ext cx="612775" cy="558800"/>
          </a:xfrm>
          <a:custGeom>
            <a:avLst/>
            <a:gdLst>
              <a:gd name="T0" fmla="*/ 28983 w 148"/>
              <a:gd name="T1" fmla="*/ 66228 h 135"/>
              <a:gd name="T2" fmla="*/ 53825 w 148"/>
              <a:gd name="T3" fmla="*/ 0 h 135"/>
              <a:gd name="T4" fmla="*/ 612775 w 148"/>
              <a:gd name="T5" fmla="*/ 0 h 135"/>
              <a:gd name="T6" fmla="*/ 612775 w 148"/>
              <a:gd name="T7" fmla="*/ 558800 h 135"/>
              <a:gd name="T8" fmla="*/ 28983 w 148"/>
              <a:gd name="T9" fmla="*/ 66228 h 13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8" h="135" extrusionOk="0">
                <a:moveTo>
                  <a:pt x="7" y="16"/>
                </a:moveTo>
                <a:cubicBezTo>
                  <a:pt x="0" y="11"/>
                  <a:pt x="4" y="0"/>
                  <a:pt x="13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8" y="135"/>
                  <a:pt x="148" y="135"/>
                  <a:pt x="148" y="135"/>
                </a:cubicBezTo>
                <a:cubicBezTo>
                  <a:pt x="102" y="99"/>
                  <a:pt x="53" y="58"/>
                  <a:pt x="7" y="16"/>
                </a:cubicBezTo>
                <a:close/>
              </a:path>
            </a:pathLst>
          </a:custGeom>
          <a:solidFill>
            <a:srgbClr val="2070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49175" name="Google Shape;789;p30">
            <a:extLst>
              <a:ext uri="{FF2B5EF4-FFF2-40B4-BE49-F238E27FC236}">
                <a16:creationId xmlns:a16="http://schemas.microsoft.com/office/drawing/2014/main" id="{8FBFA790-D1E0-4529-B445-00AF6E96B49E}"/>
              </a:ext>
            </a:extLst>
          </p:cNvPr>
          <p:cNvSpPr>
            <a:spLocks/>
          </p:cNvSpPr>
          <p:nvPr/>
        </p:nvSpPr>
        <p:spPr bwMode="auto">
          <a:xfrm>
            <a:off x="5313363" y="4313238"/>
            <a:ext cx="746125" cy="1081087"/>
          </a:xfrm>
          <a:custGeom>
            <a:avLst/>
            <a:gdLst>
              <a:gd name="T0" fmla="*/ 746125 w 180"/>
              <a:gd name="T1" fmla="*/ 37279 h 261"/>
              <a:gd name="T2" fmla="*/ 746125 w 180"/>
              <a:gd name="T3" fmla="*/ 1027240 h 261"/>
              <a:gd name="T4" fmla="*/ 683948 w 180"/>
              <a:gd name="T5" fmla="*/ 1060377 h 261"/>
              <a:gd name="T6" fmla="*/ 0 w 180"/>
              <a:gd name="T7" fmla="*/ 559183 h 261"/>
              <a:gd name="T8" fmla="*/ 0 w 180"/>
              <a:gd name="T9" fmla="*/ 0 h 261"/>
              <a:gd name="T10" fmla="*/ 708819 w 180"/>
              <a:gd name="T11" fmla="*/ 0 h 261"/>
              <a:gd name="T12" fmla="*/ 746125 w 180"/>
              <a:gd name="T13" fmla="*/ 37279 h 26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80" h="261" extrusionOk="0">
                <a:moveTo>
                  <a:pt x="180" y="9"/>
                </a:moveTo>
                <a:cubicBezTo>
                  <a:pt x="180" y="248"/>
                  <a:pt x="180" y="248"/>
                  <a:pt x="180" y="248"/>
                </a:cubicBezTo>
                <a:cubicBezTo>
                  <a:pt x="180" y="256"/>
                  <a:pt x="171" y="261"/>
                  <a:pt x="165" y="256"/>
                </a:cubicBezTo>
                <a:cubicBezTo>
                  <a:pt x="132" y="233"/>
                  <a:pt x="70" y="189"/>
                  <a:pt x="0" y="135"/>
                </a:cubicBezTo>
                <a:cubicBezTo>
                  <a:pt x="0" y="0"/>
                  <a:pt x="0" y="0"/>
                  <a:pt x="0" y="0"/>
                </a:cubicBezTo>
                <a:cubicBezTo>
                  <a:pt x="171" y="0"/>
                  <a:pt x="171" y="0"/>
                  <a:pt x="171" y="0"/>
                </a:cubicBezTo>
                <a:cubicBezTo>
                  <a:pt x="176" y="0"/>
                  <a:pt x="180" y="4"/>
                  <a:pt x="180" y="9"/>
                </a:cubicBezTo>
                <a:close/>
              </a:path>
            </a:pathLst>
          </a:custGeom>
          <a:solidFill>
            <a:srgbClr val="0652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49176" name="Google Shape;790;p30">
            <a:extLst>
              <a:ext uri="{FF2B5EF4-FFF2-40B4-BE49-F238E27FC236}">
                <a16:creationId xmlns:a16="http://schemas.microsoft.com/office/drawing/2014/main" id="{7514A55A-03FF-42E8-8B8D-36C674FD6AEB}"/>
              </a:ext>
            </a:extLst>
          </p:cNvPr>
          <p:cNvSpPr>
            <a:spLocks/>
          </p:cNvSpPr>
          <p:nvPr/>
        </p:nvSpPr>
        <p:spPr bwMode="auto">
          <a:xfrm>
            <a:off x="3789363" y="2473325"/>
            <a:ext cx="779462" cy="841375"/>
          </a:xfrm>
          <a:custGeom>
            <a:avLst/>
            <a:gdLst>
              <a:gd name="T0" fmla="*/ 4146 w 188"/>
              <a:gd name="T1" fmla="*/ 194801 h 203"/>
              <a:gd name="T2" fmla="*/ 16584 w 188"/>
              <a:gd name="T3" fmla="*/ 33158 h 203"/>
              <a:gd name="T4" fmla="*/ 58045 w 188"/>
              <a:gd name="T5" fmla="*/ 0 h 203"/>
              <a:gd name="T6" fmla="*/ 779462 w 188"/>
              <a:gd name="T7" fmla="*/ 0 h 203"/>
              <a:gd name="T8" fmla="*/ 779462 w 188"/>
              <a:gd name="T9" fmla="*/ 841375 h 203"/>
              <a:gd name="T10" fmla="*/ 140967 w 188"/>
              <a:gd name="T11" fmla="*/ 841375 h 203"/>
              <a:gd name="T12" fmla="*/ 103652 w 188"/>
              <a:gd name="T13" fmla="*/ 816507 h 203"/>
              <a:gd name="T14" fmla="*/ 4146 w 188"/>
              <a:gd name="T15" fmla="*/ 194801 h 20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88" h="203" extrusionOk="0">
                <a:moveTo>
                  <a:pt x="1" y="47"/>
                </a:moveTo>
                <a:cubicBezTo>
                  <a:pt x="1" y="33"/>
                  <a:pt x="3" y="20"/>
                  <a:pt x="4" y="8"/>
                </a:cubicBezTo>
                <a:cubicBezTo>
                  <a:pt x="5" y="4"/>
                  <a:pt x="9" y="0"/>
                  <a:pt x="14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88" y="203"/>
                  <a:pt x="188" y="203"/>
                  <a:pt x="188" y="203"/>
                </a:cubicBezTo>
                <a:cubicBezTo>
                  <a:pt x="34" y="203"/>
                  <a:pt x="34" y="203"/>
                  <a:pt x="34" y="203"/>
                </a:cubicBezTo>
                <a:cubicBezTo>
                  <a:pt x="30" y="203"/>
                  <a:pt x="26" y="201"/>
                  <a:pt x="25" y="197"/>
                </a:cubicBezTo>
                <a:cubicBezTo>
                  <a:pt x="4" y="140"/>
                  <a:pt x="0" y="88"/>
                  <a:pt x="1" y="47"/>
                </a:cubicBezTo>
                <a:close/>
              </a:path>
            </a:pathLst>
          </a:custGeom>
          <a:solidFill>
            <a:srgbClr val="91E5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49177" name="Google Shape;791;p30">
            <a:extLst>
              <a:ext uri="{FF2B5EF4-FFF2-40B4-BE49-F238E27FC236}">
                <a16:creationId xmlns:a16="http://schemas.microsoft.com/office/drawing/2014/main" id="{C3C4ECD8-B791-4E70-B623-A4198CF8BE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68825" y="2473325"/>
            <a:ext cx="744538" cy="841375"/>
          </a:xfrm>
          <a:prstGeom prst="rect">
            <a:avLst/>
          </a:prstGeom>
          <a:solidFill>
            <a:srgbClr val="64D1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/>
            <a:endParaRPr lang="en-US" altLang="en-US" sz="1800"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49178" name="Google Shape;792;p30">
            <a:extLst>
              <a:ext uri="{FF2B5EF4-FFF2-40B4-BE49-F238E27FC236}">
                <a16:creationId xmlns:a16="http://schemas.microsoft.com/office/drawing/2014/main" id="{7945FB9D-DE03-45A8-A947-EFA281DE6755}"/>
              </a:ext>
            </a:extLst>
          </p:cNvPr>
          <p:cNvSpPr>
            <a:spLocks/>
          </p:cNvSpPr>
          <p:nvPr/>
        </p:nvSpPr>
        <p:spPr bwMode="auto">
          <a:xfrm>
            <a:off x="5313363" y="2473325"/>
            <a:ext cx="746125" cy="841375"/>
          </a:xfrm>
          <a:custGeom>
            <a:avLst/>
            <a:gdLst>
              <a:gd name="T0" fmla="*/ 708819 w 180"/>
              <a:gd name="T1" fmla="*/ 841375 h 203"/>
              <a:gd name="T2" fmla="*/ 0 w 180"/>
              <a:gd name="T3" fmla="*/ 841375 h 203"/>
              <a:gd name="T4" fmla="*/ 0 w 180"/>
              <a:gd name="T5" fmla="*/ 0 h 203"/>
              <a:gd name="T6" fmla="*/ 708819 w 180"/>
              <a:gd name="T7" fmla="*/ 0 h 203"/>
              <a:gd name="T8" fmla="*/ 746125 w 180"/>
              <a:gd name="T9" fmla="*/ 41447 h 203"/>
              <a:gd name="T10" fmla="*/ 746125 w 180"/>
              <a:gd name="T11" fmla="*/ 804073 h 203"/>
              <a:gd name="T12" fmla="*/ 708819 w 180"/>
              <a:gd name="T13" fmla="*/ 841375 h 20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80" h="203" extrusionOk="0">
                <a:moveTo>
                  <a:pt x="171" y="203"/>
                </a:moveTo>
                <a:cubicBezTo>
                  <a:pt x="0" y="203"/>
                  <a:pt x="0" y="203"/>
                  <a:pt x="0" y="203"/>
                </a:cubicBezTo>
                <a:cubicBezTo>
                  <a:pt x="0" y="0"/>
                  <a:pt x="0" y="0"/>
                  <a:pt x="0" y="0"/>
                </a:cubicBezTo>
                <a:cubicBezTo>
                  <a:pt x="171" y="0"/>
                  <a:pt x="171" y="0"/>
                  <a:pt x="171" y="0"/>
                </a:cubicBezTo>
                <a:cubicBezTo>
                  <a:pt x="176" y="0"/>
                  <a:pt x="180" y="4"/>
                  <a:pt x="180" y="10"/>
                </a:cubicBezTo>
                <a:cubicBezTo>
                  <a:pt x="180" y="194"/>
                  <a:pt x="180" y="194"/>
                  <a:pt x="180" y="194"/>
                </a:cubicBezTo>
                <a:cubicBezTo>
                  <a:pt x="180" y="199"/>
                  <a:pt x="176" y="203"/>
                  <a:pt x="171" y="203"/>
                </a:cubicBezTo>
                <a:close/>
              </a:path>
            </a:pathLst>
          </a:custGeom>
          <a:solidFill>
            <a:srgbClr val="3DC6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49179" name="Google Shape;793;p30">
            <a:extLst>
              <a:ext uri="{FF2B5EF4-FFF2-40B4-BE49-F238E27FC236}">
                <a16:creationId xmlns:a16="http://schemas.microsoft.com/office/drawing/2014/main" id="{E8CAA6B9-1570-4351-8F1F-79A2E425B3CC}"/>
              </a:ext>
            </a:extLst>
          </p:cNvPr>
          <p:cNvSpPr>
            <a:spLocks/>
          </p:cNvSpPr>
          <p:nvPr/>
        </p:nvSpPr>
        <p:spPr bwMode="auto">
          <a:xfrm>
            <a:off x="4568825" y="3392488"/>
            <a:ext cx="744538" cy="841375"/>
          </a:xfrm>
          <a:custGeom>
            <a:avLst/>
            <a:gdLst>
              <a:gd name="T0" fmla="*/ 744538 w 180"/>
              <a:gd name="T1" fmla="*/ 841375 h 203"/>
              <a:gd name="T2" fmla="*/ 16545 w 180"/>
              <a:gd name="T3" fmla="*/ 841375 h 203"/>
              <a:gd name="T4" fmla="*/ 0 w 180"/>
              <a:gd name="T5" fmla="*/ 837230 h 203"/>
              <a:gd name="T6" fmla="*/ 0 w 180"/>
              <a:gd name="T7" fmla="*/ 0 h 203"/>
              <a:gd name="T8" fmla="*/ 744538 w 180"/>
              <a:gd name="T9" fmla="*/ 0 h 203"/>
              <a:gd name="T10" fmla="*/ 744538 w 180"/>
              <a:gd name="T11" fmla="*/ 841375 h 20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80" h="203" extrusionOk="0">
                <a:moveTo>
                  <a:pt x="180" y="203"/>
                </a:moveTo>
                <a:cubicBezTo>
                  <a:pt x="4" y="203"/>
                  <a:pt x="4" y="203"/>
                  <a:pt x="4" y="203"/>
                </a:cubicBezTo>
                <a:cubicBezTo>
                  <a:pt x="3" y="203"/>
                  <a:pt x="2" y="203"/>
                  <a:pt x="0" y="202"/>
                </a:cubicBezTo>
                <a:cubicBezTo>
                  <a:pt x="0" y="0"/>
                  <a:pt x="0" y="0"/>
                  <a:pt x="0" y="0"/>
                </a:cubicBezTo>
                <a:cubicBezTo>
                  <a:pt x="180" y="0"/>
                  <a:pt x="180" y="0"/>
                  <a:pt x="180" y="0"/>
                </a:cubicBezTo>
                <a:lnTo>
                  <a:pt x="180" y="203"/>
                </a:lnTo>
                <a:close/>
              </a:path>
            </a:pathLst>
          </a:custGeom>
          <a:solidFill>
            <a:srgbClr val="34B2E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49180" name="Google Shape;794;p30">
            <a:extLst>
              <a:ext uri="{FF2B5EF4-FFF2-40B4-BE49-F238E27FC236}">
                <a16:creationId xmlns:a16="http://schemas.microsoft.com/office/drawing/2014/main" id="{021AD0B4-F20B-40AE-A452-CF984A5971BE}"/>
              </a:ext>
            </a:extLst>
          </p:cNvPr>
          <p:cNvSpPr>
            <a:spLocks/>
          </p:cNvSpPr>
          <p:nvPr/>
        </p:nvSpPr>
        <p:spPr bwMode="auto">
          <a:xfrm>
            <a:off x="3946525" y="3392488"/>
            <a:ext cx="622300" cy="838200"/>
          </a:xfrm>
          <a:custGeom>
            <a:avLst/>
            <a:gdLst>
              <a:gd name="T0" fmla="*/ 609854 w 150"/>
              <a:gd name="T1" fmla="*/ 829901 h 202"/>
              <a:gd name="T2" fmla="*/ 360934 w 150"/>
              <a:gd name="T3" fmla="*/ 572632 h 202"/>
              <a:gd name="T4" fmla="*/ 8297 w 150"/>
              <a:gd name="T5" fmla="*/ 53944 h 202"/>
              <a:gd name="T6" fmla="*/ 45635 w 150"/>
              <a:gd name="T7" fmla="*/ 0 h 202"/>
              <a:gd name="T8" fmla="*/ 622300 w 150"/>
              <a:gd name="T9" fmla="*/ 0 h 202"/>
              <a:gd name="T10" fmla="*/ 622300 w 150"/>
              <a:gd name="T11" fmla="*/ 838200 h 202"/>
              <a:gd name="T12" fmla="*/ 609854 w 150"/>
              <a:gd name="T13" fmla="*/ 829901 h 20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50" h="202" extrusionOk="0">
                <a:moveTo>
                  <a:pt x="147" y="200"/>
                </a:moveTo>
                <a:cubicBezTo>
                  <a:pt x="126" y="180"/>
                  <a:pt x="105" y="159"/>
                  <a:pt x="87" y="138"/>
                </a:cubicBezTo>
                <a:cubicBezTo>
                  <a:pt x="48" y="96"/>
                  <a:pt x="21" y="54"/>
                  <a:pt x="2" y="13"/>
                </a:cubicBezTo>
                <a:cubicBezTo>
                  <a:pt x="0" y="7"/>
                  <a:pt x="4" y="0"/>
                  <a:pt x="11" y="0"/>
                </a:cubicBezTo>
                <a:cubicBezTo>
                  <a:pt x="150" y="0"/>
                  <a:pt x="150" y="0"/>
                  <a:pt x="150" y="0"/>
                </a:cubicBezTo>
                <a:cubicBezTo>
                  <a:pt x="150" y="202"/>
                  <a:pt x="150" y="202"/>
                  <a:pt x="150" y="202"/>
                </a:cubicBezTo>
                <a:cubicBezTo>
                  <a:pt x="149" y="202"/>
                  <a:pt x="148" y="201"/>
                  <a:pt x="147" y="200"/>
                </a:cubicBezTo>
                <a:close/>
              </a:path>
            </a:pathLst>
          </a:custGeom>
          <a:solidFill>
            <a:srgbClr val="68CB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49181" name="Google Shape;795;p30">
            <a:extLst>
              <a:ext uri="{FF2B5EF4-FFF2-40B4-BE49-F238E27FC236}">
                <a16:creationId xmlns:a16="http://schemas.microsoft.com/office/drawing/2014/main" id="{5B9F281C-8A86-4BBC-A019-360C9FC0A555}"/>
              </a:ext>
            </a:extLst>
          </p:cNvPr>
          <p:cNvSpPr>
            <a:spLocks/>
          </p:cNvSpPr>
          <p:nvPr/>
        </p:nvSpPr>
        <p:spPr bwMode="auto">
          <a:xfrm>
            <a:off x="5313363" y="3392488"/>
            <a:ext cx="746125" cy="841375"/>
          </a:xfrm>
          <a:custGeom>
            <a:avLst/>
            <a:gdLst>
              <a:gd name="T0" fmla="*/ 708819 w 180"/>
              <a:gd name="T1" fmla="*/ 0 h 203"/>
              <a:gd name="T2" fmla="*/ 746125 w 180"/>
              <a:gd name="T3" fmla="*/ 37302 h 203"/>
              <a:gd name="T4" fmla="*/ 746125 w 180"/>
              <a:gd name="T5" fmla="*/ 799928 h 203"/>
              <a:gd name="T6" fmla="*/ 708819 w 180"/>
              <a:gd name="T7" fmla="*/ 841375 h 203"/>
              <a:gd name="T8" fmla="*/ 0 w 180"/>
              <a:gd name="T9" fmla="*/ 841375 h 203"/>
              <a:gd name="T10" fmla="*/ 0 w 180"/>
              <a:gd name="T11" fmla="*/ 0 h 203"/>
              <a:gd name="T12" fmla="*/ 708819 w 180"/>
              <a:gd name="T13" fmla="*/ 0 h 20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80" h="203" extrusionOk="0">
                <a:moveTo>
                  <a:pt x="171" y="0"/>
                </a:moveTo>
                <a:cubicBezTo>
                  <a:pt x="176" y="0"/>
                  <a:pt x="180" y="4"/>
                  <a:pt x="180" y="9"/>
                </a:cubicBezTo>
                <a:cubicBezTo>
                  <a:pt x="180" y="193"/>
                  <a:pt x="180" y="193"/>
                  <a:pt x="180" y="193"/>
                </a:cubicBezTo>
                <a:cubicBezTo>
                  <a:pt x="180" y="199"/>
                  <a:pt x="176" y="203"/>
                  <a:pt x="171" y="203"/>
                </a:cubicBezTo>
                <a:cubicBezTo>
                  <a:pt x="0" y="203"/>
                  <a:pt x="0" y="203"/>
                  <a:pt x="0" y="203"/>
                </a:cubicBezTo>
                <a:cubicBezTo>
                  <a:pt x="0" y="0"/>
                  <a:pt x="0" y="0"/>
                  <a:pt x="0" y="0"/>
                </a:cubicBezTo>
                <a:lnTo>
                  <a:pt x="171" y="0"/>
                </a:lnTo>
                <a:close/>
              </a:path>
            </a:pathLst>
          </a:custGeom>
          <a:solidFill>
            <a:srgbClr val="22A2D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49182" name="Google Shape;796;p30">
            <a:extLst>
              <a:ext uri="{FF2B5EF4-FFF2-40B4-BE49-F238E27FC236}">
                <a16:creationId xmlns:a16="http://schemas.microsoft.com/office/drawing/2014/main" id="{E99E1BD9-F23C-471C-B4C2-8AE3667EB966}"/>
              </a:ext>
            </a:extLst>
          </p:cNvPr>
          <p:cNvSpPr>
            <a:spLocks/>
          </p:cNvSpPr>
          <p:nvPr/>
        </p:nvSpPr>
        <p:spPr bwMode="auto">
          <a:xfrm>
            <a:off x="6137275" y="1466850"/>
            <a:ext cx="746125" cy="927100"/>
          </a:xfrm>
          <a:custGeom>
            <a:avLst/>
            <a:gdLst>
              <a:gd name="T0" fmla="*/ 37306 w 180"/>
              <a:gd name="T1" fmla="*/ 927100 h 224"/>
              <a:gd name="T2" fmla="*/ 746125 w 180"/>
              <a:gd name="T3" fmla="*/ 927100 h 224"/>
              <a:gd name="T4" fmla="*/ 746125 w 180"/>
              <a:gd name="T5" fmla="*/ 0 h 224"/>
              <a:gd name="T6" fmla="*/ 12435 w 180"/>
              <a:gd name="T7" fmla="*/ 376634 h 224"/>
              <a:gd name="T8" fmla="*/ 0 w 180"/>
              <a:gd name="T9" fmla="*/ 401467 h 224"/>
              <a:gd name="T10" fmla="*/ 0 w 180"/>
              <a:gd name="T11" fmla="*/ 889850 h 224"/>
              <a:gd name="T12" fmla="*/ 37306 w 180"/>
              <a:gd name="T13" fmla="*/ 927100 h 22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80" h="224" extrusionOk="0">
                <a:moveTo>
                  <a:pt x="9" y="224"/>
                </a:moveTo>
                <a:cubicBezTo>
                  <a:pt x="180" y="224"/>
                  <a:pt x="180" y="224"/>
                  <a:pt x="180" y="224"/>
                </a:cubicBezTo>
                <a:cubicBezTo>
                  <a:pt x="180" y="0"/>
                  <a:pt x="180" y="0"/>
                  <a:pt x="180" y="0"/>
                </a:cubicBezTo>
                <a:cubicBezTo>
                  <a:pt x="81" y="20"/>
                  <a:pt x="23" y="70"/>
                  <a:pt x="3" y="91"/>
                </a:cubicBezTo>
                <a:cubicBezTo>
                  <a:pt x="1" y="92"/>
                  <a:pt x="0" y="95"/>
                  <a:pt x="0" y="97"/>
                </a:cubicBezTo>
                <a:cubicBezTo>
                  <a:pt x="0" y="215"/>
                  <a:pt x="0" y="215"/>
                  <a:pt x="0" y="215"/>
                </a:cubicBezTo>
                <a:cubicBezTo>
                  <a:pt x="0" y="220"/>
                  <a:pt x="4" y="224"/>
                  <a:pt x="9" y="224"/>
                </a:cubicBezTo>
                <a:close/>
              </a:path>
            </a:pathLst>
          </a:custGeom>
          <a:solidFill>
            <a:srgbClr val="FAB3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49183" name="Google Shape;797;p30">
            <a:extLst>
              <a:ext uri="{FF2B5EF4-FFF2-40B4-BE49-F238E27FC236}">
                <a16:creationId xmlns:a16="http://schemas.microsoft.com/office/drawing/2014/main" id="{7CF7A512-AA14-44F1-A84C-02FE025E7913}"/>
              </a:ext>
            </a:extLst>
          </p:cNvPr>
          <p:cNvSpPr>
            <a:spLocks/>
          </p:cNvSpPr>
          <p:nvPr/>
        </p:nvSpPr>
        <p:spPr bwMode="auto">
          <a:xfrm>
            <a:off x="7627938" y="1487488"/>
            <a:ext cx="738187" cy="906462"/>
          </a:xfrm>
          <a:custGeom>
            <a:avLst/>
            <a:gdLst>
              <a:gd name="T0" fmla="*/ 696716 w 178"/>
              <a:gd name="T1" fmla="*/ 906462 h 219"/>
              <a:gd name="T2" fmla="*/ 734040 w 178"/>
              <a:gd name="T3" fmla="*/ 856793 h 219"/>
              <a:gd name="T4" fmla="*/ 642803 w 178"/>
              <a:gd name="T5" fmla="*/ 591891 h 219"/>
              <a:gd name="T6" fmla="*/ 0 w 178"/>
              <a:gd name="T7" fmla="*/ 0 h 219"/>
              <a:gd name="T8" fmla="*/ 0 w 178"/>
              <a:gd name="T9" fmla="*/ 906462 h 219"/>
              <a:gd name="T10" fmla="*/ 696716 w 178"/>
              <a:gd name="T11" fmla="*/ 906462 h 21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78" h="219" extrusionOk="0">
                <a:moveTo>
                  <a:pt x="168" y="219"/>
                </a:moveTo>
                <a:cubicBezTo>
                  <a:pt x="174" y="219"/>
                  <a:pt x="178" y="213"/>
                  <a:pt x="177" y="207"/>
                </a:cubicBezTo>
                <a:cubicBezTo>
                  <a:pt x="168" y="168"/>
                  <a:pt x="156" y="143"/>
                  <a:pt x="155" y="143"/>
                </a:cubicBezTo>
                <a:cubicBezTo>
                  <a:pt x="155" y="142"/>
                  <a:pt x="108" y="37"/>
                  <a:pt x="0" y="0"/>
                </a:cubicBezTo>
                <a:cubicBezTo>
                  <a:pt x="0" y="219"/>
                  <a:pt x="0" y="219"/>
                  <a:pt x="0" y="219"/>
                </a:cubicBezTo>
                <a:lnTo>
                  <a:pt x="168" y="219"/>
                </a:lnTo>
                <a:close/>
              </a:path>
            </a:pathLst>
          </a:custGeom>
          <a:solidFill>
            <a:srgbClr val="FFD4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49184" name="Google Shape;798;p30">
            <a:extLst>
              <a:ext uri="{FF2B5EF4-FFF2-40B4-BE49-F238E27FC236}">
                <a16:creationId xmlns:a16="http://schemas.microsoft.com/office/drawing/2014/main" id="{74D6225E-9EA3-460E-834B-7AF0086E4F3E}"/>
              </a:ext>
            </a:extLst>
          </p:cNvPr>
          <p:cNvSpPr>
            <a:spLocks/>
          </p:cNvSpPr>
          <p:nvPr/>
        </p:nvSpPr>
        <p:spPr bwMode="auto">
          <a:xfrm>
            <a:off x="6883400" y="1433513"/>
            <a:ext cx="744538" cy="960437"/>
          </a:xfrm>
          <a:custGeom>
            <a:avLst/>
            <a:gdLst>
              <a:gd name="T0" fmla="*/ 744538 w 180"/>
              <a:gd name="T1" fmla="*/ 960437 h 232"/>
              <a:gd name="T2" fmla="*/ 744538 w 180"/>
              <a:gd name="T3" fmla="*/ 53818 h 232"/>
              <a:gd name="T4" fmla="*/ 459132 w 180"/>
              <a:gd name="T5" fmla="*/ 0 h 232"/>
              <a:gd name="T6" fmla="*/ 372269 w 180"/>
              <a:gd name="T7" fmla="*/ 0 h 232"/>
              <a:gd name="T8" fmla="*/ 0 w 180"/>
              <a:gd name="T9" fmla="*/ 33119 h 232"/>
              <a:gd name="T10" fmla="*/ 0 w 180"/>
              <a:gd name="T11" fmla="*/ 960437 h 232"/>
              <a:gd name="T12" fmla="*/ 744538 w 180"/>
              <a:gd name="T13" fmla="*/ 960437 h 23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80" h="232" extrusionOk="0">
                <a:moveTo>
                  <a:pt x="180" y="232"/>
                </a:moveTo>
                <a:cubicBezTo>
                  <a:pt x="180" y="13"/>
                  <a:pt x="180" y="13"/>
                  <a:pt x="180" y="13"/>
                </a:cubicBezTo>
                <a:cubicBezTo>
                  <a:pt x="159" y="6"/>
                  <a:pt x="136" y="1"/>
                  <a:pt x="111" y="0"/>
                </a:cubicBezTo>
                <a:cubicBezTo>
                  <a:pt x="104" y="0"/>
                  <a:pt x="97" y="0"/>
                  <a:pt x="90" y="0"/>
                </a:cubicBezTo>
                <a:cubicBezTo>
                  <a:pt x="57" y="0"/>
                  <a:pt x="27" y="3"/>
                  <a:pt x="0" y="8"/>
                </a:cubicBezTo>
                <a:cubicBezTo>
                  <a:pt x="0" y="232"/>
                  <a:pt x="0" y="232"/>
                  <a:pt x="0" y="232"/>
                </a:cubicBezTo>
                <a:lnTo>
                  <a:pt x="180" y="232"/>
                </a:lnTo>
                <a:close/>
              </a:path>
            </a:pathLst>
          </a:custGeom>
          <a:solidFill>
            <a:srgbClr val="FFC5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49185" name="Google Shape;799;p30">
            <a:extLst>
              <a:ext uri="{FF2B5EF4-FFF2-40B4-BE49-F238E27FC236}">
                <a16:creationId xmlns:a16="http://schemas.microsoft.com/office/drawing/2014/main" id="{B27D3913-6881-44AF-8975-7DDCBF985B69}"/>
              </a:ext>
            </a:extLst>
          </p:cNvPr>
          <p:cNvSpPr>
            <a:spLocks/>
          </p:cNvSpPr>
          <p:nvPr/>
        </p:nvSpPr>
        <p:spPr bwMode="auto">
          <a:xfrm>
            <a:off x="6883400" y="4313238"/>
            <a:ext cx="612775" cy="558800"/>
          </a:xfrm>
          <a:custGeom>
            <a:avLst/>
            <a:gdLst>
              <a:gd name="T0" fmla="*/ 587933 w 148"/>
              <a:gd name="T1" fmla="*/ 66228 h 135"/>
              <a:gd name="T2" fmla="*/ 558950 w 148"/>
              <a:gd name="T3" fmla="*/ 0 h 135"/>
              <a:gd name="T4" fmla="*/ 0 w 148"/>
              <a:gd name="T5" fmla="*/ 0 h 135"/>
              <a:gd name="T6" fmla="*/ 0 w 148"/>
              <a:gd name="T7" fmla="*/ 558800 h 135"/>
              <a:gd name="T8" fmla="*/ 587933 w 148"/>
              <a:gd name="T9" fmla="*/ 66228 h 13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8" h="135" extrusionOk="0">
                <a:moveTo>
                  <a:pt x="142" y="16"/>
                </a:moveTo>
                <a:cubicBezTo>
                  <a:pt x="148" y="11"/>
                  <a:pt x="144" y="0"/>
                  <a:pt x="13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35"/>
                  <a:pt x="0" y="135"/>
                  <a:pt x="0" y="135"/>
                </a:cubicBezTo>
                <a:cubicBezTo>
                  <a:pt x="46" y="99"/>
                  <a:pt x="95" y="58"/>
                  <a:pt x="142" y="16"/>
                </a:cubicBezTo>
                <a:close/>
              </a:path>
            </a:pathLst>
          </a:custGeom>
          <a:solidFill>
            <a:srgbClr val="A632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49186" name="Google Shape;800;p30">
            <a:extLst>
              <a:ext uri="{FF2B5EF4-FFF2-40B4-BE49-F238E27FC236}">
                <a16:creationId xmlns:a16="http://schemas.microsoft.com/office/drawing/2014/main" id="{3EF4B05A-A47B-4D4C-A1C6-D3302B792F91}"/>
              </a:ext>
            </a:extLst>
          </p:cNvPr>
          <p:cNvSpPr>
            <a:spLocks/>
          </p:cNvSpPr>
          <p:nvPr/>
        </p:nvSpPr>
        <p:spPr bwMode="auto">
          <a:xfrm>
            <a:off x="6137275" y="4313238"/>
            <a:ext cx="746125" cy="1081087"/>
          </a:xfrm>
          <a:custGeom>
            <a:avLst/>
            <a:gdLst>
              <a:gd name="T0" fmla="*/ 0 w 180"/>
              <a:gd name="T1" fmla="*/ 37279 h 261"/>
              <a:gd name="T2" fmla="*/ 0 w 180"/>
              <a:gd name="T3" fmla="*/ 1027240 h 261"/>
              <a:gd name="T4" fmla="*/ 62177 w 180"/>
              <a:gd name="T5" fmla="*/ 1060377 h 261"/>
              <a:gd name="T6" fmla="*/ 746125 w 180"/>
              <a:gd name="T7" fmla="*/ 559183 h 261"/>
              <a:gd name="T8" fmla="*/ 746125 w 180"/>
              <a:gd name="T9" fmla="*/ 0 h 261"/>
              <a:gd name="T10" fmla="*/ 37306 w 180"/>
              <a:gd name="T11" fmla="*/ 0 h 261"/>
              <a:gd name="T12" fmla="*/ 0 w 180"/>
              <a:gd name="T13" fmla="*/ 37279 h 26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80" h="261" extrusionOk="0">
                <a:moveTo>
                  <a:pt x="0" y="9"/>
                </a:moveTo>
                <a:cubicBezTo>
                  <a:pt x="0" y="248"/>
                  <a:pt x="0" y="248"/>
                  <a:pt x="0" y="248"/>
                </a:cubicBezTo>
                <a:cubicBezTo>
                  <a:pt x="0" y="256"/>
                  <a:pt x="9" y="261"/>
                  <a:pt x="15" y="256"/>
                </a:cubicBezTo>
                <a:cubicBezTo>
                  <a:pt x="48" y="233"/>
                  <a:pt x="110" y="189"/>
                  <a:pt x="180" y="135"/>
                </a:cubicBezTo>
                <a:cubicBezTo>
                  <a:pt x="180" y="0"/>
                  <a:pt x="180" y="0"/>
                  <a:pt x="180" y="0"/>
                </a:cubicBez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9"/>
                </a:cubicBezTo>
                <a:close/>
              </a:path>
            </a:pathLst>
          </a:custGeom>
          <a:solidFill>
            <a:srgbClr val="8C10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49187" name="Google Shape;801;p30">
            <a:extLst>
              <a:ext uri="{FF2B5EF4-FFF2-40B4-BE49-F238E27FC236}">
                <a16:creationId xmlns:a16="http://schemas.microsoft.com/office/drawing/2014/main" id="{35651225-0730-49F4-B23F-88F00EDC75FB}"/>
              </a:ext>
            </a:extLst>
          </p:cNvPr>
          <p:cNvSpPr>
            <a:spLocks/>
          </p:cNvSpPr>
          <p:nvPr/>
        </p:nvSpPr>
        <p:spPr bwMode="auto">
          <a:xfrm>
            <a:off x="7627938" y="2473325"/>
            <a:ext cx="782637" cy="841375"/>
          </a:xfrm>
          <a:custGeom>
            <a:avLst/>
            <a:gdLst>
              <a:gd name="T0" fmla="*/ 774355 w 189"/>
              <a:gd name="T1" fmla="*/ 194801 h 203"/>
              <a:gd name="T2" fmla="*/ 761932 w 189"/>
              <a:gd name="T3" fmla="*/ 33158 h 203"/>
              <a:gd name="T4" fmla="*/ 720523 w 189"/>
              <a:gd name="T5" fmla="*/ 0 h 203"/>
              <a:gd name="T6" fmla="*/ 0 w 189"/>
              <a:gd name="T7" fmla="*/ 0 h 203"/>
              <a:gd name="T8" fmla="*/ 0 w 189"/>
              <a:gd name="T9" fmla="*/ 841375 h 203"/>
              <a:gd name="T10" fmla="*/ 637704 w 189"/>
              <a:gd name="T11" fmla="*/ 841375 h 203"/>
              <a:gd name="T12" fmla="*/ 674973 w 189"/>
              <a:gd name="T13" fmla="*/ 816507 h 203"/>
              <a:gd name="T14" fmla="*/ 774355 w 189"/>
              <a:gd name="T15" fmla="*/ 194801 h 20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89" h="203" extrusionOk="0">
                <a:moveTo>
                  <a:pt x="187" y="47"/>
                </a:moveTo>
                <a:cubicBezTo>
                  <a:pt x="187" y="33"/>
                  <a:pt x="186" y="20"/>
                  <a:pt x="184" y="8"/>
                </a:cubicBezTo>
                <a:cubicBezTo>
                  <a:pt x="183" y="4"/>
                  <a:pt x="179" y="0"/>
                  <a:pt x="17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03"/>
                  <a:pt x="0" y="203"/>
                  <a:pt x="0" y="203"/>
                </a:cubicBezTo>
                <a:cubicBezTo>
                  <a:pt x="154" y="203"/>
                  <a:pt x="154" y="203"/>
                  <a:pt x="154" y="203"/>
                </a:cubicBezTo>
                <a:cubicBezTo>
                  <a:pt x="158" y="203"/>
                  <a:pt x="162" y="201"/>
                  <a:pt x="163" y="197"/>
                </a:cubicBezTo>
                <a:cubicBezTo>
                  <a:pt x="184" y="140"/>
                  <a:pt x="189" y="88"/>
                  <a:pt x="187" y="47"/>
                </a:cubicBezTo>
                <a:close/>
              </a:path>
            </a:pathLst>
          </a:custGeom>
          <a:solidFill>
            <a:srgbClr val="FFA7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49188" name="Google Shape;802;p30">
            <a:extLst>
              <a:ext uri="{FF2B5EF4-FFF2-40B4-BE49-F238E27FC236}">
                <a16:creationId xmlns:a16="http://schemas.microsoft.com/office/drawing/2014/main" id="{D1294EDE-27F6-4B98-9AAF-38DF00FA1C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83400" y="2473325"/>
            <a:ext cx="744538" cy="841375"/>
          </a:xfrm>
          <a:prstGeom prst="rect">
            <a:avLst/>
          </a:prstGeom>
          <a:solidFill>
            <a:srgbClr val="FF912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/>
            <a:endParaRPr lang="en-US" altLang="en-US" sz="1800"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49189" name="Google Shape;803;p30">
            <a:extLst>
              <a:ext uri="{FF2B5EF4-FFF2-40B4-BE49-F238E27FC236}">
                <a16:creationId xmlns:a16="http://schemas.microsoft.com/office/drawing/2014/main" id="{140F6490-E1C4-4180-B099-FF98567A6393}"/>
              </a:ext>
            </a:extLst>
          </p:cNvPr>
          <p:cNvSpPr>
            <a:spLocks/>
          </p:cNvSpPr>
          <p:nvPr/>
        </p:nvSpPr>
        <p:spPr bwMode="auto">
          <a:xfrm>
            <a:off x="6137275" y="2473325"/>
            <a:ext cx="746125" cy="841375"/>
          </a:xfrm>
          <a:custGeom>
            <a:avLst/>
            <a:gdLst>
              <a:gd name="T0" fmla="*/ 37306 w 180"/>
              <a:gd name="T1" fmla="*/ 841375 h 203"/>
              <a:gd name="T2" fmla="*/ 746125 w 180"/>
              <a:gd name="T3" fmla="*/ 841375 h 203"/>
              <a:gd name="T4" fmla="*/ 746125 w 180"/>
              <a:gd name="T5" fmla="*/ 0 h 203"/>
              <a:gd name="T6" fmla="*/ 37306 w 180"/>
              <a:gd name="T7" fmla="*/ 0 h 203"/>
              <a:gd name="T8" fmla="*/ 0 w 180"/>
              <a:gd name="T9" fmla="*/ 41447 h 203"/>
              <a:gd name="T10" fmla="*/ 0 w 180"/>
              <a:gd name="T11" fmla="*/ 804073 h 203"/>
              <a:gd name="T12" fmla="*/ 37306 w 180"/>
              <a:gd name="T13" fmla="*/ 841375 h 20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80" h="203" extrusionOk="0">
                <a:moveTo>
                  <a:pt x="9" y="203"/>
                </a:moveTo>
                <a:cubicBezTo>
                  <a:pt x="180" y="203"/>
                  <a:pt x="180" y="203"/>
                  <a:pt x="180" y="203"/>
                </a:cubicBezTo>
                <a:cubicBezTo>
                  <a:pt x="180" y="0"/>
                  <a:pt x="180" y="0"/>
                  <a:pt x="180" y="0"/>
                </a:cubicBez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194"/>
                  <a:pt x="0" y="194"/>
                  <a:pt x="0" y="194"/>
                </a:cubicBezTo>
                <a:cubicBezTo>
                  <a:pt x="0" y="199"/>
                  <a:pt x="4" y="203"/>
                  <a:pt x="9" y="203"/>
                </a:cubicBezTo>
                <a:close/>
              </a:path>
            </a:pathLst>
          </a:custGeom>
          <a:solidFill>
            <a:srgbClr val="FA790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49190" name="Google Shape;804;p30">
            <a:extLst>
              <a:ext uri="{FF2B5EF4-FFF2-40B4-BE49-F238E27FC236}">
                <a16:creationId xmlns:a16="http://schemas.microsoft.com/office/drawing/2014/main" id="{7BC93A44-C32F-4DD6-BE36-ACA60C4C6850}"/>
              </a:ext>
            </a:extLst>
          </p:cNvPr>
          <p:cNvSpPr>
            <a:spLocks/>
          </p:cNvSpPr>
          <p:nvPr/>
        </p:nvSpPr>
        <p:spPr bwMode="auto">
          <a:xfrm>
            <a:off x="6883400" y="3392488"/>
            <a:ext cx="744538" cy="841375"/>
          </a:xfrm>
          <a:custGeom>
            <a:avLst/>
            <a:gdLst>
              <a:gd name="T0" fmla="*/ 0 w 180"/>
              <a:gd name="T1" fmla="*/ 841375 h 203"/>
              <a:gd name="T2" fmla="*/ 727993 w 180"/>
              <a:gd name="T3" fmla="*/ 841375 h 203"/>
              <a:gd name="T4" fmla="*/ 744538 w 180"/>
              <a:gd name="T5" fmla="*/ 837230 h 203"/>
              <a:gd name="T6" fmla="*/ 744538 w 180"/>
              <a:gd name="T7" fmla="*/ 0 h 203"/>
              <a:gd name="T8" fmla="*/ 0 w 180"/>
              <a:gd name="T9" fmla="*/ 0 h 203"/>
              <a:gd name="T10" fmla="*/ 0 w 180"/>
              <a:gd name="T11" fmla="*/ 841375 h 20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80" h="203" extrusionOk="0">
                <a:moveTo>
                  <a:pt x="0" y="203"/>
                </a:moveTo>
                <a:cubicBezTo>
                  <a:pt x="176" y="203"/>
                  <a:pt x="176" y="203"/>
                  <a:pt x="176" y="203"/>
                </a:cubicBezTo>
                <a:cubicBezTo>
                  <a:pt x="177" y="203"/>
                  <a:pt x="178" y="203"/>
                  <a:pt x="180" y="202"/>
                </a:cubicBezTo>
                <a:cubicBezTo>
                  <a:pt x="180" y="0"/>
                  <a:pt x="180" y="0"/>
                  <a:pt x="180" y="0"/>
                </a:cubicBezTo>
                <a:cubicBezTo>
                  <a:pt x="0" y="0"/>
                  <a:pt x="0" y="0"/>
                  <a:pt x="0" y="0"/>
                </a:cubicBezTo>
                <a:lnTo>
                  <a:pt x="0" y="203"/>
                </a:lnTo>
                <a:close/>
              </a:path>
            </a:pathLst>
          </a:custGeom>
          <a:solidFill>
            <a:srgbClr val="E249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49191" name="Google Shape;805;p30">
            <a:extLst>
              <a:ext uri="{FF2B5EF4-FFF2-40B4-BE49-F238E27FC236}">
                <a16:creationId xmlns:a16="http://schemas.microsoft.com/office/drawing/2014/main" id="{E394D537-AA1E-4039-8785-7C784B207352}"/>
              </a:ext>
            </a:extLst>
          </p:cNvPr>
          <p:cNvSpPr>
            <a:spLocks/>
          </p:cNvSpPr>
          <p:nvPr/>
        </p:nvSpPr>
        <p:spPr bwMode="auto">
          <a:xfrm>
            <a:off x="7627938" y="3392488"/>
            <a:ext cx="625475" cy="838200"/>
          </a:xfrm>
          <a:custGeom>
            <a:avLst/>
            <a:gdLst>
              <a:gd name="T0" fmla="*/ 12427 w 151"/>
              <a:gd name="T1" fmla="*/ 829901 h 202"/>
              <a:gd name="T2" fmla="*/ 260960 w 151"/>
              <a:gd name="T3" fmla="*/ 572632 h 202"/>
              <a:gd name="T4" fmla="*/ 613048 w 151"/>
              <a:gd name="T5" fmla="*/ 53944 h 202"/>
              <a:gd name="T6" fmla="*/ 575768 w 151"/>
              <a:gd name="T7" fmla="*/ 0 h 202"/>
              <a:gd name="T8" fmla="*/ 0 w 151"/>
              <a:gd name="T9" fmla="*/ 0 h 202"/>
              <a:gd name="T10" fmla="*/ 0 w 151"/>
              <a:gd name="T11" fmla="*/ 838200 h 202"/>
              <a:gd name="T12" fmla="*/ 12427 w 151"/>
              <a:gd name="T13" fmla="*/ 829901 h 20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51" h="202" extrusionOk="0">
                <a:moveTo>
                  <a:pt x="3" y="200"/>
                </a:moveTo>
                <a:cubicBezTo>
                  <a:pt x="24" y="180"/>
                  <a:pt x="45" y="159"/>
                  <a:pt x="63" y="138"/>
                </a:cubicBezTo>
                <a:cubicBezTo>
                  <a:pt x="102" y="96"/>
                  <a:pt x="129" y="54"/>
                  <a:pt x="148" y="13"/>
                </a:cubicBezTo>
                <a:cubicBezTo>
                  <a:pt x="151" y="7"/>
                  <a:pt x="146" y="0"/>
                  <a:pt x="13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02"/>
                  <a:pt x="0" y="202"/>
                  <a:pt x="0" y="202"/>
                </a:cubicBezTo>
                <a:cubicBezTo>
                  <a:pt x="1" y="202"/>
                  <a:pt x="2" y="201"/>
                  <a:pt x="3" y="200"/>
                </a:cubicBezTo>
                <a:close/>
              </a:path>
            </a:pathLst>
          </a:custGeom>
          <a:solidFill>
            <a:srgbClr val="F06E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49192" name="Google Shape;806;p30">
            <a:extLst>
              <a:ext uri="{FF2B5EF4-FFF2-40B4-BE49-F238E27FC236}">
                <a16:creationId xmlns:a16="http://schemas.microsoft.com/office/drawing/2014/main" id="{567CD43D-EA32-4AAB-94B4-677B665B19E9}"/>
              </a:ext>
            </a:extLst>
          </p:cNvPr>
          <p:cNvSpPr>
            <a:spLocks/>
          </p:cNvSpPr>
          <p:nvPr/>
        </p:nvSpPr>
        <p:spPr bwMode="auto">
          <a:xfrm>
            <a:off x="6137275" y="3392488"/>
            <a:ext cx="746125" cy="841375"/>
          </a:xfrm>
          <a:custGeom>
            <a:avLst/>
            <a:gdLst>
              <a:gd name="T0" fmla="*/ 37306 w 180"/>
              <a:gd name="T1" fmla="*/ 0 h 203"/>
              <a:gd name="T2" fmla="*/ 0 w 180"/>
              <a:gd name="T3" fmla="*/ 37302 h 203"/>
              <a:gd name="T4" fmla="*/ 0 w 180"/>
              <a:gd name="T5" fmla="*/ 799928 h 203"/>
              <a:gd name="T6" fmla="*/ 37306 w 180"/>
              <a:gd name="T7" fmla="*/ 841375 h 203"/>
              <a:gd name="T8" fmla="*/ 746125 w 180"/>
              <a:gd name="T9" fmla="*/ 841375 h 203"/>
              <a:gd name="T10" fmla="*/ 746125 w 180"/>
              <a:gd name="T11" fmla="*/ 0 h 203"/>
              <a:gd name="T12" fmla="*/ 37306 w 180"/>
              <a:gd name="T13" fmla="*/ 0 h 20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80" h="203" extrusionOk="0">
                <a:moveTo>
                  <a:pt x="9" y="0"/>
                </a:moveTo>
                <a:cubicBezTo>
                  <a:pt x="4" y="0"/>
                  <a:pt x="0" y="4"/>
                  <a:pt x="0" y="9"/>
                </a:cubicBezTo>
                <a:cubicBezTo>
                  <a:pt x="0" y="193"/>
                  <a:pt x="0" y="193"/>
                  <a:pt x="0" y="193"/>
                </a:cubicBezTo>
                <a:cubicBezTo>
                  <a:pt x="0" y="199"/>
                  <a:pt x="4" y="203"/>
                  <a:pt x="9" y="203"/>
                </a:cubicBezTo>
                <a:cubicBezTo>
                  <a:pt x="180" y="203"/>
                  <a:pt x="180" y="203"/>
                  <a:pt x="180" y="203"/>
                </a:cubicBezTo>
                <a:cubicBezTo>
                  <a:pt x="180" y="0"/>
                  <a:pt x="180" y="0"/>
                  <a:pt x="180" y="0"/>
                </a:cubicBezTo>
                <a:lnTo>
                  <a:pt x="9" y="0"/>
                </a:lnTo>
                <a:close/>
              </a:path>
            </a:pathLst>
          </a:custGeom>
          <a:solidFill>
            <a:srgbClr val="CC23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49193" name="Google Shape;807;p30">
            <a:extLst>
              <a:ext uri="{FF2B5EF4-FFF2-40B4-BE49-F238E27FC236}">
                <a16:creationId xmlns:a16="http://schemas.microsoft.com/office/drawing/2014/main" id="{D5127EB3-B3BF-4EF1-813E-F507822526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84737" y="442913"/>
            <a:ext cx="2505075" cy="677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1C1C1C"/>
              </a:buClr>
              <a:buSzPts val="4400"/>
              <a:buFont typeface="Open Sans" panose="020B0606030504020204" pitchFamily="34" charset="0"/>
              <a:buNone/>
            </a:pPr>
            <a:r>
              <a:rPr lang="es-EC" altLang="en-US" sz="4400" dirty="0">
                <a:solidFill>
                  <a:srgbClr val="1C1C1C"/>
                </a:solidFill>
                <a:latin typeface="Open Sans" panose="020B0606030504020204" pitchFamily="34" charset="0"/>
                <a:sym typeface="Open Sans" panose="020B0606030504020204" pitchFamily="34" charset="0"/>
              </a:rPr>
              <a:t>A</a:t>
            </a:r>
            <a:r>
              <a:rPr lang="en-US" altLang="en-US" sz="4400" dirty="0">
                <a:solidFill>
                  <a:srgbClr val="1C1C1C"/>
                </a:solidFill>
                <a:latin typeface="Open Sans" panose="020B0606030504020204" pitchFamily="34" charset="0"/>
                <a:sym typeface="Open Sans" panose="020B0606030504020204" pitchFamily="34" charset="0"/>
              </a:rPr>
              <a:t>MAMOS</a:t>
            </a:r>
            <a:endParaRPr lang="en-US" altLang="en-US" dirty="0"/>
          </a:p>
        </p:txBody>
      </p:sp>
      <p:sp>
        <p:nvSpPr>
          <p:cNvPr id="49194" name="Google Shape;808;p30">
            <a:extLst>
              <a:ext uri="{FF2B5EF4-FFF2-40B4-BE49-F238E27FC236}">
                <a16:creationId xmlns:a16="http://schemas.microsoft.com/office/drawing/2014/main" id="{13707BFB-1DF0-4E4F-AB3C-A4628BE512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74256" y="5529630"/>
            <a:ext cx="5043487" cy="677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1C1C1C"/>
              </a:buClr>
              <a:buSzPts val="4400"/>
              <a:buFont typeface="Open Sans" panose="020B0606030504020204" pitchFamily="34" charset="0"/>
              <a:buNone/>
            </a:pPr>
            <a:r>
              <a:rPr lang="en-US" altLang="en-US" sz="4400" dirty="0">
                <a:solidFill>
                  <a:srgbClr val="1C1C1C"/>
                </a:solidFill>
                <a:latin typeface="Open Sans" panose="020B0606030504020204" pitchFamily="34" charset="0"/>
                <a:sym typeface="Open Sans" panose="020B0606030504020204" pitchFamily="34" charset="0"/>
              </a:rPr>
              <a:t>LO QUE HACEMOS</a:t>
            </a:r>
            <a:endParaRPr lang="en-US" altLang="en-US" dirty="0"/>
          </a:p>
        </p:txBody>
      </p:sp>
      <p:sp>
        <p:nvSpPr>
          <p:cNvPr id="49195" name="Google Shape;809;p30">
            <a:extLst>
              <a:ext uri="{FF2B5EF4-FFF2-40B4-BE49-F238E27FC236}">
                <a16:creationId xmlns:a16="http://schemas.microsoft.com/office/drawing/2014/main" id="{ACD048B5-3DE3-49CB-B49F-F035812F9776}"/>
              </a:ext>
            </a:extLst>
          </p:cNvPr>
          <p:cNvSpPr>
            <a:spLocks/>
          </p:cNvSpPr>
          <p:nvPr/>
        </p:nvSpPr>
        <p:spPr bwMode="auto">
          <a:xfrm>
            <a:off x="4772025" y="2684463"/>
            <a:ext cx="338138" cy="406400"/>
          </a:xfrm>
          <a:custGeom>
            <a:avLst/>
            <a:gdLst>
              <a:gd name="T0" fmla="*/ 127833 w 82"/>
              <a:gd name="T1" fmla="*/ 406400 h 98"/>
              <a:gd name="T2" fmla="*/ 127833 w 82"/>
              <a:gd name="T3" fmla="*/ 377371 h 98"/>
              <a:gd name="T4" fmla="*/ 226800 w 82"/>
              <a:gd name="T5" fmla="*/ 352490 h 98"/>
              <a:gd name="T6" fmla="*/ 111338 w 82"/>
              <a:gd name="T7" fmla="*/ 352490 h 98"/>
              <a:gd name="T8" fmla="*/ 210305 w 82"/>
              <a:gd name="T9" fmla="*/ 369078 h 98"/>
              <a:gd name="T10" fmla="*/ 164945 w 82"/>
              <a:gd name="T11" fmla="*/ 199053 h 98"/>
              <a:gd name="T12" fmla="*/ 169069 w 82"/>
              <a:gd name="T13" fmla="*/ 331755 h 98"/>
              <a:gd name="T14" fmla="*/ 169069 w 82"/>
              <a:gd name="T15" fmla="*/ 331755 h 98"/>
              <a:gd name="T16" fmla="*/ 181440 w 82"/>
              <a:gd name="T17" fmla="*/ 199053 h 98"/>
              <a:gd name="T18" fmla="*/ 123709 w 82"/>
              <a:gd name="T19" fmla="*/ 186612 h 98"/>
              <a:gd name="T20" fmla="*/ 123709 w 82"/>
              <a:gd name="T21" fmla="*/ 145143 h 98"/>
              <a:gd name="T22" fmla="*/ 193811 w 82"/>
              <a:gd name="T23" fmla="*/ 165878 h 98"/>
              <a:gd name="T24" fmla="*/ 235047 w 82"/>
              <a:gd name="T25" fmla="*/ 165878 h 98"/>
              <a:gd name="T26" fmla="*/ 57731 w 82"/>
              <a:gd name="T27" fmla="*/ 128555 h 98"/>
              <a:gd name="T28" fmla="*/ 115462 w 82"/>
              <a:gd name="T29" fmla="*/ 315167 h 98"/>
              <a:gd name="T30" fmla="*/ 140204 w 82"/>
              <a:gd name="T31" fmla="*/ 199053 h 98"/>
              <a:gd name="T32" fmla="*/ 86596 w 82"/>
              <a:gd name="T33" fmla="*/ 165878 h 98"/>
              <a:gd name="T34" fmla="*/ 156698 w 82"/>
              <a:gd name="T35" fmla="*/ 165878 h 98"/>
              <a:gd name="T36" fmla="*/ 164945 w 82"/>
              <a:gd name="T37" fmla="*/ 186612 h 98"/>
              <a:gd name="T38" fmla="*/ 181440 w 82"/>
              <a:gd name="T39" fmla="*/ 165878 h 98"/>
              <a:gd name="T40" fmla="*/ 239171 w 82"/>
              <a:gd name="T41" fmla="*/ 140996 h 98"/>
              <a:gd name="T42" fmla="*/ 214429 w 82"/>
              <a:gd name="T43" fmla="*/ 199053 h 98"/>
              <a:gd name="T44" fmla="*/ 202058 w 82"/>
              <a:gd name="T45" fmla="*/ 331755 h 98"/>
              <a:gd name="T46" fmla="*/ 268036 w 82"/>
              <a:gd name="T47" fmla="*/ 207347 h 98"/>
              <a:gd name="T48" fmla="*/ 169069 w 82"/>
              <a:gd name="T49" fmla="*/ 0 h 98"/>
              <a:gd name="T50" fmla="*/ 156698 w 82"/>
              <a:gd name="T51" fmla="*/ 33176 h 98"/>
              <a:gd name="T52" fmla="*/ 181440 w 82"/>
              <a:gd name="T53" fmla="*/ 33176 h 98"/>
              <a:gd name="T54" fmla="*/ 243294 w 82"/>
              <a:gd name="T55" fmla="*/ 16588 h 98"/>
              <a:gd name="T56" fmla="*/ 218553 w 82"/>
              <a:gd name="T57" fmla="*/ 41469 h 98"/>
              <a:gd name="T58" fmla="*/ 239171 w 82"/>
              <a:gd name="T59" fmla="*/ 53910 h 98"/>
              <a:gd name="T60" fmla="*/ 301025 w 82"/>
              <a:gd name="T61" fmla="*/ 53910 h 98"/>
              <a:gd name="T62" fmla="*/ 268036 w 82"/>
              <a:gd name="T63" fmla="*/ 70498 h 98"/>
              <a:gd name="T64" fmla="*/ 280407 w 82"/>
              <a:gd name="T65" fmla="*/ 87086 h 98"/>
              <a:gd name="T66" fmla="*/ 334014 w 82"/>
              <a:gd name="T67" fmla="*/ 116114 h 98"/>
              <a:gd name="T68" fmla="*/ 301025 w 82"/>
              <a:gd name="T69" fmla="*/ 111967 h 98"/>
              <a:gd name="T70" fmla="*/ 305149 w 82"/>
              <a:gd name="T71" fmla="*/ 136849 h 98"/>
              <a:gd name="T72" fmla="*/ 334014 w 82"/>
              <a:gd name="T73" fmla="*/ 190759 h 98"/>
              <a:gd name="T74" fmla="*/ 301025 w 82"/>
              <a:gd name="T75" fmla="*/ 170024 h 98"/>
              <a:gd name="T76" fmla="*/ 296902 w 82"/>
              <a:gd name="T77" fmla="*/ 194906 h 98"/>
              <a:gd name="T78" fmla="*/ 115462 w 82"/>
              <a:gd name="T79" fmla="*/ 58057 h 98"/>
              <a:gd name="T80" fmla="*/ 107214 w 82"/>
              <a:gd name="T81" fmla="*/ 20735 h 98"/>
              <a:gd name="T82" fmla="*/ 86596 w 82"/>
              <a:gd name="T83" fmla="*/ 33176 h 98"/>
              <a:gd name="T84" fmla="*/ 70102 w 82"/>
              <a:gd name="T85" fmla="*/ 87086 h 98"/>
              <a:gd name="T86" fmla="*/ 53607 w 82"/>
              <a:gd name="T87" fmla="*/ 53910 h 98"/>
              <a:gd name="T88" fmla="*/ 37113 w 82"/>
              <a:gd name="T89" fmla="*/ 70498 h 98"/>
              <a:gd name="T90" fmla="*/ 45360 w 82"/>
              <a:gd name="T91" fmla="*/ 128555 h 98"/>
              <a:gd name="T92" fmla="*/ 16495 w 82"/>
              <a:gd name="T93" fmla="*/ 107820 h 98"/>
              <a:gd name="T94" fmla="*/ 8247 w 82"/>
              <a:gd name="T95" fmla="*/ 132702 h 98"/>
              <a:gd name="T96" fmla="*/ 49484 w 82"/>
              <a:gd name="T97" fmla="*/ 178318 h 98"/>
              <a:gd name="T98" fmla="*/ 12371 w 82"/>
              <a:gd name="T99" fmla="*/ 174171 h 98"/>
              <a:gd name="T100" fmla="*/ 16495 w 82"/>
              <a:gd name="T101" fmla="*/ 199053 h 98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82" h="98" extrusionOk="0">
                <a:moveTo>
                  <a:pt x="55" y="94"/>
                </a:moveTo>
                <a:cubicBezTo>
                  <a:pt x="55" y="96"/>
                  <a:pt x="53" y="98"/>
                  <a:pt x="51" y="98"/>
                </a:cubicBezTo>
                <a:cubicBezTo>
                  <a:pt x="31" y="98"/>
                  <a:pt x="31" y="98"/>
                  <a:pt x="31" y="98"/>
                </a:cubicBezTo>
                <a:cubicBezTo>
                  <a:pt x="29" y="98"/>
                  <a:pt x="27" y="96"/>
                  <a:pt x="27" y="94"/>
                </a:cubicBezTo>
                <a:cubicBezTo>
                  <a:pt x="27" y="94"/>
                  <a:pt x="27" y="94"/>
                  <a:pt x="27" y="94"/>
                </a:cubicBezTo>
                <a:cubicBezTo>
                  <a:pt x="27" y="92"/>
                  <a:pt x="29" y="91"/>
                  <a:pt x="31" y="91"/>
                </a:cubicBezTo>
                <a:cubicBezTo>
                  <a:pt x="51" y="91"/>
                  <a:pt x="51" y="91"/>
                  <a:pt x="51" y="91"/>
                </a:cubicBezTo>
                <a:cubicBezTo>
                  <a:pt x="53" y="91"/>
                  <a:pt x="55" y="92"/>
                  <a:pt x="55" y="94"/>
                </a:cubicBezTo>
                <a:close/>
                <a:moveTo>
                  <a:pt x="55" y="85"/>
                </a:moveTo>
                <a:cubicBezTo>
                  <a:pt x="55" y="83"/>
                  <a:pt x="53" y="82"/>
                  <a:pt x="51" y="82"/>
                </a:cubicBezTo>
                <a:cubicBezTo>
                  <a:pt x="31" y="82"/>
                  <a:pt x="31" y="82"/>
                  <a:pt x="31" y="82"/>
                </a:cubicBezTo>
                <a:cubicBezTo>
                  <a:pt x="29" y="82"/>
                  <a:pt x="27" y="83"/>
                  <a:pt x="27" y="85"/>
                </a:cubicBezTo>
                <a:cubicBezTo>
                  <a:pt x="27" y="85"/>
                  <a:pt x="27" y="85"/>
                  <a:pt x="27" y="85"/>
                </a:cubicBezTo>
                <a:cubicBezTo>
                  <a:pt x="27" y="87"/>
                  <a:pt x="29" y="89"/>
                  <a:pt x="31" y="89"/>
                </a:cubicBezTo>
                <a:cubicBezTo>
                  <a:pt x="51" y="89"/>
                  <a:pt x="51" y="89"/>
                  <a:pt x="51" y="89"/>
                </a:cubicBezTo>
                <a:cubicBezTo>
                  <a:pt x="53" y="89"/>
                  <a:pt x="55" y="87"/>
                  <a:pt x="55" y="85"/>
                </a:cubicBezTo>
                <a:close/>
                <a:moveTo>
                  <a:pt x="44" y="48"/>
                </a:moveTo>
                <a:cubicBezTo>
                  <a:pt x="40" y="48"/>
                  <a:pt x="40" y="48"/>
                  <a:pt x="40" y="48"/>
                </a:cubicBezTo>
                <a:cubicBezTo>
                  <a:pt x="38" y="48"/>
                  <a:pt x="38" y="48"/>
                  <a:pt x="38" y="48"/>
                </a:cubicBezTo>
                <a:cubicBezTo>
                  <a:pt x="38" y="80"/>
                  <a:pt x="38" y="80"/>
                  <a:pt x="38" y="80"/>
                </a:cubicBezTo>
                <a:cubicBezTo>
                  <a:pt x="39" y="80"/>
                  <a:pt x="40" y="80"/>
                  <a:pt x="41" y="80"/>
                </a:cubicBezTo>
                <a:cubicBezTo>
                  <a:pt x="41" y="80"/>
                  <a:pt x="41" y="80"/>
                  <a:pt x="41" y="80"/>
                </a:cubicBezTo>
                <a:cubicBezTo>
                  <a:pt x="41" y="80"/>
                  <a:pt x="41" y="80"/>
                  <a:pt x="41" y="80"/>
                </a:cubicBezTo>
                <a:cubicBezTo>
                  <a:pt x="41" y="80"/>
                  <a:pt x="41" y="80"/>
                  <a:pt x="41" y="80"/>
                </a:cubicBezTo>
                <a:cubicBezTo>
                  <a:pt x="41" y="80"/>
                  <a:pt x="41" y="80"/>
                  <a:pt x="41" y="80"/>
                </a:cubicBezTo>
                <a:cubicBezTo>
                  <a:pt x="42" y="80"/>
                  <a:pt x="43" y="80"/>
                  <a:pt x="44" y="80"/>
                </a:cubicBezTo>
                <a:lnTo>
                  <a:pt x="44" y="48"/>
                </a:lnTo>
                <a:close/>
                <a:moveTo>
                  <a:pt x="30" y="35"/>
                </a:moveTo>
                <a:cubicBezTo>
                  <a:pt x="27" y="35"/>
                  <a:pt x="25" y="37"/>
                  <a:pt x="25" y="40"/>
                </a:cubicBezTo>
                <a:cubicBezTo>
                  <a:pt x="25" y="43"/>
                  <a:pt x="27" y="45"/>
                  <a:pt x="30" y="45"/>
                </a:cubicBezTo>
                <a:cubicBezTo>
                  <a:pt x="34" y="45"/>
                  <a:pt x="34" y="45"/>
                  <a:pt x="34" y="45"/>
                </a:cubicBezTo>
                <a:cubicBezTo>
                  <a:pt x="34" y="40"/>
                  <a:pt x="34" y="40"/>
                  <a:pt x="34" y="40"/>
                </a:cubicBezTo>
                <a:cubicBezTo>
                  <a:pt x="34" y="37"/>
                  <a:pt x="32" y="35"/>
                  <a:pt x="30" y="35"/>
                </a:cubicBezTo>
                <a:close/>
                <a:moveTo>
                  <a:pt x="57" y="40"/>
                </a:moveTo>
                <a:cubicBezTo>
                  <a:pt x="57" y="37"/>
                  <a:pt x="55" y="35"/>
                  <a:pt x="52" y="35"/>
                </a:cubicBezTo>
                <a:cubicBezTo>
                  <a:pt x="50" y="35"/>
                  <a:pt x="47" y="37"/>
                  <a:pt x="47" y="40"/>
                </a:cubicBezTo>
                <a:cubicBezTo>
                  <a:pt x="47" y="45"/>
                  <a:pt x="47" y="45"/>
                  <a:pt x="47" y="45"/>
                </a:cubicBezTo>
                <a:cubicBezTo>
                  <a:pt x="52" y="45"/>
                  <a:pt x="52" y="45"/>
                  <a:pt x="52" y="45"/>
                </a:cubicBezTo>
                <a:cubicBezTo>
                  <a:pt x="55" y="45"/>
                  <a:pt x="57" y="43"/>
                  <a:pt x="57" y="40"/>
                </a:cubicBezTo>
                <a:close/>
                <a:moveTo>
                  <a:pt x="68" y="31"/>
                </a:moveTo>
                <a:cubicBezTo>
                  <a:pt x="66" y="22"/>
                  <a:pt x="55" y="13"/>
                  <a:pt x="41" y="13"/>
                </a:cubicBezTo>
                <a:cubicBezTo>
                  <a:pt x="26" y="13"/>
                  <a:pt x="16" y="22"/>
                  <a:pt x="14" y="31"/>
                </a:cubicBezTo>
                <a:cubicBezTo>
                  <a:pt x="12" y="38"/>
                  <a:pt x="14" y="44"/>
                  <a:pt x="17" y="50"/>
                </a:cubicBezTo>
                <a:cubicBezTo>
                  <a:pt x="20" y="56"/>
                  <a:pt x="23" y="60"/>
                  <a:pt x="25" y="66"/>
                </a:cubicBezTo>
                <a:cubicBezTo>
                  <a:pt x="27" y="69"/>
                  <a:pt x="27" y="73"/>
                  <a:pt x="28" y="76"/>
                </a:cubicBezTo>
                <a:cubicBezTo>
                  <a:pt x="28" y="79"/>
                  <a:pt x="29" y="80"/>
                  <a:pt x="33" y="80"/>
                </a:cubicBezTo>
                <a:cubicBezTo>
                  <a:pt x="33" y="80"/>
                  <a:pt x="34" y="80"/>
                  <a:pt x="34" y="80"/>
                </a:cubicBezTo>
                <a:cubicBezTo>
                  <a:pt x="34" y="48"/>
                  <a:pt x="34" y="48"/>
                  <a:pt x="34" y="48"/>
                </a:cubicBezTo>
                <a:cubicBezTo>
                  <a:pt x="30" y="48"/>
                  <a:pt x="30" y="48"/>
                  <a:pt x="30" y="48"/>
                </a:cubicBezTo>
                <a:cubicBezTo>
                  <a:pt x="27" y="48"/>
                  <a:pt x="25" y="47"/>
                  <a:pt x="24" y="46"/>
                </a:cubicBezTo>
                <a:cubicBezTo>
                  <a:pt x="22" y="44"/>
                  <a:pt x="21" y="42"/>
                  <a:pt x="21" y="40"/>
                </a:cubicBezTo>
                <a:cubicBezTo>
                  <a:pt x="21" y="38"/>
                  <a:pt x="22" y="36"/>
                  <a:pt x="24" y="34"/>
                </a:cubicBezTo>
                <a:cubicBezTo>
                  <a:pt x="25" y="33"/>
                  <a:pt x="27" y="32"/>
                  <a:pt x="30" y="32"/>
                </a:cubicBezTo>
                <a:cubicBezTo>
                  <a:pt x="34" y="32"/>
                  <a:pt x="38" y="35"/>
                  <a:pt x="38" y="40"/>
                </a:cubicBezTo>
                <a:cubicBezTo>
                  <a:pt x="38" y="40"/>
                  <a:pt x="38" y="40"/>
                  <a:pt x="38" y="40"/>
                </a:cubicBezTo>
                <a:cubicBezTo>
                  <a:pt x="38" y="45"/>
                  <a:pt x="38" y="45"/>
                  <a:pt x="38" y="45"/>
                </a:cubicBezTo>
                <a:cubicBezTo>
                  <a:pt x="40" y="45"/>
                  <a:pt x="40" y="45"/>
                  <a:pt x="40" y="45"/>
                </a:cubicBezTo>
                <a:cubicBezTo>
                  <a:pt x="44" y="45"/>
                  <a:pt x="44" y="45"/>
                  <a:pt x="44" y="45"/>
                </a:cubicBezTo>
                <a:cubicBezTo>
                  <a:pt x="44" y="40"/>
                  <a:pt x="44" y="40"/>
                  <a:pt x="44" y="40"/>
                </a:cubicBezTo>
                <a:cubicBezTo>
                  <a:pt x="44" y="40"/>
                  <a:pt x="44" y="40"/>
                  <a:pt x="44" y="40"/>
                </a:cubicBezTo>
                <a:cubicBezTo>
                  <a:pt x="44" y="38"/>
                  <a:pt x="45" y="36"/>
                  <a:pt x="47" y="34"/>
                </a:cubicBezTo>
                <a:cubicBezTo>
                  <a:pt x="48" y="33"/>
                  <a:pt x="50" y="32"/>
                  <a:pt x="52" y="32"/>
                </a:cubicBezTo>
                <a:cubicBezTo>
                  <a:pt x="54" y="32"/>
                  <a:pt x="56" y="33"/>
                  <a:pt x="58" y="34"/>
                </a:cubicBezTo>
                <a:cubicBezTo>
                  <a:pt x="60" y="36"/>
                  <a:pt x="60" y="38"/>
                  <a:pt x="60" y="40"/>
                </a:cubicBezTo>
                <a:cubicBezTo>
                  <a:pt x="60" y="42"/>
                  <a:pt x="60" y="44"/>
                  <a:pt x="58" y="46"/>
                </a:cubicBezTo>
                <a:cubicBezTo>
                  <a:pt x="56" y="47"/>
                  <a:pt x="54" y="48"/>
                  <a:pt x="52" y="48"/>
                </a:cubicBezTo>
                <a:cubicBezTo>
                  <a:pt x="47" y="48"/>
                  <a:pt x="47" y="48"/>
                  <a:pt x="47" y="48"/>
                </a:cubicBezTo>
                <a:cubicBezTo>
                  <a:pt x="47" y="80"/>
                  <a:pt x="47" y="80"/>
                  <a:pt x="47" y="80"/>
                </a:cubicBezTo>
                <a:cubicBezTo>
                  <a:pt x="48" y="80"/>
                  <a:pt x="49" y="80"/>
                  <a:pt x="49" y="80"/>
                </a:cubicBezTo>
                <a:cubicBezTo>
                  <a:pt x="52" y="80"/>
                  <a:pt x="53" y="79"/>
                  <a:pt x="54" y="76"/>
                </a:cubicBezTo>
                <a:cubicBezTo>
                  <a:pt x="55" y="73"/>
                  <a:pt x="55" y="69"/>
                  <a:pt x="57" y="66"/>
                </a:cubicBezTo>
                <a:cubicBezTo>
                  <a:pt x="59" y="60"/>
                  <a:pt x="62" y="56"/>
                  <a:pt x="65" y="50"/>
                </a:cubicBezTo>
                <a:cubicBezTo>
                  <a:pt x="68" y="44"/>
                  <a:pt x="70" y="38"/>
                  <a:pt x="68" y="31"/>
                </a:cubicBezTo>
                <a:close/>
                <a:moveTo>
                  <a:pt x="44" y="3"/>
                </a:moveTo>
                <a:cubicBezTo>
                  <a:pt x="44" y="1"/>
                  <a:pt x="43" y="0"/>
                  <a:pt x="41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39" y="0"/>
                  <a:pt x="38" y="1"/>
                  <a:pt x="38" y="3"/>
                </a:cubicBezTo>
                <a:cubicBezTo>
                  <a:pt x="38" y="8"/>
                  <a:pt x="38" y="8"/>
                  <a:pt x="38" y="8"/>
                </a:cubicBezTo>
                <a:cubicBezTo>
                  <a:pt x="38" y="10"/>
                  <a:pt x="39" y="11"/>
                  <a:pt x="41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3" y="11"/>
                  <a:pt x="44" y="10"/>
                  <a:pt x="44" y="8"/>
                </a:cubicBezTo>
                <a:lnTo>
                  <a:pt x="44" y="3"/>
                </a:lnTo>
                <a:close/>
                <a:moveTo>
                  <a:pt x="60" y="8"/>
                </a:moveTo>
                <a:cubicBezTo>
                  <a:pt x="61" y="6"/>
                  <a:pt x="61" y="4"/>
                  <a:pt x="59" y="4"/>
                </a:cubicBezTo>
                <a:cubicBezTo>
                  <a:pt x="59" y="4"/>
                  <a:pt x="59" y="4"/>
                  <a:pt x="59" y="4"/>
                </a:cubicBezTo>
                <a:cubicBezTo>
                  <a:pt x="58" y="3"/>
                  <a:pt x="56" y="3"/>
                  <a:pt x="55" y="5"/>
                </a:cubicBezTo>
                <a:cubicBezTo>
                  <a:pt x="53" y="10"/>
                  <a:pt x="53" y="10"/>
                  <a:pt x="53" y="10"/>
                </a:cubicBezTo>
                <a:cubicBezTo>
                  <a:pt x="52" y="11"/>
                  <a:pt x="52" y="13"/>
                  <a:pt x="54" y="14"/>
                </a:cubicBezTo>
                <a:cubicBezTo>
                  <a:pt x="54" y="14"/>
                  <a:pt x="54" y="14"/>
                  <a:pt x="54" y="14"/>
                </a:cubicBezTo>
                <a:cubicBezTo>
                  <a:pt x="55" y="15"/>
                  <a:pt x="57" y="14"/>
                  <a:pt x="58" y="13"/>
                </a:cubicBezTo>
                <a:lnTo>
                  <a:pt x="60" y="8"/>
                </a:lnTo>
                <a:close/>
                <a:moveTo>
                  <a:pt x="73" y="17"/>
                </a:moveTo>
                <a:cubicBezTo>
                  <a:pt x="74" y="16"/>
                  <a:pt x="74" y="14"/>
                  <a:pt x="73" y="13"/>
                </a:cubicBezTo>
                <a:cubicBezTo>
                  <a:pt x="73" y="13"/>
                  <a:pt x="73" y="13"/>
                  <a:pt x="73" y="13"/>
                </a:cubicBezTo>
                <a:cubicBezTo>
                  <a:pt x="72" y="12"/>
                  <a:pt x="70" y="12"/>
                  <a:pt x="69" y="13"/>
                </a:cubicBezTo>
                <a:cubicBezTo>
                  <a:pt x="65" y="17"/>
                  <a:pt x="65" y="17"/>
                  <a:pt x="65" y="17"/>
                </a:cubicBezTo>
                <a:cubicBezTo>
                  <a:pt x="63" y="18"/>
                  <a:pt x="63" y="19"/>
                  <a:pt x="64" y="21"/>
                </a:cubicBezTo>
                <a:cubicBezTo>
                  <a:pt x="64" y="21"/>
                  <a:pt x="64" y="21"/>
                  <a:pt x="64" y="21"/>
                </a:cubicBezTo>
                <a:cubicBezTo>
                  <a:pt x="65" y="22"/>
                  <a:pt x="67" y="22"/>
                  <a:pt x="68" y="21"/>
                </a:cubicBezTo>
                <a:lnTo>
                  <a:pt x="73" y="17"/>
                </a:lnTo>
                <a:close/>
                <a:moveTo>
                  <a:pt x="79" y="32"/>
                </a:moveTo>
                <a:cubicBezTo>
                  <a:pt x="81" y="32"/>
                  <a:pt x="82" y="30"/>
                  <a:pt x="81" y="28"/>
                </a:cubicBezTo>
                <a:cubicBezTo>
                  <a:pt x="81" y="28"/>
                  <a:pt x="81" y="28"/>
                  <a:pt x="81" y="28"/>
                </a:cubicBezTo>
                <a:cubicBezTo>
                  <a:pt x="81" y="27"/>
                  <a:pt x="80" y="26"/>
                  <a:pt x="78" y="26"/>
                </a:cubicBezTo>
                <a:cubicBezTo>
                  <a:pt x="73" y="27"/>
                  <a:pt x="73" y="27"/>
                  <a:pt x="73" y="27"/>
                </a:cubicBezTo>
                <a:cubicBezTo>
                  <a:pt x="71" y="27"/>
                  <a:pt x="70" y="29"/>
                  <a:pt x="70" y="31"/>
                </a:cubicBezTo>
                <a:cubicBezTo>
                  <a:pt x="70" y="31"/>
                  <a:pt x="70" y="31"/>
                  <a:pt x="70" y="31"/>
                </a:cubicBezTo>
                <a:cubicBezTo>
                  <a:pt x="70" y="32"/>
                  <a:pt x="72" y="33"/>
                  <a:pt x="74" y="33"/>
                </a:cubicBezTo>
                <a:lnTo>
                  <a:pt x="79" y="32"/>
                </a:lnTo>
                <a:close/>
                <a:moveTo>
                  <a:pt x="78" y="48"/>
                </a:moveTo>
                <a:cubicBezTo>
                  <a:pt x="79" y="48"/>
                  <a:pt x="81" y="47"/>
                  <a:pt x="81" y="46"/>
                </a:cubicBezTo>
                <a:cubicBezTo>
                  <a:pt x="81" y="46"/>
                  <a:pt x="81" y="46"/>
                  <a:pt x="81" y="46"/>
                </a:cubicBezTo>
                <a:cubicBezTo>
                  <a:pt x="82" y="44"/>
                  <a:pt x="80" y="42"/>
                  <a:pt x="79" y="42"/>
                </a:cubicBezTo>
                <a:cubicBezTo>
                  <a:pt x="73" y="41"/>
                  <a:pt x="73" y="41"/>
                  <a:pt x="73" y="41"/>
                </a:cubicBezTo>
                <a:cubicBezTo>
                  <a:pt x="72" y="41"/>
                  <a:pt x="70" y="42"/>
                  <a:pt x="70" y="43"/>
                </a:cubicBezTo>
                <a:cubicBezTo>
                  <a:pt x="70" y="43"/>
                  <a:pt x="70" y="43"/>
                  <a:pt x="70" y="43"/>
                </a:cubicBezTo>
                <a:cubicBezTo>
                  <a:pt x="70" y="45"/>
                  <a:pt x="71" y="46"/>
                  <a:pt x="72" y="47"/>
                </a:cubicBezTo>
                <a:lnTo>
                  <a:pt x="78" y="48"/>
                </a:lnTo>
                <a:close/>
                <a:moveTo>
                  <a:pt x="24" y="13"/>
                </a:moveTo>
                <a:cubicBezTo>
                  <a:pt x="24" y="14"/>
                  <a:pt x="26" y="15"/>
                  <a:pt x="28" y="14"/>
                </a:cubicBezTo>
                <a:cubicBezTo>
                  <a:pt x="28" y="14"/>
                  <a:pt x="28" y="14"/>
                  <a:pt x="28" y="14"/>
                </a:cubicBezTo>
                <a:cubicBezTo>
                  <a:pt x="29" y="13"/>
                  <a:pt x="30" y="11"/>
                  <a:pt x="29" y="10"/>
                </a:cubicBezTo>
                <a:cubicBezTo>
                  <a:pt x="26" y="5"/>
                  <a:pt x="26" y="5"/>
                  <a:pt x="26" y="5"/>
                </a:cubicBezTo>
                <a:cubicBezTo>
                  <a:pt x="26" y="3"/>
                  <a:pt x="24" y="3"/>
                  <a:pt x="22" y="4"/>
                </a:cubicBezTo>
                <a:cubicBezTo>
                  <a:pt x="22" y="4"/>
                  <a:pt x="22" y="4"/>
                  <a:pt x="22" y="4"/>
                </a:cubicBezTo>
                <a:cubicBezTo>
                  <a:pt x="21" y="4"/>
                  <a:pt x="20" y="6"/>
                  <a:pt x="21" y="8"/>
                </a:cubicBezTo>
                <a:lnTo>
                  <a:pt x="24" y="13"/>
                </a:lnTo>
                <a:close/>
                <a:moveTo>
                  <a:pt x="13" y="21"/>
                </a:moveTo>
                <a:cubicBezTo>
                  <a:pt x="14" y="22"/>
                  <a:pt x="16" y="22"/>
                  <a:pt x="1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8" y="19"/>
                  <a:pt x="18" y="18"/>
                  <a:pt x="17" y="17"/>
                </a:cubicBezTo>
                <a:cubicBezTo>
                  <a:pt x="13" y="13"/>
                  <a:pt x="13" y="13"/>
                  <a:pt x="13" y="13"/>
                </a:cubicBezTo>
                <a:cubicBezTo>
                  <a:pt x="12" y="12"/>
                  <a:pt x="10" y="12"/>
                  <a:pt x="9" y="13"/>
                </a:cubicBezTo>
                <a:cubicBezTo>
                  <a:pt x="9" y="13"/>
                  <a:pt x="9" y="13"/>
                  <a:pt x="9" y="13"/>
                </a:cubicBezTo>
                <a:cubicBezTo>
                  <a:pt x="8" y="14"/>
                  <a:pt x="8" y="16"/>
                  <a:pt x="9" y="17"/>
                </a:cubicBezTo>
                <a:lnTo>
                  <a:pt x="13" y="21"/>
                </a:lnTo>
                <a:close/>
                <a:moveTo>
                  <a:pt x="8" y="33"/>
                </a:moveTo>
                <a:cubicBezTo>
                  <a:pt x="9" y="33"/>
                  <a:pt x="11" y="32"/>
                  <a:pt x="11" y="31"/>
                </a:cubicBezTo>
                <a:cubicBezTo>
                  <a:pt x="11" y="31"/>
                  <a:pt x="11" y="31"/>
                  <a:pt x="11" y="31"/>
                </a:cubicBezTo>
                <a:cubicBezTo>
                  <a:pt x="12" y="29"/>
                  <a:pt x="11" y="27"/>
                  <a:pt x="9" y="27"/>
                </a:cubicBezTo>
                <a:cubicBezTo>
                  <a:pt x="4" y="26"/>
                  <a:pt x="4" y="26"/>
                  <a:pt x="4" y="26"/>
                </a:cubicBezTo>
                <a:cubicBezTo>
                  <a:pt x="2" y="26"/>
                  <a:pt x="0" y="27"/>
                  <a:pt x="0" y="2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30"/>
                  <a:pt x="1" y="32"/>
                  <a:pt x="2" y="32"/>
                </a:cubicBezTo>
                <a:lnTo>
                  <a:pt x="8" y="33"/>
                </a:lnTo>
                <a:close/>
                <a:moveTo>
                  <a:pt x="9" y="47"/>
                </a:moveTo>
                <a:cubicBezTo>
                  <a:pt x="11" y="46"/>
                  <a:pt x="12" y="45"/>
                  <a:pt x="12" y="43"/>
                </a:cubicBezTo>
                <a:cubicBezTo>
                  <a:pt x="12" y="43"/>
                  <a:pt x="12" y="43"/>
                  <a:pt x="12" y="43"/>
                </a:cubicBezTo>
                <a:cubicBezTo>
                  <a:pt x="11" y="42"/>
                  <a:pt x="10" y="41"/>
                  <a:pt x="8" y="41"/>
                </a:cubicBezTo>
                <a:cubicBezTo>
                  <a:pt x="3" y="42"/>
                  <a:pt x="3" y="42"/>
                  <a:pt x="3" y="42"/>
                </a:cubicBezTo>
                <a:cubicBezTo>
                  <a:pt x="1" y="42"/>
                  <a:pt x="0" y="44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1" y="47"/>
                  <a:pt x="2" y="48"/>
                  <a:pt x="4" y="48"/>
                </a:cubicBezTo>
                <a:lnTo>
                  <a:pt x="9" y="4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49196" name="Google Shape;810;p30">
            <a:extLst>
              <a:ext uri="{FF2B5EF4-FFF2-40B4-BE49-F238E27FC236}">
                <a16:creationId xmlns:a16="http://schemas.microsoft.com/office/drawing/2014/main" id="{7ED72DAB-10FE-4C03-A7FA-C24ACF85C3F0}"/>
              </a:ext>
            </a:extLst>
          </p:cNvPr>
          <p:cNvSpPr>
            <a:spLocks/>
          </p:cNvSpPr>
          <p:nvPr/>
        </p:nvSpPr>
        <p:spPr bwMode="auto">
          <a:xfrm>
            <a:off x="4718050" y="3654425"/>
            <a:ext cx="471488" cy="319088"/>
          </a:xfrm>
          <a:custGeom>
            <a:avLst/>
            <a:gdLst>
              <a:gd name="T0" fmla="*/ 363956 w 114"/>
              <a:gd name="T1" fmla="*/ 165760 h 77"/>
              <a:gd name="T2" fmla="*/ 173706 w 114"/>
              <a:gd name="T3" fmla="*/ 78736 h 77"/>
              <a:gd name="T4" fmla="*/ 161299 w 114"/>
              <a:gd name="T5" fmla="*/ 53872 h 77"/>
              <a:gd name="T6" fmla="*/ 376363 w 114"/>
              <a:gd name="T7" fmla="*/ 33152 h 77"/>
              <a:gd name="T8" fmla="*/ 392907 w 114"/>
              <a:gd name="T9" fmla="*/ 8288 h 77"/>
              <a:gd name="T10" fmla="*/ 430129 w 114"/>
              <a:gd name="T11" fmla="*/ 140896 h 77"/>
              <a:gd name="T12" fmla="*/ 471488 w 114"/>
              <a:gd name="T13" fmla="*/ 132608 h 77"/>
              <a:gd name="T14" fmla="*/ 413586 w 114"/>
              <a:gd name="T15" fmla="*/ 0 h 77"/>
              <a:gd name="T16" fmla="*/ 12408 w 114"/>
              <a:gd name="T17" fmla="*/ 174048 h 77"/>
              <a:gd name="T18" fmla="*/ 53766 w 114"/>
              <a:gd name="T19" fmla="*/ 33152 h 77"/>
              <a:gd name="T20" fmla="*/ 24815 w 114"/>
              <a:gd name="T21" fmla="*/ 16576 h 77"/>
              <a:gd name="T22" fmla="*/ 0 w 114"/>
              <a:gd name="T23" fmla="*/ 157472 h 77"/>
              <a:gd name="T24" fmla="*/ 161299 w 114"/>
              <a:gd name="T25" fmla="*/ 265216 h 77"/>
              <a:gd name="T26" fmla="*/ 144755 w 114"/>
              <a:gd name="T27" fmla="*/ 285936 h 77"/>
              <a:gd name="T28" fmla="*/ 173706 w 114"/>
              <a:gd name="T29" fmla="*/ 310800 h 77"/>
              <a:gd name="T30" fmla="*/ 190250 w 114"/>
              <a:gd name="T31" fmla="*/ 290080 h 77"/>
              <a:gd name="T32" fmla="*/ 107532 w 114"/>
              <a:gd name="T33" fmla="*/ 290080 h 77"/>
              <a:gd name="T34" fmla="*/ 153027 w 114"/>
              <a:gd name="T35" fmla="*/ 236208 h 77"/>
              <a:gd name="T36" fmla="*/ 115804 w 114"/>
              <a:gd name="T37" fmla="*/ 252784 h 77"/>
              <a:gd name="T38" fmla="*/ 70310 w 114"/>
              <a:gd name="T39" fmla="*/ 236208 h 77"/>
              <a:gd name="T40" fmla="*/ 95125 w 114"/>
              <a:gd name="T41" fmla="*/ 256928 h 77"/>
              <a:gd name="T42" fmla="*/ 119940 w 114"/>
              <a:gd name="T43" fmla="*/ 203056 h 77"/>
              <a:gd name="T44" fmla="*/ 82717 w 114"/>
              <a:gd name="T45" fmla="*/ 219632 h 77"/>
              <a:gd name="T46" fmla="*/ 66174 w 114"/>
              <a:gd name="T47" fmla="*/ 223776 h 77"/>
              <a:gd name="T48" fmla="*/ 62038 w 114"/>
              <a:gd name="T49" fmla="*/ 174048 h 77"/>
              <a:gd name="T50" fmla="*/ 53766 w 114"/>
              <a:gd name="T51" fmla="*/ 186480 h 77"/>
              <a:gd name="T52" fmla="*/ 41359 w 114"/>
              <a:gd name="T53" fmla="*/ 219632 h 77"/>
              <a:gd name="T54" fmla="*/ 359820 w 114"/>
              <a:gd name="T55" fmla="*/ 198912 h 77"/>
              <a:gd name="T56" fmla="*/ 239880 w 114"/>
              <a:gd name="T57" fmla="*/ 74592 h 77"/>
              <a:gd name="T58" fmla="*/ 173706 w 114"/>
              <a:gd name="T59" fmla="*/ 91168 h 77"/>
              <a:gd name="T60" fmla="*/ 153027 w 114"/>
              <a:gd name="T61" fmla="*/ 45584 h 77"/>
              <a:gd name="T62" fmla="*/ 74445 w 114"/>
              <a:gd name="T63" fmla="*/ 153328 h 77"/>
              <a:gd name="T64" fmla="*/ 124076 w 114"/>
              <a:gd name="T65" fmla="*/ 194768 h 77"/>
              <a:gd name="T66" fmla="*/ 169570 w 114"/>
              <a:gd name="T67" fmla="*/ 248640 h 77"/>
              <a:gd name="T68" fmla="*/ 210929 w 114"/>
              <a:gd name="T69" fmla="*/ 294224 h 77"/>
              <a:gd name="T70" fmla="*/ 223336 w 114"/>
              <a:gd name="T71" fmla="*/ 298368 h 77"/>
              <a:gd name="T72" fmla="*/ 235744 w 114"/>
              <a:gd name="T73" fmla="*/ 269360 h 77"/>
              <a:gd name="T74" fmla="*/ 194385 w 114"/>
              <a:gd name="T75" fmla="*/ 227920 h 77"/>
              <a:gd name="T76" fmla="*/ 264695 w 114"/>
              <a:gd name="T77" fmla="*/ 273504 h 77"/>
              <a:gd name="T78" fmla="*/ 277103 w 114"/>
              <a:gd name="T79" fmla="*/ 240352 h 77"/>
              <a:gd name="T80" fmla="*/ 244016 w 114"/>
              <a:gd name="T81" fmla="*/ 211344 h 77"/>
              <a:gd name="T82" fmla="*/ 248152 w 114"/>
              <a:gd name="T83" fmla="*/ 203056 h 77"/>
              <a:gd name="T84" fmla="*/ 326733 w 114"/>
              <a:gd name="T85" fmla="*/ 236208 h 77"/>
              <a:gd name="T86" fmla="*/ 306054 w 114"/>
              <a:gd name="T87" fmla="*/ 198912 h 77"/>
              <a:gd name="T88" fmla="*/ 281238 w 114"/>
              <a:gd name="T89" fmla="*/ 169904 h 77"/>
              <a:gd name="T90" fmla="*/ 359820 w 114"/>
              <a:gd name="T91" fmla="*/ 198912 h 77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114" h="77" extrusionOk="0">
                <a:moveTo>
                  <a:pt x="91" y="8"/>
                </a:moveTo>
                <a:cubicBezTo>
                  <a:pt x="102" y="34"/>
                  <a:pt x="102" y="34"/>
                  <a:pt x="102" y="34"/>
                </a:cubicBezTo>
                <a:cubicBezTo>
                  <a:pt x="88" y="40"/>
                  <a:pt x="88" y="40"/>
                  <a:pt x="88" y="40"/>
                </a:cubicBezTo>
                <a:cubicBezTo>
                  <a:pt x="81" y="34"/>
                  <a:pt x="60" y="15"/>
                  <a:pt x="58" y="15"/>
                </a:cubicBezTo>
                <a:cubicBezTo>
                  <a:pt x="56" y="15"/>
                  <a:pt x="50" y="17"/>
                  <a:pt x="49" y="18"/>
                </a:cubicBezTo>
                <a:cubicBezTo>
                  <a:pt x="49" y="18"/>
                  <a:pt x="45" y="19"/>
                  <a:pt x="42" y="19"/>
                </a:cubicBezTo>
                <a:cubicBezTo>
                  <a:pt x="40" y="19"/>
                  <a:pt x="39" y="19"/>
                  <a:pt x="38" y="18"/>
                </a:cubicBezTo>
                <a:cubicBezTo>
                  <a:pt x="37" y="18"/>
                  <a:pt x="36" y="17"/>
                  <a:pt x="36" y="16"/>
                </a:cubicBezTo>
                <a:cubicBezTo>
                  <a:pt x="37" y="15"/>
                  <a:pt x="38" y="13"/>
                  <a:pt x="39" y="13"/>
                </a:cubicBezTo>
                <a:cubicBezTo>
                  <a:pt x="45" y="10"/>
                  <a:pt x="60" y="4"/>
                  <a:pt x="61" y="4"/>
                </a:cubicBezTo>
                <a:cubicBezTo>
                  <a:pt x="61" y="4"/>
                  <a:pt x="61" y="4"/>
                  <a:pt x="61" y="4"/>
                </a:cubicBezTo>
                <a:cubicBezTo>
                  <a:pt x="65" y="4"/>
                  <a:pt x="88" y="7"/>
                  <a:pt x="91" y="8"/>
                </a:cubicBezTo>
                <a:close/>
                <a:moveTo>
                  <a:pt x="100" y="0"/>
                </a:moveTo>
                <a:cubicBezTo>
                  <a:pt x="100" y="0"/>
                  <a:pt x="100" y="0"/>
                  <a:pt x="99" y="0"/>
                </a:cubicBezTo>
                <a:cubicBezTo>
                  <a:pt x="95" y="2"/>
                  <a:pt x="95" y="2"/>
                  <a:pt x="95" y="2"/>
                </a:cubicBezTo>
                <a:cubicBezTo>
                  <a:pt x="94" y="2"/>
                  <a:pt x="94" y="3"/>
                  <a:pt x="93" y="4"/>
                </a:cubicBezTo>
                <a:cubicBezTo>
                  <a:pt x="93" y="4"/>
                  <a:pt x="93" y="5"/>
                  <a:pt x="93" y="6"/>
                </a:cubicBezTo>
                <a:cubicBezTo>
                  <a:pt x="104" y="34"/>
                  <a:pt x="104" y="34"/>
                  <a:pt x="104" y="34"/>
                </a:cubicBezTo>
                <a:cubicBezTo>
                  <a:pt x="105" y="35"/>
                  <a:pt x="107" y="36"/>
                  <a:pt x="108" y="35"/>
                </a:cubicBezTo>
                <a:cubicBezTo>
                  <a:pt x="112" y="34"/>
                  <a:pt x="112" y="34"/>
                  <a:pt x="112" y="34"/>
                </a:cubicBezTo>
                <a:cubicBezTo>
                  <a:pt x="113" y="33"/>
                  <a:pt x="114" y="33"/>
                  <a:pt x="114" y="32"/>
                </a:cubicBezTo>
                <a:cubicBezTo>
                  <a:pt x="114" y="31"/>
                  <a:pt x="114" y="31"/>
                  <a:pt x="114" y="30"/>
                </a:cubicBezTo>
                <a:cubicBezTo>
                  <a:pt x="103" y="2"/>
                  <a:pt x="103" y="2"/>
                  <a:pt x="103" y="2"/>
                </a:cubicBezTo>
                <a:cubicBezTo>
                  <a:pt x="103" y="1"/>
                  <a:pt x="102" y="0"/>
                  <a:pt x="100" y="0"/>
                </a:cubicBezTo>
                <a:close/>
                <a:moveTo>
                  <a:pt x="0" y="38"/>
                </a:moveTo>
                <a:cubicBezTo>
                  <a:pt x="0" y="39"/>
                  <a:pt x="0" y="40"/>
                  <a:pt x="1" y="41"/>
                </a:cubicBezTo>
                <a:cubicBezTo>
                  <a:pt x="1" y="41"/>
                  <a:pt x="2" y="42"/>
                  <a:pt x="3" y="42"/>
                </a:cubicBezTo>
                <a:cubicBezTo>
                  <a:pt x="7" y="42"/>
                  <a:pt x="7" y="42"/>
                  <a:pt x="7" y="42"/>
                </a:cubicBezTo>
                <a:cubicBezTo>
                  <a:pt x="9" y="42"/>
                  <a:pt x="11" y="41"/>
                  <a:pt x="11" y="39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7"/>
                  <a:pt x="13" y="6"/>
                  <a:pt x="12" y="6"/>
                </a:cubicBezTo>
                <a:cubicBezTo>
                  <a:pt x="12" y="5"/>
                  <a:pt x="11" y="5"/>
                  <a:pt x="10" y="5"/>
                </a:cubicBezTo>
                <a:cubicBezTo>
                  <a:pt x="6" y="4"/>
                  <a:pt x="6" y="4"/>
                  <a:pt x="6" y="4"/>
                </a:cubicBezTo>
                <a:cubicBezTo>
                  <a:pt x="5" y="4"/>
                  <a:pt x="5" y="4"/>
                  <a:pt x="5" y="4"/>
                </a:cubicBezTo>
                <a:cubicBezTo>
                  <a:pt x="4" y="4"/>
                  <a:pt x="3" y="6"/>
                  <a:pt x="2" y="7"/>
                </a:cubicBezTo>
                <a:lnTo>
                  <a:pt x="0" y="38"/>
                </a:lnTo>
                <a:close/>
                <a:moveTo>
                  <a:pt x="47" y="66"/>
                </a:moveTo>
                <a:cubicBezTo>
                  <a:pt x="47" y="65"/>
                  <a:pt x="46" y="64"/>
                  <a:pt x="45" y="63"/>
                </a:cubicBezTo>
                <a:cubicBezTo>
                  <a:pt x="43" y="62"/>
                  <a:pt x="41" y="62"/>
                  <a:pt x="39" y="64"/>
                </a:cubicBezTo>
                <a:cubicBezTo>
                  <a:pt x="37" y="67"/>
                  <a:pt x="37" y="67"/>
                  <a:pt x="37" y="67"/>
                </a:cubicBezTo>
                <a:cubicBezTo>
                  <a:pt x="37" y="67"/>
                  <a:pt x="37" y="67"/>
                  <a:pt x="37" y="67"/>
                </a:cubicBezTo>
                <a:cubicBezTo>
                  <a:pt x="35" y="69"/>
                  <a:pt x="35" y="69"/>
                  <a:pt x="35" y="69"/>
                </a:cubicBezTo>
                <a:cubicBezTo>
                  <a:pt x="33" y="73"/>
                  <a:pt x="35" y="75"/>
                  <a:pt x="36" y="76"/>
                </a:cubicBezTo>
                <a:cubicBezTo>
                  <a:pt x="37" y="76"/>
                  <a:pt x="38" y="77"/>
                  <a:pt x="38" y="77"/>
                </a:cubicBezTo>
                <a:cubicBezTo>
                  <a:pt x="40" y="77"/>
                  <a:pt x="41" y="76"/>
                  <a:pt x="42" y="75"/>
                </a:cubicBezTo>
                <a:cubicBezTo>
                  <a:pt x="45" y="71"/>
                  <a:pt x="45" y="71"/>
                  <a:pt x="45" y="71"/>
                </a:cubicBezTo>
                <a:cubicBezTo>
                  <a:pt x="45" y="71"/>
                  <a:pt x="45" y="71"/>
                  <a:pt x="45" y="71"/>
                </a:cubicBezTo>
                <a:cubicBezTo>
                  <a:pt x="46" y="70"/>
                  <a:pt x="46" y="70"/>
                  <a:pt x="46" y="70"/>
                </a:cubicBezTo>
                <a:cubicBezTo>
                  <a:pt x="47" y="68"/>
                  <a:pt x="47" y="67"/>
                  <a:pt x="47" y="66"/>
                </a:cubicBezTo>
                <a:close/>
                <a:moveTo>
                  <a:pt x="25" y="64"/>
                </a:moveTo>
                <a:cubicBezTo>
                  <a:pt x="23" y="66"/>
                  <a:pt x="24" y="68"/>
                  <a:pt x="26" y="70"/>
                </a:cubicBezTo>
                <a:cubicBezTo>
                  <a:pt x="28" y="72"/>
                  <a:pt x="30" y="71"/>
                  <a:pt x="32" y="69"/>
                </a:cubicBezTo>
                <a:cubicBezTo>
                  <a:pt x="37" y="63"/>
                  <a:pt x="37" y="63"/>
                  <a:pt x="37" y="63"/>
                </a:cubicBezTo>
                <a:cubicBezTo>
                  <a:pt x="40" y="60"/>
                  <a:pt x="37" y="57"/>
                  <a:pt x="37" y="57"/>
                </a:cubicBezTo>
                <a:cubicBezTo>
                  <a:pt x="35" y="55"/>
                  <a:pt x="33" y="55"/>
                  <a:pt x="31" y="57"/>
                </a:cubicBezTo>
                <a:cubicBezTo>
                  <a:pt x="28" y="61"/>
                  <a:pt x="28" y="61"/>
                  <a:pt x="28" y="61"/>
                </a:cubicBezTo>
                <a:cubicBezTo>
                  <a:pt x="28" y="61"/>
                  <a:pt x="28" y="61"/>
                  <a:pt x="28" y="61"/>
                </a:cubicBezTo>
                <a:cubicBezTo>
                  <a:pt x="27" y="61"/>
                  <a:pt x="27" y="61"/>
                  <a:pt x="27" y="61"/>
                </a:cubicBezTo>
                <a:lnTo>
                  <a:pt x="25" y="64"/>
                </a:lnTo>
                <a:close/>
                <a:moveTo>
                  <a:pt x="17" y="57"/>
                </a:moveTo>
                <a:cubicBezTo>
                  <a:pt x="16" y="58"/>
                  <a:pt x="16" y="59"/>
                  <a:pt x="16" y="60"/>
                </a:cubicBezTo>
                <a:cubicBezTo>
                  <a:pt x="16" y="61"/>
                  <a:pt x="17" y="62"/>
                  <a:pt x="18" y="63"/>
                </a:cubicBezTo>
                <a:cubicBezTo>
                  <a:pt x="20" y="64"/>
                  <a:pt x="22" y="64"/>
                  <a:pt x="23" y="62"/>
                </a:cubicBezTo>
                <a:cubicBezTo>
                  <a:pt x="29" y="55"/>
                  <a:pt x="29" y="55"/>
                  <a:pt x="29" y="55"/>
                </a:cubicBezTo>
                <a:cubicBezTo>
                  <a:pt x="30" y="54"/>
                  <a:pt x="31" y="53"/>
                  <a:pt x="30" y="51"/>
                </a:cubicBezTo>
                <a:cubicBezTo>
                  <a:pt x="30" y="50"/>
                  <a:pt x="30" y="49"/>
                  <a:pt x="29" y="49"/>
                </a:cubicBezTo>
                <a:cubicBezTo>
                  <a:pt x="27" y="47"/>
                  <a:pt x="25" y="47"/>
                  <a:pt x="23" y="49"/>
                </a:cubicBezTo>
                <a:cubicBezTo>
                  <a:pt x="20" y="53"/>
                  <a:pt x="20" y="53"/>
                  <a:pt x="20" y="53"/>
                </a:cubicBezTo>
                <a:cubicBezTo>
                  <a:pt x="20" y="53"/>
                  <a:pt x="20" y="53"/>
                  <a:pt x="20" y="53"/>
                </a:cubicBezTo>
                <a:cubicBezTo>
                  <a:pt x="20" y="53"/>
                  <a:pt x="20" y="53"/>
                  <a:pt x="20" y="53"/>
                </a:cubicBezTo>
                <a:lnTo>
                  <a:pt x="17" y="57"/>
                </a:lnTo>
                <a:close/>
                <a:moveTo>
                  <a:pt x="16" y="54"/>
                </a:moveTo>
                <a:cubicBezTo>
                  <a:pt x="22" y="47"/>
                  <a:pt x="22" y="47"/>
                  <a:pt x="22" y="47"/>
                </a:cubicBezTo>
                <a:cubicBezTo>
                  <a:pt x="24" y="44"/>
                  <a:pt x="22" y="41"/>
                  <a:pt x="21" y="41"/>
                </a:cubicBezTo>
                <a:cubicBezTo>
                  <a:pt x="19" y="39"/>
                  <a:pt x="17" y="39"/>
                  <a:pt x="15" y="42"/>
                </a:cubicBezTo>
                <a:cubicBezTo>
                  <a:pt x="13" y="44"/>
                  <a:pt x="13" y="44"/>
                  <a:pt x="13" y="44"/>
                </a:cubicBezTo>
                <a:cubicBezTo>
                  <a:pt x="13" y="44"/>
                  <a:pt x="13" y="44"/>
                  <a:pt x="13" y="44"/>
                </a:cubicBezTo>
                <a:cubicBezTo>
                  <a:pt x="13" y="45"/>
                  <a:pt x="13" y="45"/>
                  <a:pt x="13" y="45"/>
                </a:cubicBezTo>
                <a:cubicBezTo>
                  <a:pt x="10" y="48"/>
                  <a:pt x="10" y="48"/>
                  <a:pt x="10" y="48"/>
                </a:cubicBezTo>
                <a:cubicBezTo>
                  <a:pt x="9" y="49"/>
                  <a:pt x="9" y="50"/>
                  <a:pt x="9" y="51"/>
                </a:cubicBezTo>
                <a:cubicBezTo>
                  <a:pt x="9" y="52"/>
                  <a:pt x="10" y="53"/>
                  <a:pt x="10" y="53"/>
                </a:cubicBezTo>
                <a:cubicBezTo>
                  <a:pt x="11" y="54"/>
                  <a:pt x="12" y="55"/>
                  <a:pt x="13" y="55"/>
                </a:cubicBezTo>
                <a:cubicBezTo>
                  <a:pt x="14" y="55"/>
                  <a:pt x="15" y="55"/>
                  <a:pt x="16" y="54"/>
                </a:cubicBezTo>
                <a:close/>
                <a:moveTo>
                  <a:pt x="87" y="48"/>
                </a:moveTo>
                <a:cubicBezTo>
                  <a:pt x="88" y="46"/>
                  <a:pt x="89" y="44"/>
                  <a:pt x="86" y="42"/>
                </a:cubicBezTo>
                <a:cubicBezTo>
                  <a:pt x="84" y="40"/>
                  <a:pt x="84" y="40"/>
                  <a:pt x="84" y="40"/>
                </a:cubicBezTo>
                <a:cubicBezTo>
                  <a:pt x="73" y="30"/>
                  <a:pt x="61" y="20"/>
                  <a:pt x="58" y="18"/>
                </a:cubicBezTo>
                <a:cubicBezTo>
                  <a:pt x="56" y="18"/>
                  <a:pt x="53" y="19"/>
                  <a:pt x="50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0" y="20"/>
                  <a:pt x="45" y="22"/>
                  <a:pt x="42" y="22"/>
                </a:cubicBezTo>
                <a:cubicBezTo>
                  <a:pt x="39" y="22"/>
                  <a:pt x="38" y="21"/>
                  <a:pt x="36" y="20"/>
                </a:cubicBezTo>
                <a:cubicBezTo>
                  <a:pt x="34" y="19"/>
                  <a:pt x="34" y="17"/>
                  <a:pt x="34" y="16"/>
                </a:cubicBezTo>
                <a:cubicBezTo>
                  <a:pt x="34" y="14"/>
                  <a:pt x="36" y="12"/>
                  <a:pt x="37" y="11"/>
                </a:cubicBezTo>
                <a:cubicBezTo>
                  <a:pt x="16" y="8"/>
                  <a:pt x="16" y="8"/>
                  <a:pt x="16" y="8"/>
                </a:cubicBezTo>
                <a:cubicBezTo>
                  <a:pt x="13" y="39"/>
                  <a:pt x="13" y="39"/>
                  <a:pt x="13" y="39"/>
                </a:cubicBezTo>
                <a:cubicBezTo>
                  <a:pt x="15" y="37"/>
                  <a:pt x="17" y="37"/>
                  <a:pt x="18" y="37"/>
                </a:cubicBezTo>
                <a:cubicBezTo>
                  <a:pt x="20" y="37"/>
                  <a:pt x="21" y="38"/>
                  <a:pt x="22" y="39"/>
                </a:cubicBezTo>
                <a:cubicBezTo>
                  <a:pt x="25" y="40"/>
                  <a:pt x="26" y="43"/>
                  <a:pt x="25" y="45"/>
                </a:cubicBezTo>
                <a:cubicBezTo>
                  <a:pt x="27" y="45"/>
                  <a:pt x="29" y="45"/>
                  <a:pt x="30" y="47"/>
                </a:cubicBezTo>
                <a:cubicBezTo>
                  <a:pt x="32" y="48"/>
                  <a:pt x="33" y="51"/>
                  <a:pt x="33" y="53"/>
                </a:cubicBezTo>
                <a:cubicBezTo>
                  <a:pt x="35" y="53"/>
                  <a:pt x="37" y="53"/>
                  <a:pt x="38" y="54"/>
                </a:cubicBezTo>
                <a:cubicBezTo>
                  <a:pt x="40" y="56"/>
                  <a:pt x="41" y="58"/>
                  <a:pt x="41" y="60"/>
                </a:cubicBezTo>
                <a:cubicBezTo>
                  <a:pt x="43" y="59"/>
                  <a:pt x="45" y="60"/>
                  <a:pt x="47" y="61"/>
                </a:cubicBezTo>
                <a:cubicBezTo>
                  <a:pt x="49" y="63"/>
                  <a:pt x="50" y="66"/>
                  <a:pt x="49" y="69"/>
                </a:cubicBezTo>
                <a:cubicBezTo>
                  <a:pt x="51" y="71"/>
                  <a:pt x="51" y="71"/>
                  <a:pt x="51" y="71"/>
                </a:cubicBezTo>
                <a:cubicBezTo>
                  <a:pt x="51" y="71"/>
                  <a:pt x="51" y="71"/>
                  <a:pt x="52" y="71"/>
                </a:cubicBezTo>
                <a:cubicBezTo>
                  <a:pt x="52" y="71"/>
                  <a:pt x="52" y="71"/>
                  <a:pt x="52" y="71"/>
                </a:cubicBezTo>
                <a:cubicBezTo>
                  <a:pt x="52" y="71"/>
                  <a:pt x="53" y="72"/>
                  <a:pt x="54" y="72"/>
                </a:cubicBezTo>
                <a:cubicBezTo>
                  <a:pt x="55" y="72"/>
                  <a:pt x="56" y="71"/>
                  <a:pt x="57" y="70"/>
                </a:cubicBezTo>
                <a:cubicBezTo>
                  <a:pt x="58" y="68"/>
                  <a:pt x="59" y="67"/>
                  <a:pt x="57" y="65"/>
                </a:cubicBezTo>
                <a:cubicBezTo>
                  <a:pt x="57" y="65"/>
                  <a:pt x="57" y="65"/>
                  <a:pt x="57" y="65"/>
                </a:cubicBezTo>
                <a:cubicBezTo>
                  <a:pt x="48" y="57"/>
                  <a:pt x="48" y="57"/>
                  <a:pt x="48" y="57"/>
                </a:cubicBezTo>
                <a:cubicBezTo>
                  <a:pt x="47" y="57"/>
                  <a:pt x="47" y="57"/>
                  <a:pt x="47" y="56"/>
                </a:cubicBezTo>
                <a:cubicBezTo>
                  <a:pt x="47" y="56"/>
                  <a:pt x="47" y="55"/>
                  <a:pt x="47" y="55"/>
                </a:cubicBezTo>
                <a:cubicBezTo>
                  <a:pt x="48" y="54"/>
                  <a:pt x="49" y="54"/>
                  <a:pt x="50" y="55"/>
                </a:cubicBezTo>
                <a:cubicBezTo>
                  <a:pt x="62" y="66"/>
                  <a:pt x="62" y="66"/>
                  <a:pt x="62" y="66"/>
                </a:cubicBezTo>
                <a:cubicBezTo>
                  <a:pt x="63" y="66"/>
                  <a:pt x="64" y="66"/>
                  <a:pt x="64" y="66"/>
                </a:cubicBezTo>
                <a:cubicBezTo>
                  <a:pt x="66" y="66"/>
                  <a:pt x="67" y="65"/>
                  <a:pt x="68" y="64"/>
                </a:cubicBezTo>
                <a:cubicBezTo>
                  <a:pt x="69" y="63"/>
                  <a:pt x="69" y="62"/>
                  <a:pt x="69" y="61"/>
                </a:cubicBezTo>
                <a:cubicBezTo>
                  <a:pt x="69" y="60"/>
                  <a:pt x="68" y="59"/>
                  <a:pt x="67" y="58"/>
                </a:cubicBezTo>
                <a:cubicBezTo>
                  <a:pt x="66" y="57"/>
                  <a:pt x="66" y="57"/>
                  <a:pt x="66" y="57"/>
                </a:cubicBezTo>
                <a:cubicBezTo>
                  <a:pt x="66" y="57"/>
                  <a:pt x="66" y="57"/>
                  <a:pt x="66" y="57"/>
                </a:cubicBezTo>
                <a:cubicBezTo>
                  <a:pt x="59" y="51"/>
                  <a:pt x="59" y="51"/>
                  <a:pt x="59" y="51"/>
                </a:cubicBezTo>
                <a:cubicBezTo>
                  <a:pt x="58" y="51"/>
                  <a:pt x="58" y="51"/>
                  <a:pt x="58" y="50"/>
                </a:cubicBezTo>
                <a:cubicBezTo>
                  <a:pt x="58" y="50"/>
                  <a:pt x="58" y="49"/>
                  <a:pt x="58" y="49"/>
                </a:cubicBezTo>
                <a:cubicBezTo>
                  <a:pt x="59" y="48"/>
                  <a:pt x="60" y="48"/>
                  <a:pt x="60" y="49"/>
                </a:cubicBezTo>
                <a:cubicBezTo>
                  <a:pt x="72" y="58"/>
                  <a:pt x="72" y="58"/>
                  <a:pt x="72" y="58"/>
                </a:cubicBezTo>
                <a:cubicBezTo>
                  <a:pt x="73" y="59"/>
                  <a:pt x="74" y="59"/>
                  <a:pt x="75" y="59"/>
                </a:cubicBezTo>
                <a:cubicBezTo>
                  <a:pt x="76" y="59"/>
                  <a:pt x="77" y="58"/>
                  <a:pt x="79" y="57"/>
                </a:cubicBezTo>
                <a:cubicBezTo>
                  <a:pt x="79" y="56"/>
                  <a:pt x="80" y="55"/>
                  <a:pt x="80" y="54"/>
                </a:cubicBezTo>
                <a:cubicBezTo>
                  <a:pt x="80" y="53"/>
                  <a:pt x="79" y="52"/>
                  <a:pt x="78" y="51"/>
                </a:cubicBezTo>
                <a:cubicBezTo>
                  <a:pt x="74" y="48"/>
                  <a:pt x="74" y="48"/>
                  <a:pt x="74" y="48"/>
                </a:cubicBezTo>
                <a:cubicBezTo>
                  <a:pt x="74" y="48"/>
                  <a:pt x="74" y="48"/>
                  <a:pt x="74" y="48"/>
                </a:cubicBezTo>
                <a:cubicBezTo>
                  <a:pt x="68" y="43"/>
                  <a:pt x="68" y="43"/>
                  <a:pt x="68" y="43"/>
                </a:cubicBezTo>
                <a:cubicBezTo>
                  <a:pt x="68" y="43"/>
                  <a:pt x="68" y="42"/>
                  <a:pt x="68" y="41"/>
                </a:cubicBezTo>
                <a:cubicBezTo>
                  <a:pt x="69" y="41"/>
                  <a:pt x="70" y="40"/>
                  <a:pt x="70" y="41"/>
                </a:cubicBezTo>
                <a:cubicBezTo>
                  <a:pt x="80" y="49"/>
                  <a:pt x="80" y="49"/>
                  <a:pt x="80" y="49"/>
                </a:cubicBezTo>
                <a:cubicBezTo>
                  <a:pt x="82" y="51"/>
                  <a:pt x="85" y="50"/>
                  <a:pt x="87" y="4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49197" name="Google Shape;811;p30">
            <a:extLst>
              <a:ext uri="{FF2B5EF4-FFF2-40B4-BE49-F238E27FC236}">
                <a16:creationId xmlns:a16="http://schemas.microsoft.com/office/drawing/2014/main" id="{E6E3A648-D8F0-499D-823E-8CA4FA3D8169}"/>
              </a:ext>
            </a:extLst>
          </p:cNvPr>
          <p:cNvSpPr>
            <a:spLocks/>
          </p:cNvSpPr>
          <p:nvPr/>
        </p:nvSpPr>
        <p:spPr bwMode="auto">
          <a:xfrm>
            <a:off x="7065963" y="1760538"/>
            <a:ext cx="409575" cy="344487"/>
          </a:xfrm>
          <a:custGeom>
            <a:avLst/>
            <a:gdLst>
              <a:gd name="T0" fmla="*/ 57920 w 99"/>
              <a:gd name="T1" fmla="*/ 278080 h 83"/>
              <a:gd name="T2" fmla="*/ 57920 w 99"/>
              <a:gd name="T3" fmla="*/ 186770 h 83"/>
              <a:gd name="T4" fmla="*/ 70331 w 99"/>
              <a:gd name="T5" fmla="*/ 174319 h 83"/>
              <a:gd name="T6" fmla="*/ 91017 w 99"/>
              <a:gd name="T7" fmla="*/ 174319 h 83"/>
              <a:gd name="T8" fmla="*/ 103428 w 99"/>
              <a:gd name="T9" fmla="*/ 186770 h 83"/>
              <a:gd name="T10" fmla="*/ 103428 w 99"/>
              <a:gd name="T11" fmla="*/ 278080 h 83"/>
              <a:gd name="T12" fmla="*/ 91017 w 99"/>
              <a:gd name="T13" fmla="*/ 294682 h 83"/>
              <a:gd name="T14" fmla="*/ 70331 w 99"/>
              <a:gd name="T15" fmla="*/ 294682 h 83"/>
              <a:gd name="T16" fmla="*/ 57920 w 99"/>
              <a:gd name="T17" fmla="*/ 278080 h 83"/>
              <a:gd name="T18" fmla="*/ 153073 w 99"/>
              <a:gd name="T19" fmla="*/ 141115 h 83"/>
              <a:gd name="T20" fmla="*/ 136525 w 99"/>
              <a:gd name="T21" fmla="*/ 153566 h 83"/>
              <a:gd name="T22" fmla="*/ 136525 w 99"/>
              <a:gd name="T23" fmla="*/ 278080 h 83"/>
              <a:gd name="T24" fmla="*/ 153073 w 99"/>
              <a:gd name="T25" fmla="*/ 294682 h 83"/>
              <a:gd name="T26" fmla="*/ 173759 w 99"/>
              <a:gd name="T27" fmla="*/ 294682 h 83"/>
              <a:gd name="T28" fmla="*/ 186170 w 99"/>
              <a:gd name="T29" fmla="*/ 278080 h 83"/>
              <a:gd name="T30" fmla="*/ 186170 w 99"/>
              <a:gd name="T31" fmla="*/ 153566 h 83"/>
              <a:gd name="T32" fmla="*/ 173759 w 99"/>
              <a:gd name="T33" fmla="*/ 141115 h 83"/>
              <a:gd name="T34" fmla="*/ 153073 w 99"/>
              <a:gd name="T35" fmla="*/ 141115 h 83"/>
              <a:gd name="T36" fmla="*/ 231679 w 99"/>
              <a:gd name="T37" fmla="*/ 112062 h 83"/>
              <a:gd name="T38" fmla="*/ 219267 w 99"/>
              <a:gd name="T39" fmla="*/ 124513 h 83"/>
              <a:gd name="T40" fmla="*/ 219267 w 99"/>
              <a:gd name="T41" fmla="*/ 278080 h 83"/>
              <a:gd name="T42" fmla="*/ 231679 w 99"/>
              <a:gd name="T43" fmla="*/ 294682 h 83"/>
              <a:gd name="T44" fmla="*/ 256502 w 99"/>
              <a:gd name="T45" fmla="*/ 294682 h 83"/>
              <a:gd name="T46" fmla="*/ 268913 w 99"/>
              <a:gd name="T47" fmla="*/ 278080 h 83"/>
              <a:gd name="T48" fmla="*/ 268913 w 99"/>
              <a:gd name="T49" fmla="*/ 124513 h 83"/>
              <a:gd name="T50" fmla="*/ 256502 w 99"/>
              <a:gd name="T51" fmla="*/ 112062 h 83"/>
              <a:gd name="T52" fmla="*/ 231679 w 99"/>
              <a:gd name="T53" fmla="*/ 112062 h 83"/>
              <a:gd name="T54" fmla="*/ 314421 w 99"/>
              <a:gd name="T55" fmla="*/ 83009 h 83"/>
              <a:gd name="T56" fmla="*/ 302010 w 99"/>
              <a:gd name="T57" fmla="*/ 95460 h 83"/>
              <a:gd name="T58" fmla="*/ 302010 w 99"/>
              <a:gd name="T59" fmla="*/ 278080 h 83"/>
              <a:gd name="T60" fmla="*/ 314421 w 99"/>
              <a:gd name="T61" fmla="*/ 294682 h 83"/>
              <a:gd name="T62" fmla="*/ 339244 w 99"/>
              <a:gd name="T63" fmla="*/ 294682 h 83"/>
              <a:gd name="T64" fmla="*/ 351655 w 99"/>
              <a:gd name="T65" fmla="*/ 278080 h 83"/>
              <a:gd name="T66" fmla="*/ 351655 w 99"/>
              <a:gd name="T67" fmla="*/ 95460 h 83"/>
              <a:gd name="T68" fmla="*/ 339244 w 99"/>
              <a:gd name="T69" fmla="*/ 83009 h 83"/>
              <a:gd name="T70" fmla="*/ 314421 w 99"/>
              <a:gd name="T71" fmla="*/ 83009 h 83"/>
              <a:gd name="T72" fmla="*/ 62057 w 99"/>
              <a:gd name="T73" fmla="*/ 136965 h 83"/>
              <a:gd name="T74" fmla="*/ 306147 w 99"/>
              <a:gd name="T75" fmla="*/ 45655 h 83"/>
              <a:gd name="T76" fmla="*/ 310284 w 99"/>
              <a:gd name="T77" fmla="*/ 58106 h 83"/>
              <a:gd name="T78" fmla="*/ 339244 w 99"/>
              <a:gd name="T79" fmla="*/ 16602 h 83"/>
              <a:gd name="T80" fmla="*/ 289598 w 99"/>
              <a:gd name="T81" fmla="*/ 16602 h 83"/>
              <a:gd name="T82" fmla="*/ 297873 w 99"/>
              <a:gd name="T83" fmla="*/ 29053 h 83"/>
              <a:gd name="T84" fmla="*/ 57920 w 99"/>
              <a:gd name="T85" fmla="*/ 120363 h 83"/>
              <a:gd name="T86" fmla="*/ 62057 w 99"/>
              <a:gd name="T87" fmla="*/ 136965 h 83"/>
              <a:gd name="T88" fmla="*/ 409575 w 99"/>
              <a:gd name="T89" fmla="*/ 319584 h 83"/>
              <a:gd name="T90" fmla="*/ 368204 w 99"/>
              <a:gd name="T91" fmla="*/ 294682 h 83"/>
              <a:gd name="T92" fmla="*/ 368204 w 99"/>
              <a:gd name="T93" fmla="*/ 311283 h 83"/>
              <a:gd name="T94" fmla="*/ 33097 w 99"/>
              <a:gd name="T95" fmla="*/ 311283 h 83"/>
              <a:gd name="T96" fmla="*/ 33097 w 99"/>
              <a:gd name="T97" fmla="*/ 41504 h 83"/>
              <a:gd name="T98" fmla="*/ 49645 w 99"/>
              <a:gd name="T99" fmla="*/ 41504 h 83"/>
              <a:gd name="T100" fmla="*/ 24823 w 99"/>
              <a:gd name="T101" fmla="*/ 0 h 83"/>
              <a:gd name="T102" fmla="*/ 0 w 99"/>
              <a:gd name="T103" fmla="*/ 41504 h 83"/>
              <a:gd name="T104" fmla="*/ 16548 w 99"/>
              <a:gd name="T105" fmla="*/ 41504 h 83"/>
              <a:gd name="T106" fmla="*/ 16548 w 99"/>
              <a:gd name="T107" fmla="*/ 311283 h 83"/>
              <a:gd name="T108" fmla="*/ 16548 w 99"/>
              <a:gd name="T109" fmla="*/ 319584 h 83"/>
              <a:gd name="T110" fmla="*/ 16548 w 99"/>
              <a:gd name="T111" fmla="*/ 327885 h 83"/>
              <a:gd name="T112" fmla="*/ 368204 w 99"/>
              <a:gd name="T113" fmla="*/ 327885 h 83"/>
              <a:gd name="T114" fmla="*/ 368204 w 99"/>
              <a:gd name="T115" fmla="*/ 344487 h 83"/>
              <a:gd name="T116" fmla="*/ 409575 w 99"/>
              <a:gd name="T117" fmla="*/ 319584 h 83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99" h="83" extrusionOk="0">
                <a:moveTo>
                  <a:pt x="14" y="67"/>
                </a:moveTo>
                <a:cubicBezTo>
                  <a:pt x="14" y="45"/>
                  <a:pt x="14" y="45"/>
                  <a:pt x="14" y="45"/>
                </a:cubicBezTo>
                <a:cubicBezTo>
                  <a:pt x="14" y="43"/>
                  <a:pt x="15" y="42"/>
                  <a:pt x="17" y="42"/>
                </a:cubicBezTo>
                <a:cubicBezTo>
                  <a:pt x="22" y="42"/>
                  <a:pt x="22" y="42"/>
                  <a:pt x="22" y="42"/>
                </a:cubicBezTo>
                <a:cubicBezTo>
                  <a:pt x="24" y="42"/>
                  <a:pt x="25" y="43"/>
                  <a:pt x="25" y="45"/>
                </a:cubicBezTo>
                <a:cubicBezTo>
                  <a:pt x="25" y="67"/>
                  <a:pt x="25" y="67"/>
                  <a:pt x="25" y="67"/>
                </a:cubicBezTo>
                <a:cubicBezTo>
                  <a:pt x="25" y="69"/>
                  <a:pt x="24" y="71"/>
                  <a:pt x="22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5" y="71"/>
                  <a:pt x="14" y="69"/>
                  <a:pt x="14" y="67"/>
                </a:cubicBezTo>
                <a:close/>
                <a:moveTo>
                  <a:pt x="37" y="34"/>
                </a:moveTo>
                <a:cubicBezTo>
                  <a:pt x="35" y="34"/>
                  <a:pt x="33" y="35"/>
                  <a:pt x="33" y="37"/>
                </a:cubicBezTo>
                <a:cubicBezTo>
                  <a:pt x="33" y="67"/>
                  <a:pt x="33" y="67"/>
                  <a:pt x="33" y="67"/>
                </a:cubicBezTo>
                <a:cubicBezTo>
                  <a:pt x="33" y="69"/>
                  <a:pt x="35" y="71"/>
                  <a:pt x="37" y="71"/>
                </a:cubicBezTo>
                <a:cubicBezTo>
                  <a:pt x="42" y="71"/>
                  <a:pt x="42" y="71"/>
                  <a:pt x="42" y="71"/>
                </a:cubicBezTo>
                <a:cubicBezTo>
                  <a:pt x="44" y="71"/>
                  <a:pt x="45" y="69"/>
                  <a:pt x="45" y="6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5"/>
                  <a:pt x="44" y="34"/>
                  <a:pt x="42" y="34"/>
                </a:cubicBezTo>
                <a:lnTo>
                  <a:pt x="37" y="34"/>
                </a:lnTo>
                <a:close/>
                <a:moveTo>
                  <a:pt x="56" y="27"/>
                </a:moveTo>
                <a:cubicBezTo>
                  <a:pt x="54" y="27"/>
                  <a:pt x="53" y="29"/>
                  <a:pt x="53" y="30"/>
                </a:cubicBezTo>
                <a:cubicBezTo>
                  <a:pt x="53" y="67"/>
                  <a:pt x="53" y="67"/>
                  <a:pt x="53" y="67"/>
                </a:cubicBezTo>
                <a:cubicBezTo>
                  <a:pt x="53" y="69"/>
                  <a:pt x="54" y="71"/>
                  <a:pt x="56" y="71"/>
                </a:cubicBezTo>
                <a:cubicBezTo>
                  <a:pt x="62" y="71"/>
                  <a:pt x="62" y="71"/>
                  <a:pt x="62" y="71"/>
                </a:cubicBezTo>
                <a:cubicBezTo>
                  <a:pt x="64" y="71"/>
                  <a:pt x="65" y="69"/>
                  <a:pt x="65" y="67"/>
                </a:cubicBezTo>
                <a:cubicBezTo>
                  <a:pt x="65" y="30"/>
                  <a:pt x="65" y="30"/>
                  <a:pt x="65" y="30"/>
                </a:cubicBezTo>
                <a:cubicBezTo>
                  <a:pt x="65" y="29"/>
                  <a:pt x="64" y="27"/>
                  <a:pt x="62" y="27"/>
                </a:cubicBezTo>
                <a:lnTo>
                  <a:pt x="56" y="27"/>
                </a:lnTo>
                <a:close/>
                <a:moveTo>
                  <a:pt x="76" y="20"/>
                </a:moveTo>
                <a:cubicBezTo>
                  <a:pt x="74" y="20"/>
                  <a:pt x="73" y="22"/>
                  <a:pt x="73" y="23"/>
                </a:cubicBezTo>
                <a:cubicBezTo>
                  <a:pt x="73" y="67"/>
                  <a:pt x="73" y="67"/>
                  <a:pt x="73" y="67"/>
                </a:cubicBezTo>
                <a:cubicBezTo>
                  <a:pt x="73" y="69"/>
                  <a:pt x="74" y="71"/>
                  <a:pt x="76" y="71"/>
                </a:cubicBezTo>
                <a:cubicBezTo>
                  <a:pt x="82" y="71"/>
                  <a:pt x="82" y="71"/>
                  <a:pt x="82" y="71"/>
                </a:cubicBezTo>
                <a:cubicBezTo>
                  <a:pt x="83" y="71"/>
                  <a:pt x="85" y="69"/>
                  <a:pt x="85" y="67"/>
                </a:cubicBezTo>
                <a:cubicBezTo>
                  <a:pt x="85" y="23"/>
                  <a:pt x="85" y="23"/>
                  <a:pt x="85" y="23"/>
                </a:cubicBezTo>
                <a:cubicBezTo>
                  <a:pt x="85" y="22"/>
                  <a:pt x="83" y="20"/>
                  <a:pt x="82" y="20"/>
                </a:cubicBezTo>
                <a:lnTo>
                  <a:pt x="76" y="20"/>
                </a:lnTo>
                <a:close/>
                <a:moveTo>
                  <a:pt x="15" y="33"/>
                </a:moveTo>
                <a:cubicBezTo>
                  <a:pt x="36" y="29"/>
                  <a:pt x="56" y="22"/>
                  <a:pt x="74" y="11"/>
                </a:cubicBezTo>
                <a:cubicBezTo>
                  <a:pt x="75" y="14"/>
                  <a:pt x="75" y="14"/>
                  <a:pt x="75" y="14"/>
                </a:cubicBezTo>
                <a:cubicBezTo>
                  <a:pt x="82" y="4"/>
                  <a:pt x="82" y="4"/>
                  <a:pt x="82" y="4"/>
                </a:cubicBezTo>
                <a:cubicBezTo>
                  <a:pt x="70" y="4"/>
                  <a:pt x="70" y="4"/>
                  <a:pt x="70" y="4"/>
                </a:cubicBezTo>
                <a:cubicBezTo>
                  <a:pt x="72" y="7"/>
                  <a:pt x="72" y="7"/>
                  <a:pt x="72" y="7"/>
                </a:cubicBezTo>
                <a:cubicBezTo>
                  <a:pt x="54" y="18"/>
                  <a:pt x="35" y="25"/>
                  <a:pt x="14" y="29"/>
                </a:cubicBezTo>
                <a:lnTo>
                  <a:pt x="15" y="33"/>
                </a:lnTo>
                <a:close/>
                <a:moveTo>
                  <a:pt x="99" y="77"/>
                </a:moveTo>
                <a:cubicBezTo>
                  <a:pt x="89" y="71"/>
                  <a:pt x="89" y="71"/>
                  <a:pt x="89" y="71"/>
                </a:cubicBezTo>
                <a:cubicBezTo>
                  <a:pt x="89" y="75"/>
                  <a:pt x="89" y="75"/>
                  <a:pt x="89" y="75"/>
                </a:cubicBezTo>
                <a:cubicBezTo>
                  <a:pt x="8" y="75"/>
                  <a:pt x="8" y="75"/>
                  <a:pt x="8" y="75"/>
                </a:cubicBezTo>
                <a:cubicBezTo>
                  <a:pt x="8" y="10"/>
                  <a:pt x="8" y="10"/>
                  <a:pt x="8" y="10"/>
                </a:cubicBezTo>
                <a:cubicBezTo>
                  <a:pt x="12" y="10"/>
                  <a:pt x="12" y="10"/>
                  <a:pt x="12" y="10"/>
                </a:cubicBezTo>
                <a:cubicBezTo>
                  <a:pt x="6" y="0"/>
                  <a:pt x="6" y="0"/>
                  <a:pt x="6" y="0"/>
                </a:cubicBezTo>
                <a:cubicBezTo>
                  <a:pt x="0" y="10"/>
                  <a:pt x="0" y="10"/>
                  <a:pt x="0" y="10"/>
                </a:cubicBezTo>
                <a:cubicBezTo>
                  <a:pt x="4" y="10"/>
                  <a:pt x="4" y="10"/>
                  <a:pt x="4" y="10"/>
                </a:cubicBezTo>
                <a:cubicBezTo>
                  <a:pt x="4" y="75"/>
                  <a:pt x="4" y="75"/>
                  <a:pt x="4" y="75"/>
                </a:cubicBezTo>
                <a:cubicBezTo>
                  <a:pt x="4" y="77"/>
                  <a:pt x="4" y="77"/>
                  <a:pt x="4" y="77"/>
                </a:cubicBezTo>
                <a:cubicBezTo>
                  <a:pt x="4" y="79"/>
                  <a:pt x="4" y="79"/>
                  <a:pt x="4" y="79"/>
                </a:cubicBezTo>
                <a:cubicBezTo>
                  <a:pt x="89" y="79"/>
                  <a:pt x="89" y="79"/>
                  <a:pt x="89" y="79"/>
                </a:cubicBezTo>
                <a:cubicBezTo>
                  <a:pt x="89" y="83"/>
                  <a:pt x="89" y="83"/>
                  <a:pt x="89" y="83"/>
                </a:cubicBezTo>
                <a:lnTo>
                  <a:pt x="99" y="7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49198" name="Google Shape;812;p30">
            <a:extLst>
              <a:ext uri="{FF2B5EF4-FFF2-40B4-BE49-F238E27FC236}">
                <a16:creationId xmlns:a16="http://schemas.microsoft.com/office/drawing/2014/main" id="{F3B6B03F-A623-4F5F-86B9-72DED8B77A77}"/>
              </a:ext>
            </a:extLst>
          </p:cNvPr>
          <p:cNvSpPr>
            <a:spLocks/>
          </p:cNvSpPr>
          <p:nvPr/>
        </p:nvSpPr>
        <p:spPr bwMode="auto">
          <a:xfrm>
            <a:off x="6961188" y="2751138"/>
            <a:ext cx="604837" cy="311150"/>
          </a:xfrm>
          <a:custGeom>
            <a:avLst/>
            <a:gdLst>
              <a:gd name="T0" fmla="*/ 434986 w 146"/>
              <a:gd name="T1" fmla="*/ 294555 h 75"/>
              <a:gd name="T2" fmla="*/ 410129 w 146"/>
              <a:gd name="T3" fmla="*/ 302853 h 75"/>
              <a:gd name="T4" fmla="*/ 310704 w 146"/>
              <a:gd name="T5" fmla="*/ 311150 h 75"/>
              <a:gd name="T6" fmla="*/ 211279 w 146"/>
              <a:gd name="T7" fmla="*/ 302853 h 75"/>
              <a:gd name="T8" fmla="*/ 182280 w 146"/>
              <a:gd name="T9" fmla="*/ 294555 h 75"/>
              <a:gd name="T10" fmla="*/ 173994 w 146"/>
              <a:gd name="T11" fmla="*/ 244771 h 75"/>
              <a:gd name="T12" fmla="*/ 227850 w 146"/>
              <a:gd name="T13" fmla="*/ 211582 h 75"/>
              <a:gd name="T14" fmla="*/ 256849 w 146"/>
              <a:gd name="T15" fmla="*/ 199136 h 75"/>
              <a:gd name="T16" fmla="*/ 265134 w 146"/>
              <a:gd name="T17" fmla="*/ 161798 h 75"/>
              <a:gd name="T18" fmla="*/ 231992 w 146"/>
              <a:gd name="T19" fmla="*/ 66379 h 75"/>
              <a:gd name="T20" fmla="*/ 289990 w 146"/>
              <a:gd name="T21" fmla="*/ 0 h 75"/>
              <a:gd name="T22" fmla="*/ 310704 w 146"/>
              <a:gd name="T23" fmla="*/ 0 h 75"/>
              <a:gd name="T24" fmla="*/ 331418 w 146"/>
              <a:gd name="T25" fmla="*/ 0 h 75"/>
              <a:gd name="T26" fmla="*/ 389416 w 146"/>
              <a:gd name="T27" fmla="*/ 66379 h 75"/>
              <a:gd name="T28" fmla="*/ 356274 w 146"/>
              <a:gd name="T29" fmla="*/ 161798 h 75"/>
              <a:gd name="T30" fmla="*/ 364559 w 146"/>
              <a:gd name="T31" fmla="*/ 199136 h 75"/>
              <a:gd name="T32" fmla="*/ 393558 w 146"/>
              <a:gd name="T33" fmla="*/ 211582 h 75"/>
              <a:gd name="T34" fmla="*/ 447414 w 146"/>
              <a:gd name="T35" fmla="*/ 244771 h 75"/>
              <a:gd name="T36" fmla="*/ 434986 w 146"/>
              <a:gd name="T37" fmla="*/ 294555 h 75"/>
              <a:gd name="T38" fmla="*/ 592409 w 146"/>
              <a:gd name="T39" fmla="*/ 265515 h 75"/>
              <a:gd name="T40" fmla="*/ 555124 w 146"/>
              <a:gd name="T41" fmla="*/ 240623 h 75"/>
              <a:gd name="T42" fmla="*/ 534411 w 146"/>
              <a:gd name="T43" fmla="*/ 232325 h 75"/>
              <a:gd name="T44" fmla="*/ 530268 w 146"/>
              <a:gd name="T45" fmla="*/ 207433 h 75"/>
              <a:gd name="T46" fmla="*/ 555124 w 146"/>
              <a:gd name="T47" fmla="*/ 141055 h 75"/>
              <a:gd name="T48" fmla="*/ 513697 w 146"/>
              <a:gd name="T49" fmla="*/ 95419 h 75"/>
              <a:gd name="T50" fmla="*/ 497126 w 146"/>
              <a:gd name="T51" fmla="*/ 95419 h 75"/>
              <a:gd name="T52" fmla="*/ 484698 w 146"/>
              <a:gd name="T53" fmla="*/ 95419 h 75"/>
              <a:gd name="T54" fmla="*/ 443271 w 146"/>
              <a:gd name="T55" fmla="*/ 141055 h 75"/>
              <a:gd name="T56" fmla="*/ 468127 w 146"/>
              <a:gd name="T57" fmla="*/ 207433 h 75"/>
              <a:gd name="T58" fmla="*/ 459842 w 146"/>
              <a:gd name="T59" fmla="*/ 232325 h 75"/>
              <a:gd name="T60" fmla="*/ 459842 w 146"/>
              <a:gd name="T61" fmla="*/ 232325 h 75"/>
              <a:gd name="T62" fmla="*/ 463985 w 146"/>
              <a:gd name="T63" fmla="*/ 240623 h 75"/>
              <a:gd name="T64" fmla="*/ 476413 w 146"/>
              <a:gd name="T65" fmla="*/ 273812 h 75"/>
              <a:gd name="T66" fmla="*/ 451556 w 146"/>
              <a:gd name="T67" fmla="*/ 302853 h 75"/>
              <a:gd name="T68" fmla="*/ 439128 w 146"/>
              <a:gd name="T69" fmla="*/ 307001 h 75"/>
              <a:gd name="T70" fmla="*/ 497126 w 146"/>
              <a:gd name="T71" fmla="*/ 311150 h 75"/>
              <a:gd name="T72" fmla="*/ 567553 w 146"/>
              <a:gd name="T73" fmla="*/ 307001 h 75"/>
              <a:gd name="T74" fmla="*/ 584123 w 146"/>
              <a:gd name="T75" fmla="*/ 298704 h 75"/>
              <a:gd name="T76" fmla="*/ 592409 w 146"/>
              <a:gd name="T77" fmla="*/ 265515 h 75"/>
              <a:gd name="T78" fmla="*/ 144995 w 146"/>
              <a:gd name="T79" fmla="*/ 273812 h 75"/>
              <a:gd name="T80" fmla="*/ 157423 w 146"/>
              <a:gd name="T81" fmla="*/ 240623 h 75"/>
              <a:gd name="T82" fmla="*/ 169851 w 146"/>
              <a:gd name="T83" fmla="*/ 228177 h 75"/>
              <a:gd name="T84" fmla="*/ 161566 w 146"/>
              <a:gd name="T85" fmla="*/ 224028 h 75"/>
              <a:gd name="T86" fmla="*/ 153281 w 146"/>
              <a:gd name="T87" fmla="*/ 194987 h 75"/>
              <a:gd name="T88" fmla="*/ 178137 w 146"/>
              <a:gd name="T89" fmla="*/ 124460 h 75"/>
              <a:gd name="T90" fmla="*/ 136710 w 146"/>
              <a:gd name="T91" fmla="*/ 74676 h 75"/>
              <a:gd name="T92" fmla="*/ 120139 w 146"/>
              <a:gd name="T93" fmla="*/ 70527 h 75"/>
              <a:gd name="T94" fmla="*/ 103568 w 146"/>
              <a:gd name="T95" fmla="*/ 74676 h 75"/>
              <a:gd name="T96" fmla="*/ 57998 w 146"/>
              <a:gd name="T97" fmla="*/ 124460 h 75"/>
              <a:gd name="T98" fmla="*/ 82854 w 146"/>
              <a:gd name="T99" fmla="*/ 194987 h 75"/>
              <a:gd name="T100" fmla="*/ 78712 w 146"/>
              <a:gd name="T101" fmla="*/ 224028 h 75"/>
              <a:gd name="T102" fmla="*/ 57998 w 146"/>
              <a:gd name="T103" fmla="*/ 232325 h 75"/>
              <a:gd name="T104" fmla="*/ 12428 w 146"/>
              <a:gd name="T105" fmla="*/ 261366 h 75"/>
              <a:gd name="T106" fmla="*/ 20714 w 146"/>
              <a:gd name="T107" fmla="*/ 298704 h 75"/>
              <a:gd name="T108" fmla="*/ 41427 w 146"/>
              <a:gd name="T109" fmla="*/ 307001 h 75"/>
              <a:gd name="T110" fmla="*/ 120139 w 146"/>
              <a:gd name="T111" fmla="*/ 311150 h 75"/>
              <a:gd name="T112" fmla="*/ 182280 w 146"/>
              <a:gd name="T113" fmla="*/ 307001 h 75"/>
              <a:gd name="T114" fmla="*/ 169851 w 146"/>
              <a:gd name="T115" fmla="*/ 302853 h 75"/>
              <a:gd name="T116" fmla="*/ 144995 w 146"/>
              <a:gd name="T117" fmla="*/ 273812 h 75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46" h="75" extrusionOk="0">
                <a:moveTo>
                  <a:pt x="105" y="71"/>
                </a:moveTo>
                <a:cubicBezTo>
                  <a:pt x="103" y="72"/>
                  <a:pt x="101" y="73"/>
                  <a:pt x="99" y="73"/>
                </a:cubicBezTo>
                <a:cubicBezTo>
                  <a:pt x="92" y="75"/>
                  <a:pt x="84" y="75"/>
                  <a:pt x="75" y="75"/>
                </a:cubicBezTo>
                <a:cubicBezTo>
                  <a:pt x="66" y="75"/>
                  <a:pt x="58" y="75"/>
                  <a:pt x="51" y="73"/>
                </a:cubicBezTo>
                <a:cubicBezTo>
                  <a:pt x="49" y="73"/>
                  <a:pt x="47" y="72"/>
                  <a:pt x="44" y="71"/>
                </a:cubicBezTo>
                <a:cubicBezTo>
                  <a:pt x="38" y="68"/>
                  <a:pt x="38" y="63"/>
                  <a:pt x="42" y="59"/>
                </a:cubicBezTo>
                <a:cubicBezTo>
                  <a:pt x="46" y="56"/>
                  <a:pt x="50" y="53"/>
                  <a:pt x="55" y="51"/>
                </a:cubicBezTo>
                <a:cubicBezTo>
                  <a:pt x="57" y="50"/>
                  <a:pt x="60" y="49"/>
                  <a:pt x="62" y="48"/>
                </a:cubicBezTo>
                <a:cubicBezTo>
                  <a:pt x="66" y="46"/>
                  <a:pt x="67" y="42"/>
                  <a:pt x="64" y="39"/>
                </a:cubicBezTo>
                <a:cubicBezTo>
                  <a:pt x="58" y="32"/>
                  <a:pt x="55" y="25"/>
                  <a:pt x="56" y="16"/>
                </a:cubicBezTo>
                <a:cubicBezTo>
                  <a:pt x="56" y="7"/>
                  <a:pt x="61" y="3"/>
                  <a:pt x="70" y="0"/>
                </a:cubicBezTo>
                <a:cubicBezTo>
                  <a:pt x="71" y="0"/>
                  <a:pt x="73" y="0"/>
                  <a:pt x="75" y="0"/>
                </a:cubicBezTo>
                <a:cubicBezTo>
                  <a:pt x="77" y="0"/>
                  <a:pt x="78" y="0"/>
                  <a:pt x="80" y="0"/>
                </a:cubicBezTo>
                <a:cubicBezTo>
                  <a:pt x="88" y="3"/>
                  <a:pt x="94" y="7"/>
                  <a:pt x="94" y="16"/>
                </a:cubicBezTo>
                <a:cubicBezTo>
                  <a:pt x="94" y="25"/>
                  <a:pt x="92" y="33"/>
                  <a:pt x="86" y="39"/>
                </a:cubicBezTo>
                <a:cubicBezTo>
                  <a:pt x="82" y="42"/>
                  <a:pt x="84" y="46"/>
                  <a:pt x="88" y="48"/>
                </a:cubicBezTo>
                <a:cubicBezTo>
                  <a:pt x="90" y="49"/>
                  <a:pt x="92" y="50"/>
                  <a:pt x="95" y="51"/>
                </a:cubicBezTo>
                <a:cubicBezTo>
                  <a:pt x="100" y="53"/>
                  <a:pt x="104" y="56"/>
                  <a:pt x="108" y="59"/>
                </a:cubicBezTo>
                <a:cubicBezTo>
                  <a:pt x="110" y="62"/>
                  <a:pt x="112" y="68"/>
                  <a:pt x="105" y="71"/>
                </a:cubicBezTo>
                <a:close/>
                <a:moveTo>
                  <a:pt x="143" y="64"/>
                </a:moveTo>
                <a:cubicBezTo>
                  <a:pt x="141" y="62"/>
                  <a:pt x="137" y="60"/>
                  <a:pt x="134" y="58"/>
                </a:cubicBezTo>
                <a:cubicBezTo>
                  <a:pt x="132" y="57"/>
                  <a:pt x="131" y="57"/>
                  <a:pt x="129" y="56"/>
                </a:cubicBezTo>
                <a:cubicBezTo>
                  <a:pt x="126" y="55"/>
                  <a:pt x="126" y="52"/>
                  <a:pt x="128" y="50"/>
                </a:cubicBezTo>
                <a:cubicBezTo>
                  <a:pt x="132" y="46"/>
                  <a:pt x="134" y="40"/>
                  <a:pt x="134" y="34"/>
                </a:cubicBezTo>
                <a:cubicBezTo>
                  <a:pt x="133" y="28"/>
                  <a:pt x="130" y="25"/>
                  <a:pt x="124" y="23"/>
                </a:cubicBezTo>
                <a:cubicBezTo>
                  <a:pt x="123" y="23"/>
                  <a:pt x="121" y="23"/>
                  <a:pt x="120" y="23"/>
                </a:cubicBezTo>
                <a:cubicBezTo>
                  <a:pt x="119" y="23"/>
                  <a:pt x="118" y="23"/>
                  <a:pt x="117" y="23"/>
                </a:cubicBezTo>
                <a:cubicBezTo>
                  <a:pt x="111" y="25"/>
                  <a:pt x="107" y="28"/>
                  <a:pt x="107" y="34"/>
                </a:cubicBezTo>
                <a:cubicBezTo>
                  <a:pt x="107" y="40"/>
                  <a:pt x="108" y="46"/>
                  <a:pt x="113" y="50"/>
                </a:cubicBezTo>
                <a:cubicBezTo>
                  <a:pt x="115" y="52"/>
                  <a:pt x="114" y="55"/>
                  <a:pt x="111" y="56"/>
                </a:cubicBezTo>
                <a:cubicBezTo>
                  <a:pt x="111" y="56"/>
                  <a:pt x="111" y="56"/>
                  <a:pt x="111" y="56"/>
                </a:cubicBezTo>
                <a:cubicBezTo>
                  <a:pt x="111" y="57"/>
                  <a:pt x="112" y="57"/>
                  <a:pt x="112" y="58"/>
                </a:cubicBezTo>
                <a:cubicBezTo>
                  <a:pt x="114" y="60"/>
                  <a:pt x="115" y="63"/>
                  <a:pt x="115" y="66"/>
                </a:cubicBezTo>
                <a:cubicBezTo>
                  <a:pt x="114" y="69"/>
                  <a:pt x="112" y="72"/>
                  <a:pt x="109" y="73"/>
                </a:cubicBezTo>
                <a:cubicBezTo>
                  <a:pt x="108" y="74"/>
                  <a:pt x="107" y="74"/>
                  <a:pt x="106" y="74"/>
                </a:cubicBezTo>
                <a:cubicBezTo>
                  <a:pt x="110" y="75"/>
                  <a:pt x="115" y="75"/>
                  <a:pt x="120" y="75"/>
                </a:cubicBezTo>
                <a:cubicBezTo>
                  <a:pt x="127" y="75"/>
                  <a:pt x="132" y="75"/>
                  <a:pt x="137" y="74"/>
                </a:cubicBezTo>
                <a:cubicBezTo>
                  <a:pt x="138" y="73"/>
                  <a:pt x="140" y="73"/>
                  <a:pt x="141" y="72"/>
                </a:cubicBezTo>
                <a:cubicBezTo>
                  <a:pt x="146" y="70"/>
                  <a:pt x="145" y="66"/>
                  <a:pt x="143" y="64"/>
                </a:cubicBezTo>
                <a:close/>
                <a:moveTo>
                  <a:pt x="35" y="66"/>
                </a:moveTo>
                <a:cubicBezTo>
                  <a:pt x="34" y="63"/>
                  <a:pt x="35" y="60"/>
                  <a:pt x="38" y="58"/>
                </a:cubicBezTo>
                <a:cubicBezTo>
                  <a:pt x="39" y="57"/>
                  <a:pt x="40" y="56"/>
                  <a:pt x="41" y="55"/>
                </a:cubicBezTo>
                <a:cubicBezTo>
                  <a:pt x="40" y="55"/>
                  <a:pt x="39" y="54"/>
                  <a:pt x="39" y="54"/>
                </a:cubicBezTo>
                <a:cubicBezTo>
                  <a:pt x="36" y="53"/>
                  <a:pt x="35" y="50"/>
                  <a:pt x="37" y="47"/>
                </a:cubicBezTo>
                <a:cubicBezTo>
                  <a:pt x="42" y="42"/>
                  <a:pt x="44" y="36"/>
                  <a:pt x="43" y="30"/>
                </a:cubicBezTo>
                <a:cubicBezTo>
                  <a:pt x="43" y="23"/>
                  <a:pt x="39" y="19"/>
                  <a:pt x="33" y="18"/>
                </a:cubicBezTo>
                <a:cubicBezTo>
                  <a:pt x="31" y="17"/>
                  <a:pt x="30" y="17"/>
                  <a:pt x="29" y="17"/>
                </a:cubicBezTo>
                <a:cubicBezTo>
                  <a:pt x="27" y="17"/>
                  <a:pt x="26" y="17"/>
                  <a:pt x="25" y="18"/>
                </a:cubicBezTo>
                <a:cubicBezTo>
                  <a:pt x="18" y="19"/>
                  <a:pt x="14" y="23"/>
                  <a:pt x="14" y="30"/>
                </a:cubicBezTo>
                <a:cubicBezTo>
                  <a:pt x="14" y="36"/>
                  <a:pt x="16" y="42"/>
                  <a:pt x="20" y="47"/>
                </a:cubicBezTo>
                <a:cubicBezTo>
                  <a:pt x="23" y="50"/>
                  <a:pt x="22" y="53"/>
                  <a:pt x="19" y="54"/>
                </a:cubicBezTo>
                <a:cubicBezTo>
                  <a:pt x="17" y="55"/>
                  <a:pt x="15" y="56"/>
                  <a:pt x="14" y="56"/>
                </a:cubicBezTo>
                <a:cubicBezTo>
                  <a:pt x="10" y="58"/>
                  <a:pt x="6" y="60"/>
                  <a:pt x="3" y="63"/>
                </a:cubicBezTo>
                <a:cubicBezTo>
                  <a:pt x="0" y="66"/>
                  <a:pt x="1" y="70"/>
                  <a:pt x="5" y="72"/>
                </a:cubicBezTo>
                <a:cubicBezTo>
                  <a:pt x="7" y="73"/>
                  <a:pt x="9" y="73"/>
                  <a:pt x="10" y="74"/>
                </a:cubicBezTo>
                <a:cubicBezTo>
                  <a:pt x="16" y="75"/>
                  <a:pt x="22" y="75"/>
                  <a:pt x="29" y="75"/>
                </a:cubicBezTo>
                <a:cubicBezTo>
                  <a:pt x="34" y="75"/>
                  <a:pt x="39" y="75"/>
                  <a:pt x="44" y="74"/>
                </a:cubicBezTo>
                <a:cubicBezTo>
                  <a:pt x="43" y="74"/>
                  <a:pt x="42" y="74"/>
                  <a:pt x="41" y="73"/>
                </a:cubicBezTo>
                <a:cubicBezTo>
                  <a:pt x="37" y="72"/>
                  <a:pt x="35" y="69"/>
                  <a:pt x="35" y="6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49199" name="Google Shape;813;p30">
            <a:extLst>
              <a:ext uri="{FF2B5EF4-FFF2-40B4-BE49-F238E27FC236}">
                <a16:creationId xmlns:a16="http://schemas.microsoft.com/office/drawing/2014/main" id="{96BF071A-35A4-4C89-896C-CBDB76DEE4FA}"/>
              </a:ext>
            </a:extLst>
          </p:cNvPr>
          <p:cNvSpPr>
            <a:spLocks/>
          </p:cNvSpPr>
          <p:nvPr/>
        </p:nvSpPr>
        <p:spPr bwMode="auto">
          <a:xfrm>
            <a:off x="6327775" y="4508500"/>
            <a:ext cx="365125" cy="327025"/>
          </a:xfrm>
          <a:custGeom>
            <a:avLst/>
            <a:gdLst>
              <a:gd name="T0" fmla="*/ 224054 w 88"/>
              <a:gd name="T1" fmla="*/ 45535 h 79"/>
              <a:gd name="T2" fmla="*/ 161817 w 88"/>
              <a:gd name="T3" fmla="*/ 20698 h 79"/>
              <a:gd name="T4" fmla="*/ 116176 w 88"/>
              <a:gd name="T5" fmla="*/ 45535 h 79"/>
              <a:gd name="T6" fmla="*/ 207457 w 88"/>
              <a:gd name="T7" fmla="*/ 0 h 79"/>
              <a:gd name="T8" fmla="*/ 53939 w 88"/>
              <a:gd name="T9" fmla="*/ 182141 h 79"/>
              <a:gd name="T10" fmla="*/ 145220 w 88"/>
              <a:gd name="T11" fmla="*/ 169722 h 79"/>
              <a:gd name="T12" fmla="*/ 199159 w 88"/>
              <a:gd name="T13" fmla="*/ 149024 h 79"/>
              <a:gd name="T14" fmla="*/ 215756 w 88"/>
              <a:gd name="T15" fmla="*/ 182141 h 79"/>
              <a:gd name="T16" fmla="*/ 365125 w 88"/>
              <a:gd name="T17" fmla="*/ 128326 h 79"/>
              <a:gd name="T18" fmla="*/ 323634 w 88"/>
              <a:gd name="T19" fmla="*/ 53814 h 79"/>
              <a:gd name="T20" fmla="*/ 290440 w 88"/>
              <a:gd name="T21" fmla="*/ 53814 h 79"/>
              <a:gd name="T22" fmla="*/ 261396 w 88"/>
              <a:gd name="T23" fmla="*/ 53814 h 79"/>
              <a:gd name="T24" fmla="*/ 224054 w 88"/>
              <a:gd name="T25" fmla="*/ 53814 h 79"/>
              <a:gd name="T26" fmla="*/ 116176 w 88"/>
              <a:gd name="T27" fmla="*/ 53814 h 79"/>
              <a:gd name="T28" fmla="*/ 70536 w 88"/>
              <a:gd name="T29" fmla="*/ 53814 h 79"/>
              <a:gd name="T30" fmla="*/ 41491 w 88"/>
              <a:gd name="T31" fmla="*/ 53814 h 79"/>
              <a:gd name="T32" fmla="*/ 0 w 88"/>
              <a:gd name="T33" fmla="*/ 128326 h 79"/>
              <a:gd name="T34" fmla="*/ 311186 w 88"/>
              <a:gd name="T35" fmla="*/ 198699 h 79"/>
              <a:gd name="T36" fmla="*/ 215756 w 88"/>
              <a:gd name="T37" fmla="*/ 211117 h 79"/>
              <a:gd name="T38" fmla="*/ 165966 w 88"/>
              <a:gd name="T39" fmla="*/ 227676 h 79"/>
              <a:gd name="T40" fmla="*/ 145220 w 88"/>
              <a:gd name="T41" fmla="*/ 198699 h 79"/>
              <a:gd name="T42" fmla="*/ 0 w 88"/>
              <a:gd name="T43" fmla="*/ 165582 h 79"/>
              <a:gd name="T44" fmla="*/ 41491 w 88"/>
              <a:gd name="T45" fmla="*/ 327025 h 79"/>
              <a:gd name="T46" fmla="*/ 70536 w 88"/>
              <a:gd name="T47" fmla="*/ 327025 h 79"/>
              <a:gd name="T48" fmla="*/ 277993 w 88"/>
              <a:gd name="T49" fmla="*/ 327025 h 79"/>
              <a:gd name="T50" fmla="*/ 302888 w 88"/>
              <a:gd name="T51" fmla="*/ 327025 h 79"/>
              <a:gd name="T52" fmla="*/ 365125 w 88"/>
              <a:gd name="T53" fmla="*/ 277350 h 79"/>
              <a:gd name="T54" fmla="*/ 311186 w 88"/>
              <a:gd name="T55" fmla="*/ 198699 h 79"/>
              <a:gd name="T56" fmla="*/ 165966 w 88"/>
              <a:gd name="T57" fmla="*/ 165582 h 79"/>
              <a:gd name="T58" fmla="*/ 157668 w 88"/>
              <a:gd name="T59" fmla="*/ 178001 h 79"/>
              <a:gd name="T60" fmla="*/ 157668 w 88"/>
              <a:gd name="T61" fmla="*/ 194559 h 79"/>
              <a:gd name="T62" fmla="*/ 157668 w 88"/>
              <a:gd name="T63" fmla="*/ 206978 h 79"/>
              <a:gd name="T64" fmla="*/ 199159 w 88"/>
              <a:gd name="T65" fmla="*/ 215257 h 79"/>
              <a:gd name="T66" fmla="*/ 203308 w 88"/>
              <a:gd name="T67" fmla="*/ 198699 h 79"/>
              <a:gd name="T68" fmla="*/ 203308 w 88"/>
              <a:gd name="T69" fmla="*/ 186280 h 79"/>
              <a:gd name="T70" fmla="*/ 203308 w 88"/>
              <a:gd name="T71" fmla="*/ 169722 h 79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88" h="79" extrusionOk="0">
                <a:moveTo>
                  <a:pt x="60" y="11"/>
                </a:moveTo>
                <a:cubicBezTo>
                  <a:pt x="54" y="11"/>
                  <a:pt x="54" y="11"/>
                  <a:pt x="54" y="11"/>
                </a:cubicBezTo>
                <a:cubicBezTo>
                  <a:pt x="54" y="7"/>
                  <a:pt x="52" y="5"/>
                  <a:pt x="4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6" y="5"/>
                  <a:pt x="34" y="7"/>
                  <a:pt x="33" y="11"/>
                </a:cubicBezTo>
                <a:cubicBezTo>
                  <a:pt x="28" y="11"/>
                  <a:pt x="28" y="11"/>
                  <a:pt x="28" y="11"/>
                </a:cubicBezTo>
                <a:cubicBezTo>
                  <a:pt x="28" y="5"/>
                  <a:pt x="32" y="0"/>
                  <a:pt x="38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5" y="0"/>
                  <a:pt x="60" y="5"/>
                  <a:pt x="60" y="11"/>
                </a:cubicBezTo>
                <a:close/>
                <a:moveTo>
                  <a:pt x="13" y="44"/>
                </a:moveTo>
                <a:cubicBezTo>
                  <a:pt x="35" y="44"/>
                  <a:pt x="35" y="44"/>
                  <a:pt x="35" y="44"/>
                </a:cubicBezTo>
                <a:cubicBezTo>
                  <a:pt x="35" y="41"/>
                  <a:pt x="35" y="41"/>
                  <a:pt x="35" y="41"/>
                </a:cubicBezTo>
                <a:cubicBezTo>
                  <a:pt x="35" y="38"/>
                  <a:pt x="37" y="36"/>
                  <a:pt x="40" y="36"/>
                </a:cubicBezTo>
                <a:cubicBezTo>
                  <a:pt x="48" y="36"/>
                  <a:pt x="48" y="36"/>
                  <a:pt x="48" y="36"/>
                </a:cubicBezTo>
                <a:cubicBezTo>
                  <a:pt x="50" y="36"/>
                  <a:pt x="52" y="38"/>
                  <a:pt x="52" y="41"/>
                </a:cubicBezTo>
                <a:cubicBezTo>
                  <a:pt x="52" y="44"/>
                  <a:pt x="52" y="44"/>
                  <a:pt x="52" y="44"/>
                </a:cubicBezTo>
                <a:cubicBezTo>
                  <a:pt x="75" y="44"/>
                  <a:pt x="75" y="44"/>
                  <a:pt x="75" y="44"/>
                </a:cubicBezTo>
                <a:cubicBezTo>
                  <a:pt x="81" y="44"/>
                  <a:pt x="87" y="39"/>
                  <a:pt x="88" y="31"/>
                </a:cubicBezTo>
                <a:cubicBezTo>
                  <a:pt x="88" y="25"/>
                  <a:pt x="88" y="25"/>
                  <a:pt x="88" y="25"/>
                </a:cubicBezTo>
                <a:cubicBezTo>
                  <a:pt x="88" y="18"/>
                  <a:pt x="83" y="13"/>
                  <a:pt x="78" y="13"/>
                </a:cubicBezTo>
                <a:cubicBezTo>
                  <a:pt x="73" y="13"/>
                  <a:pt x="73" y="13"/>
                  <a:pt x="73" y="13"/>
                </a:cubicBezTo>
                <a:cubicBezTo>
                  <a:pt x="70" y="13"/>
                  <a:pt x="70" y="13"/>
                  <a:pt x="70" y="13"/>
                </a:cubicBezTo>
                <a:cubicBezTo>
                  <a:pt x="67" y="13"/>
                  <a:pt x="67" y="13"/>
                  <a:pt x="67" y="13"/>
                </a:cubicBezTo>
                <a:cubicBezTo>
                  <a:pt x="63" y="13"/>
                  <a:pt x="63" y="13"/>
                  <a:pt x="63" y="13"/>
                </a:cubicBezTo>
                <a:cubicBezTo>
                  <a:pt x="60" y="13"/>
                  <a:pt x="60" y="13"/>
                  <a:pt x="60" y="13"/>
                </a:cubicBezTo>
                <a:cubicBezTo>
                  <a:pt x="54" y="13"/>
                  <a:pt x="54" y="13"/>
                  <a:pt x="54" y="13"/>
                </a:cubicBezTo>
                <a:cubicBezTo>
                  <a:pt x="34" y="13"/>
                  <a:pt x="34" y="13"/>
                  <a:pt x="34" y="13"/>
                </a:cubicBezTo>
                <a:cubicBezTo>
                  <a:pt x="28" y="13"/>
                  <a:pt x="28" y="13"/>
                  <a:pt x="28" y="13"/>
                </a:cubicBezTo>
                <a:cubicBezTo>
                  <a:pt x="20" y="13"/>
                  <a:pt x="20" y="13"/>
                  <a:pt x="20" y="13"/>
                </a:cubicBezTo>
                <a:cubicBezTo>
                  <a:pt x="17" y="13"/>
                  <a:pt x="17" y="13"/>
                  <a:pt x="17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4" y="13"/>
                  <a:pt x="0" y="18"/>
                  <a:pt x="0" y="25"/>
                </a:cubicBezTo>
                <a:cubicBezTo>
                  <a:pt x="0" y="31"/>
                  <a:pt x="0" y="31"/>
                  <a:pt x="0" y="31"/>
                </a:cubicBezTo>
                <a:cubicBezTo>
                  <a:pt x="1" y="39"/>
                  <a:pt x="6" y="44"/>
                  <a:pt x="13" y="44"/>
                </a:cubicBezTo>
                <a:close/>
                <a:moveTo>
                  <a:pt x="75" y="48"/>
                </a:moveTo>
                <a:cubicBezTo>
                  <a:pt x="52" y="48"/>
                  <a:pt x="52" y="48"/>
                  <a:pt x="52" y="48"/>
                </a:cubicBezTo>
                <a:cubicBezTo>
                  <a:pt x="52" y="51"/>
                  <a:pt x="52" y="51"/>
                  <a:pt x="52" y="51"/>
                </a:cubicBezTo>
                <a:cubicBezTo>
                  <a:pt x="52" y="53"/>
                  <a:pt x="50" y="55"/>
                  <a:pt x="48" y="55"/>
                </a:cubicBezTo>
                <a:cubicBezTo>
                  <a:pt x="40" y="55"/>
                  <a:pt x="40" y="55"/>
                  <a:pt x="40" y="55"/>
                </a:cubicBezTo>
                <a:cubicBezTo>
                  <a:pt x="37" y="55"/>
                  <a:pt x="35" y="53"/>
                  <a:pt x="35" y="51"/>
                </a:cubicBezTo>
                <a:cubicBezTo>
                  <a:pt x="35" y="48"/>
                  <a:pt x="35" y="48"/>
                  <a:pt x="35" y="48"/>
                </a:cubicBezTo>
                <a:cubicBezTo>
                  <a:pt x="13" y="48"/>
                  <a:pt x="13" y="48"/>
                  <a:pt x="13" y="48"/>
                </a:cubicBezTo>
                <a:cubicBezTo>
                  <a:pt x="8" y="48"/>
                  <a:pt x="3" y="45"/>
                  <a:pt x="0" y="40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74"/>
                  <a:pt x="4" y="79"/>
                  <a:pt x="10" y="79"/>
                </a:cubicBezTo>
                <a:cubicBezTo>
                  <a:pt x="13" y="79"/>
                  <a:pt x="13" y="79"/>
                  <a:pt x="13" y="79"/>
                </a:cubicBezTo>
                <a:cubicBezTo>
                  <a:pt x="17" y="79"/>
                  <a:pt x="17" y="79"/>
                  <a:pt x="17" y="79"/>
                </a:cubicBezTo>
                <a:cubicBezTo>
                  <a:pt x="20" y="79"/>
                  <a:pt x="20" y="79"/>
                  <a:pt x="20" y="79"/>
                </a:cubicBezTo>
                <a:cubicBezTo>
                  <a:pt x="67" y="79"/>
                  <a:pt x="67" y="79"/>
                  <a:pt x="67" y="79"/>
                </a:cubicBezTo>
                <a:cubicBezTo>
                  <a:pt x="70" y="79"/>
                  <a:pt x="70" y="79"/>
                  <a:pt x="70" y="79"/>
                </a:cubicBezTo>
                <a:cubicBezTo>
                  <a:pt x="73" y="79"/>
                  <a:pt x="73" y="79"/>
                  <a:pt x="73" y="79"/>
                </a:cubicBezTo>
                <a:cubicBezTo>
                  <a:pt x="78" y="79"/>
                  <a:pt x="78" y="79"/>
                  <a:pt x="78" y="79"/>
                </a:cubicBezTo>
                <a:cubicBezTo>
                  <a:pt x="83" y="79"/>
                  <a:pt x="88" y="74"/>
                  <a:pt x="88" y="67"/>
                </a:cubicBezTo>
                <a:cubicBezTo>
                  <a:pt x="88" y="40"/>
                  <a:pt x="88" y="40"/>
                  <a:pt x="88" y="40"/>
                </a:cubicBezTo>
                <a:cubicBezTo>
                  <a:pt x="85" y="45"/>
                  <a:pt x="80" y="48"/>
                  <a:pt x="75" y="48"/>
                </a:cubicBezTo>
                <a:close/>
                <a:moveTo>
                  <a:pt x="48" y="40"/>
                </a:moveTo>
                <a:cubicBezTo>
                  <a:pt x="40" y="40"/>
                  <a:pt x="40" y="40"/>
                  <a:pt x="40" y="40"/>
                </a:cubicBezTo>
                <a:cubicBezTo>
                  <a:pt x="39" y="40"/>
                  <a:pt x="38" y="40"/>
                  <a:pt x="38" y="41"/>
                </a:cubicBezTo>
                <a:cubicBezTo>
                  <a:pt x="38" y="43"/>
                  <a:pt x="38" y="43"/>
                  <a:pt x="38" y="43"/>
                </a:cubicBezTo>
                <a:cubicBezTo>
                  <a:pt x="38" y="45"/>
                  <a:pt x="38" y="45"/>
                  <a:pt x="38" y="45"/>
                </a:cubicBezTo>
                <a:cubicBezTo>
                  <a:pt x="38" y="47"/>
                  <a:pt x="38" y="47"/>
                  <a:pt x="38" y="47"/>
                </a:cubicBezTo>
                <a:cubicBezTo>
                  <a:pt x="38" y="48"/>
                  <a:pt x="38" y="48"/>
                  <a:pt x="38" y="48"/>
                </a:cubicBezTo>
                <a:cubicBezTo>
                  <a:pt x="38" y="50"/>
                  <a:pt x="38" y="50"/>
                  <a:pt x="38" y="50"/>
                </a:cubicBezTo>
                <a:cubicBezTo>
                  <a:pt x="38" y="51"/>
                  <a:pt x="39" y="52"/>
                  <a:pt x="40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49" y="52"/>
                  <a:pt x="49" y="51"/>
                  <a:pt x="49" y="50"/>
                </a:cubicBezTo>
                <a:cubicBezTo>
                  <a:pt x="49" y="48"/>
                  <a:pt x="49" y="48"/>
                  <a:pt x="49" y="48"/>
                </a:cubicBezTo>
                <a:cubicBezTo>
                  <a:pt x="49" y="47"/>
                  <a:pt x="49" y="47"/>
                  <a:pt x="49" y="47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3"/>
                  <a:pt x="49" y="43"/>
                  <a:pt x="49" y="43"/>
                </a:cubicBezTo>
                <a:cubicBezTo>
                  <a:pt x="49" y="41"/>
                  <a:pt x="49" y="41"/>
                  <a:pt x="49" y="41"/>
                </a:cubicBezTo>
                <a:cubicBezTo>
                  <a:pt x="49" y="40"/>
                  <a:pt x="49" y="40"/>
                  <a:pt x="48" y="4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49200" name="Google Shape;814;p30">
            <a:extLst>
              <a:ext uri="{FF2B5EF4-FFF2-40B4-BE49-F238E27FC236}">
                <a16:creationId xmlns:a16="http://schemas.microsoft.com/office/drawing/2014/main" id="{76CE0C1F-FCCA-446A-B9BE-4074255C699B}"/>
              </a:ext>
            </a:extLst>
          </p:cNvPr>
          <p:cNvSpPr>
            <a:spLocks/>
          </p:cNvSpPr>
          <p:nvPr/>
        </p:nvSpPr>
        <p:spPr bwMode="auto">
          <a:xfrm>
            <a:off x="7089775" y="3654425"/>
            <a:ext cx="331788" cy="331788"/>
          </a:xfrm>
          <a:custGeom>
            <a:avLst/>
            <a:gdLst>
              <a:gd name="T0" fmla="*/ 153452 w 80"/>
              <a:gd name="T1" fmla="*/ 174189 h 80"/>
              <a:gd name="T2" fmla="*/ 311051 w 80"/>
              <a:gd name="T3" fmla="*/ 174189 h 80"/>
              <a:gd name="T4" fmla="*/ 153452 w 80"/>
              <a:gd name="T5" fmla="*/ 331788 h 80"/>
              <a:gd name="T6" fmla="*/ 0 w 80"/>
              <a:gd name="T7" fmla="*/ 174189 h 80"/>
              <a:gd name="T8" fmla="*/ 153452 w 80"/>
              <a:gd name="T9" fmla="*/ 16589 h 80"/>
              <a:gd name="T10" fmla="*/ 153452 w 80"/>
              <a:gd name="T11" fmla="*/ 174189 h 80"/>
              <a:gd name="T12" fmla="*/ 174189 w 80"/>
              <a:gd name="T13" fmla="*/ 0 h 80"/>
              <a:gd name="T14" fmla="*/ 174189 w 80"/>
              <a:gd name="T15" fmla="*/ 153452 h 80"/>
              <a:gd name="T16" fmla="*/ 331788 w 80"/>
              <a:gd name="T17" fmla="*/ 153452 h 80"/>
              <a:gd name="T18" fmla="*/ 174189 w 80"/>
              <a:gd name="T19" fmla="*/ 0 h 8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80" h="80" extrusionOk="0">
                <a:moveTo>
                  <a:pt x="37" y="42"/>
                </a:moveTo>
                <a:cubicBezTo>
                  <a:pt x="75" y="42"/>
                  <a:pt x="75" y="42"/>
                  <a:pt x="75" y="42"/>
                </a:cubicBezTo>
                <a:cubicBezTo>
                  <a:pt x="75" y="63"/>
                  <a:pt x="58" y="80"/>
                  <a:pt x="37" y="80"/>
                </a:cubicBezTo>
                <a:cubicBezTo>
                  <a:pt x="17" y="80"/>
                  <a:pt x="0" y="63"/>
                  <a:pt x="0" y="42"/>
                </a:cubicBezTo>
                <a:cubicBezTo>
                  <a:pt x="0" y="21"/>
                  <a:pt x="17" y="4"/>
                  <a:pt x="37" y="4"/>
                </a:cubicBezTo>
                <a:lnTo>
                  <a:pt x="37" y="42"/>
                </a:lnTo>
                <a:close/>
                <a:moveTo>
                  <a:pt x="42" y="0"/>
                </a:moveTo>
                <a:cubicBezTo>
                  <a:pt x="42" y="37"/>
                  <a:pt x="42" y="37"/>
                  <a:pt x="42" y="37"/>
                </a:cubicBezTo>
                <a:cubicBezTo>
                  <a:pt x="80" y="37"/>
                  <a:pt x="80" y="37"/>
                  <a:pt x="80" y="37"/>
                </a:cubicBezTo>
                <a:cubicBezTo>
                  <a:pt x="80" y="17"/>
                  <a:pt x="63" y="0"/>
                  <a:pt x="4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49201" name="Google Shape;815;p30">
            <a:extLst>
              <a:ext uri="{FF2B5EF4-FFF2-40B4-BE49-F238E27FC236}">
                <a16:creationId xmlns:a16="http://schemas.microsoft.com/office/drawing/2014/main" id="{477F4BAE-D8CE-4FF6-8248-88DB114811B8}"/>
              </a:ext>
            </a:extLst>
          </p:cNvPr>
          <p:cNvSpPr>
            <a:spLocks/>
          </p:cNvSpPr>
          <p:nvPr/>
        </p:nvSpPr>
        <p:spPr bwMode="auto">
          <a:xfrm>
            <a:off x="5554663" y="4508500"/>
            <a:ext cx="268287" cy="393700"/>
          </a:xfrm>
          <a:custGeom>
            <a:avLst/>
            <a:gdLst>
              <a:gd name="T0" fmla="*/ 268287 w 65"/>
              <a:gd name="T1" fmla="*/ 261085 h 95"/>
              <a:gd name="T2" fmla="*/ 173355 w 65"/>
              <a:gd name="T3" fmla="*/ 174057 h 95"/>
              <a:gd name="T4" fmla="*/ 123825 w 65"/>
              <a:gd name="T5" fmla="*/ 161624 h 95"/>
              <a:gd name="T6" fmla="*/ 61912 w 65"/>
              <a:gd name="T7" fmla="*/ 128471 h 95"/>
              <a:gd name="T8" fmla="*/ 127952 w 65"/>
              <a:gd name="T9" fmla="*/ 99461 h 95"/>
              <a:gd name="T10" fmla="*/ 198120 w 65"/>
              <a:gd name="T11" fmla="*/ 124326 h 95"/>
              <a:gd name="T12" fmla="*/ 231140 w 65"/>
              <a:gd name="T13" fmla="*/ 124326 h 95"/>
              <a:gd name="T14" fmla="*/ 247650 w 65"/>
              <a:gd name="T15" fmla="*/ 99461 h 95"/>
              <a:gd name="T16" fmla="*/ 160972 w 65"/>
              <a:gd name="T17" fmla="*/ 45586 h 95"/>
              <a:gd name="T18" fmla="*/ 160972 w 65"/>
              <a:gd name="T19" fmla="*/ 12433 h 95"/>
              <a:gd name="T20" fmla="*/ 144462 w 65"/>
              <a:gd name="T21" fmla="*/ 0 h 95"/>
              <a:gd name="T22" fmla="*/ 123825 w 65"/>
              <a:gd name="T23" fmla="*/ 0 h 95"/>
              <a:gd name="T24" fmla="*/ 103187 w 65"/>
              <a:gd name="T25" fmla="*/ 12433 h 95"/>
              <a:gd name="T26" fmla="*/ 103187 w 65"/>
              <a:gd name="T27" fmla="*/ 41442 h 95"/>
              <a:gd name="T28" fmla="*/ 0 w 65"/>
              <a:gd name="T29" fmla="*/ 128471 h 95"/>
              <a:gd name="T30" fmla="*/ 99060 w 65"/>
              <a:gd name="T31" fmla="*/ 215499 h 95"/>
              <a:gd name="T32" fmla="*/ 156845 w 65"/>
              <a:gd name="T33" fmla="*/ 227932 h 95"/>
              <a:gd name="T34" fmla="*/ 202247 w 65"/>
              <a:gd name="T35" fmla="*/ 261085 h 95"/>
              <a:gd name="T36" fmla="*/ 136207 w 65"/>
              <a:gd name="T37" fmla="*/ 294239 h 95"/>
              <a:gd name="T38" fmla="*/ 53657 w 65"/>
              <a:gd name="T39" fmla="*/ 265229 h 95"/>
              <a:gd name="T40" fmla="*/ 16510 w 65"/>
              <a:gd name="T41" fmla="*/ 273518 h 95"/>
              <a:gd name="T42" fmla="*/ 8255 w 65"/>
              <a:gd name="T43" fmla="*/ 294239 h 95"/>
              <a:gd name="T44" fmla="*/ 103187 w 65"/>
              <a:gd name="T45" fmla="*/ 348114 h 95"/>
              <a:gd name="T46" fmla="*/ 103187 w 65"/>
              <a:gd name="T47" fmla="*/ 381267 h 95"/>
              <a:gd name="T48" fmla="*/ 123825 w 65"/>
              <a:gd name="T49" fmla="*/ 393700 h 95"/>
              <a:gd name="T50" fmla="*/ 144462 w 65"/>
              <a:gd name="T51" fmla="*/ 393700 h 95"/>
              <a:gd name="T52" fmla="*/ 160972 w 65"/>
              <a:gd name="T53" fmla="*/ 381267 h 95"/>
              <a:gd name="T54" fmla="*/ 160972 w 65"/>
              <a:gd name="T55" fmla="*/ 352258 h 95"/>
              <a:gd name="T56" fmla="*/ 268287 w 65"/>
              <a:gd name="T57" fmla="*/ 261085 h 95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65" h="95" extrusionOk="0">
                <a:moveTo>
                  <a:pt x="65" y="63"/>
                </a:moveTo>
                <a:cubicBezTo>
                  <a:pt x="65" y="53"/>
                  <a:pt x="57" y="46"/>
                  <a:pt x="42" y="42"/>
                </a:cubicBezTo>
                <a:cubicBezTo>
                  <a:pt x="40" y="41"/>
                  <a:pt x="32" y="39"/>
                  <a:pt x="30" y="39"/>
                </a:cubicBezTo>
                <a:cubicBezTo>
                  <a:pt x="18" y="36"/>
                  <a:pt x="15" y="34"/>
                  <a:pt x="15" y="31"/>
                </a:cubicBezTo>
                <a:cubicBezTo>
                  <a:pt x="15" y="28"/>
                  <a:pt x="19" y="24"/>
                  <a:pt x="31" y="24"/>
                </a:cubicBezTo>
                <a:cubicBezTo>
                  <a:pt x="40" y="24"/>
                  <a:pt x="48" y="30"/>
                  <a:pt x="48" y="30"/>
                </a:cubicBezTo>
                <a:cubicBezTo>
                  <a:pt x="52" y="32"/>
                  <a:pt x="54" y="32"/>
                  <a:pt x="56" y="30"/>
                </a:cubicBezTo>
                <a:cubicBezTo>
                  <a:pt x="56" y="30"/>
                  <a:pt x="60" y="26"/>
                  <a:pt x="60" y="24"/>
                </a:cubicBezTo>
                <a:cubicBezTo>
                  <a:pt x="60" y="19"/>
                  <a:pt x="50" y="13"/>
                  <a:pt x="39" y="11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1"/>
                  <a:pt x="37" y="0"/>
                  <a:pt x="35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27" y="0"/>
                  <a:pt x="25" y="1"/>
                  <a:pt x="25" y="3"/>
                </a:cubicBezTo>
                <a:cubicBezTo>
                  <a:pt x="25" y="10"/>
                  <a:pt x="25" y="10"/>
                  <a:pt x="25" y="10"/>
                </a:cubicBezTo>
                <a:cubicBezTo>
                  <a:pt x="9" y="12"/>
                  <a:pt x="0" y="21"/>
                  <a:pt x="0" y="31"/>
                </a:cubicBezTo>
                <a:cubicBezTo>
                  <a:pt x="0" y="44"/>
                  <a:pt x="11" y="49"/>
                  <a:pt x="24" y="52"/>
                </a:cubicBezTo>
                <a:cubicBezTo>
                  <a:pt x="26" y="52"/>
                  <a:pt x="36" y="55"/>
                  <a:pt x="38" y="55"/>
                </a:cubicBezTo>
                <a:cubicBezTo>
                  <a:pt x="47" y="58"/>
                  <a:pt x="49" y="61"/>
                  <a:pt x="49" y="63"/>
                </a:cubicBezTo>
                <a:cubicBezTo>
                  <a:pt x="49" y="67"/>
                  <a:pt x="45" y="71"/>
                  <a:pt x="33" y="71"/>
                </a:cubicBezTo>
                <a:cubicBezTo>
                  <a:pt x="25" y="71"/>
                  <a:pt x="13" y="64"/>
                  <a:pt x="13" y="64"/>
                </a:cubicBezTo>
                <a:cubicBezTo>
                  <a:pt x="10" y="62"/>
                  <a:pt x="7" y="63"/>
                  <a:pt x="4" y="66"/>
                </a:cubicBezTo>
                <a:cubicBezTo>
                  <a:pt x="4" y="66"/>
                  <a:pt x="2" y="68"/>
                  <a:pt x="2" y="71"/>
                </a:cubicBezTo>
                <a:cubicBezTo>
                  <a:pt x="2" y="76"/>
                  <a:pt x="14" y="82"/>
                  <a:pt x="25" y="84"/>
                </a:cubicBezTo>
                <a:cubicBezTo>
                  <a:pt x="25" y="92"/>
                  <a:pt x="25" y="92"/>
                  <a:pt x="25" y="92"/>
                </a:cubicBezTo>
                <a:cubicBezTo>
                  <a:pt x="25" y="94"/>
                  <a:pt x="27" y="95"/>
                  <a:pt x="30" y="95"/>
                </a:cubicBezTo>
                <a:cubicBezTo>
                  <a:pt x="35" y="95"/>
                  <a:pt x="35" y="95"/>
                  <a:pt x="35" y="95"/>
                </a:cubicBezTo>
                <a:cubicBezTo>
                  <a:pt x="37" y="95"/>
                  <a:pt x="39" y="94"/>
                  <a:pt x="39" y="92"/>
                </a:cubicBezTo>
                <a:cubicBezTo>
                  <a:pt x="39" y="85"/>
                  <a:pt x="39" y="85"/>
                  <a:pt x="39" y="85"/>
                </a:cubicBezTo>
                <a:cubicBezTo>
                  <a:pt x="57" y="83"/>
                  <a:pt x="65" y="73"/>
                  <a:pt x="65" y="6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49202" name="Google Shape;816;p30">
            <a:extLst>
              <a:ext uri="{FF2B5EF4-FFF2-40B4-BE49-F238E27FC236}">
                <a16:creationId xmlns:a16="http://schemas.microsoft.com/office/drawing/2014/main" id="{DCFCDABE-D621-4818-802F-E83A9460F7CE}"/>
              </a:ext>
            </a:extLst>
          </p:cNvPr>
          <p:cNvSpPr>
            <a:spLocks/>
          </p:cNvSpPr>
          <p:nvPr/>
        </p:nvSpPr>
        <p:spPr bwMode="auto">
          <a:xfrm>
            <a:off x="4787900" y="1768475"/>
            <a:ext cx="347663" cy="344488"/>
          </a:xfrm>
          <a:custGeom>
            <a:avLst/>
            <a:gdLst>
              <a:gd name="T0" fmla="*/ 339385 w 84"/>
              <a:gd name="T1" fmla="*/ 145266 h 83"/>
              <a:gd name="T2" fmla="*/ 297997 w 84"/>
              <a:gd name="T3" fmla="*/ 141116 h 83"/>
              <a:gd name="T4" fmla="*/ 281441 w 84"/>
              <a:gd name="T5" fmla="*/ 107912 h 83"/>
              <a:gd name="T6" fmla="*/ 310413 w 84"/>
              <a:gd name="T7" fmla="*/ 70558 h 83"/>
              <a:gd name="T8" fmla="*/ 306275 w 84"/>
              <a:gd name="T9" fmla="*/ 62257 h 83"/>
              <a:gd name="T10" fmla="*/ 281441 w 84"/>
              <a:gd name="T11" fmla="*/ 37354 h 83"/>
              <a:gd name="T12" fmla="*/ 273164 w 84"/>
              <a:gd name="T13" fmla="*/ 37354 h 83"/>
              <a:gd name="T14" fmla="*/ 240053 w 84"/>
              <a:gd name="T15" fmla="*/ 62257 h 83"/>
              <a:gd name="T16" fmla="*/ 202803 w 84"/>
              <a:gd name="T17" fmla="*/ 49805 h 83"/>
              <a:gd name="T18" fmla="*/ 198665 w 84"/>
              <a:gd name="T19" fmla="*/ 4150 h 83"/>
              <a:gd name="T20" fmla="*/ 190387 w 84"/>
              <a:gd name="T21" fmla="*/ 0 h 83"/>
              <a:gd name="T22" fmla="*/ 153137 w 84"/>
              <a:gd name="T23" fmla="*/ 0 h 83"/>
              <a:gd name="T24" fmla="*/ 148998 w 84"/>
              <a:gd name="T25" fmla="*/ 4150 h 83"/>
              <a:gd name="T26" fmla="*/ 140721 w 84"/>
              <a:gd name="T27" fmla="*/ 49805 h 83"/>
              <a:gd name="T28" fmla="*/ 107610 w 84"/>
              <a:gd name="T29" fmla="*/ 62257 h 83"/>
              <a:gd name="T30" fmla="*/ 70360 w 84"/>
              <a:gd name="T31" fmla="*/ 37354 h 83"/>
              <a:gd name="T32" fmla="*/ 62083 w 84"/>
              <a:gd name="T33" fmla="*/ 37354 h 83"/>
              <a:gd name="T34" fmla="*/ 37250 w 84"/>
              <a:gd name="T35" fmla="*/ 62257 h 83"/>
              <a:gd name="T36" fmla="*/ 37250 w 84"/>
              <a:gd name="T37" fmla="*/ 70558 h 83"/>
              <a:gd name="T38" fmla="*/ 62083 w 84"/>
              <a:gd name="T39" fmla="*/ 107912 h 83"/>
              <a:gd name="T40" fmla="*/ 49666 w 84"/>
              <a:gd name="T41" fmla="*/ 141116 h 83"/>
              <a:gd name="T42" fmla="*/ 4139 w 84"/>
              <a:gd name="T43" fmla="*/ 145266 h 83"/>
              <a:gd name="T44" fmla="*/ 0 w 84"/>
              <a:gd name="T45" fmla="*/ 153567 h 83"/>
              <a:gd name="T46" fmla="*/ 0 w 84"/>
              <a:gd name="T47" fmla="*/ 190921 h 83"/>
              <a:gd name="T48" fmla="*/ 4139 w 84"/>
              <a:gd name="T49" fmla="*/ 199222 h 83"/>
              <a:gd name="T50" fmla="*/ 49666 w 84"/>
              <a:gd name="T51" fmla="*/ 203372 h 83"/>
              <a:gd name="T52" fmla="*/ 62083 w 84"/>
              <a:gd name="T53" fmla="*/ 236576 h 83"/>
              <a:gd name="T54" fmla="*/ 37250 w 84"/>
              <a:gd name="T55" fmla="*/ 273930 h 83"/>
              <a:gd name="T56" fmla="*/ 37250 w 84"/>
              <a:gd name="T57" fmla="*/ 282231 h 83"/>
              <a:gd name="T58" fmla="*/ 62083 w 84"/>
              <a:gd name="T59" fmla="*/ 307134 h 83"/>
              <a:gd name="T60" fmla="*/ 70360 w 84"/>
              <a:gd name="T61" fmla="*/ 307134 h 83"/>
              <a:gd name="T62" fmla="*/ 107610 w 84"/>
              <a:gd name="T63" fmla="*/ 282231 h 83"/>
              <a:gd name="T64" fmla="*/ 140721 w 84"/>
              <a:gd name="T65" fmla="*/ 294683 h 83"/>
              <a:gd name="T66" fmla="*/ 148998 w 84"/>
              <a:gd name="T67" fmla="*/ 340338 h 83"/>
              <a:gd name="T68" fmla="*/ 153137 w 84"/>
              <a:gd name="T69" fmla="*/ 344488 h 83"/>
              <a:gd name="T70" fmla="*/ 190387 w 84"/>
              <a:gd name="T71" fmla="*/ 344488 h 83"/>
              <a:gd name="T72" fmla="*/ 198665 w 84"/>
              <a:gd name="T73" fmla="*/ 340338 h 83"/>
              <a:gd name="T74" fmla="*/ 202803 w 84"/>
              <a:gd name="T75" fmla="*/ 294683 h 83"/>
              <a:gd name="T76" fmla="*/ 240053 w 84"/>
              <a:gd name="T77" fmla="*/ 282231 h 83"/>
              <a:gd name="T78" fmla="*/ 273164 w 84"/>
              <a:gd name="T79" fmla="*/ 307134 h 83"/>
              <a:gd name="T80" fmla="*/ 281441 w 84"/>
              <a:gd name="T81" fmla="*/ 307134 h 83"/>
              <a:gd name="T82" fmla="*/ 306275 w 84"/>
              <a:gd name="T83" fmla="*/ 282231 h 83"/>
              <a:gd name="T84" fmla="*/ 310413 w 84"/>
              <a:gd name="T85" fmla="*/ 273930 h 83"/>
              <a:gd name="T86" fmla="*/ 281441 w 84"/>
              <a:gd name="T87" fmla="*/ 236576 h 83"/>
              <a:gd name="T88" fmla="*/ 297997 w 84"/>
              <a:gd name="T89" fmla="*/ 203372 h 83"/>
              <a:gd name="T90" fmla="*/ 339385 w 84"/>
              <a:gd name="T91" fmla="*/ 199222 h 83"/>
              <a:gd name="T92" fmla="*/ 347663 w 84"/>
              <a:gd name="T93" fmla="*/ 190921 h 83"/>
              <a:gd name="T94" fmla="*/ 347663 w 84"/>
              <a:gd name="T95" fmla="*/ 153567 h 83"/>
              <a:gd name="T96" fmla="*/ 339385 w 84"/>
              <a:gd name="T97" fmla="*/ 145266 h 83"/>
              <a:gd name="T98" fmla="*/ 173832 w 84"/>
              <a:gd name="T99" fmla="*/ 236576 h 83"/>
              <a:gd name="T100" fmla="*/ 107610 w 84"/>
              <a:gd name="T101" fmla="*/ 174319 h 83"/>
              <a:gd name="T102" fmla="*/ 173832 w 84"/>
              <a:gd name="T103" fmla="*/ 107912 h 83"/>
              <a:gd name="T104" fmla="*/ 235914 w 84"/>
              <a:gd name="T105" fmla="*/ 174319 h 83"/>
              <a:gd name="T106" fmla="*/ 173832 w 84"/>
              <a:gd name="T107" fmla="*/ 236576 h 83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84" h="83" extrusionOk="0">
                <a:moveTo>
                  <a:pt x="82" y="35"/>
                </a:moveTo>
                <a:cubicBezTo>
                  <a:pt x="72" y="34"/>
                  <a:pt x="72" y="34"/>
                  <a:pt x="72" y="34"/>
                </a:cubicBezTo>
                <a:cubicBezTo>
                  <a:pt x="71" y="31"/>
                  <a:pt x="70" y="28"/>
                  <a:pt x="68" y="26"/>
                </a:cubicBezTo>
                <a:cubicBezTo>
                  <a:pt x="75" y="17"/>
                  <a:pt x="75" y="17"/>
                  <a:pt x="75" y="17"/>
                </a:cubicBezTo>
                <a:cubicBezTo>
                  <a:pt x="75" y="17"/>
                  <a:pt x="75" y="15"/>
                  <a:pt x="74" y="15"/>
                </a:cubicBezTo>
                <a:cubicBezTo>
                  <a:pt x="68" y="9"/>
                  <a:pt x="68" y="9"/>
                  <a:pt x="68" y="9"/>
                </a:cubicBezTo>
                <a:cubicBezTo>
                  <a:pt x="68" y="8"/>
                  <a:pt x="67" y="8"/>
                  <a:pt x="66" y="9"/>
                </a:cubicBezTo>
                <a:cubicBezTo>
                  <a:pt x="58" y="15"/>
                  <a:pt x="58" y="15"/>
                  <a:pt x="58" y="15"/>
                </a:cubicBezTo>
                <a:cubicBezTo>
                  <a:pt x="55" y="13"/>
                  <a:pt x="52" y="12"/>
                  <a:pt x="49" y="12"/>
                </a:cubicBezTo>
                <a:cubicBezTo>
                  <a:pt x="48" y="1"/>
                  <a:pt x="48" y="1"/>
                  <a:pt x="48" y="1"/>
                </a:cubicBezTo>
                <a:cubicBezTo>
                  <a:pt x="48" y="0"/>
                  <a:pt x="47" y="0"/>
                  <a:pt x="46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7" y="0"/>
                  <a:pt x="36" y="0"/>
                  <a:pt x="36" y="1"/>
                </a:cubicBezTo>
                <a:cubicBezTo>
                  <a:pt x="34" y="12"/>
                  <a:pt x="34" y="12"/>
                  <a:pt x="34" y="12"/>
                </a:cubicBezTo>
                <a:cubicBezTo>
                  <a:pt x="31" y="12"/>
                  <a:pt x="28" y="13"/>
                  <a:pt x="26" y="15"/>
                </a:cubicBezTo>
                <a:cubicBezTo>
                  <a:pt x="17" y="9"/>
                  <a:pt x="17" y="9"/>
                  <a:pt x="17" y="9"/>
                </a:cubicBezTo>
                <a:cubicBezTo>
                  <a:pt x="17" y="8"/>
                  <a:pt x="16" y="8"/>
                  <a:pt x="15" y="9"/>
                </a:cubicBezTo>
                <a:cubicBezTo>
                  <a:pt x="9" y="15"/>
                  <a:pt x="9" y="15"/>
                  <a:pt x="9" y="15"/>
                </a:cubicBezTo>
                <a:cubicBezTo>
                  <a:pt x="8" y="15"/>
                  <a:pt x="8" y="17"/>
                  <a:pt x="9" y="17"/>
                </a:cubicBezTo>
                <a:cubicBezTo>
                  <a:pt x="15" y="26"/>
                  <a:pt x="15" y="26"/>
                  <a:pt x="15" y="26"/>
                </a:cubicBezTo>
                <a:cubicBezTo>
                  <a:pt x="14" y="28"/>
                  <a:pt x="13" y="31"/>
                  <a:pt x="12" y="34"/>
                </a:cubicBezTo>
                <a:cubicBezTo>
                  <a:pt x="1" y="35"/>
                  <a:pt x="1" y="35"/>
                  <a:pt x="1" y="35"/>
                </a:cubicBezTo>
                <a:cubicBezTo>
                  <a:pt x="1" y="36"/>
                  <a:pt x="0" y="36"/>
                  <a:pt x="0" y="37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7"/>
                  <a:pt x="1" y="47"/>
                  <a:pt x="1" y="48"/>
                </a:cubicBezTo>
                <a:cubicBezTo>
                  <a:pt x="12" y="49"/>
                  <a:pt x="12" y="49"/>
                  <a:pt x="12" y="49"/>
                </a:cubicBezTo>
                <a:cubicBezTo>
                  <a:pt x="13" y="52"/>
                  <a:pt x="14" y="55"/>
                  <a:pt x="15" y="57"/>
                </a:cubicBezTo>
                <a:cubicBezTo>
                  <a:pt x="9" y="66"/>
                  <a:pt x="9" y="66"/>
                  <a:pt x="9" y="66"/>
                </a:cubicBezTo>
                <a:cubicBezTo>
                  <a:pt x="8" y="67"/>
                  <a:pt x="8" y="68"/>
                  <a:pt x="9" y="68"/>
                </a:cubicBezTo>
                <a:cubicBezTo>
                  <a:pt x="15" y="74"/>
                  <a:pt x="15" y="74"/>
                  <a:pt x="15" y="74"/>
                </a:cubicBezTo>
                <a:cubicBezTo>
                  <a:pt x="16" y="75"/>
                  <a:pt x="17" y="75"/>
                  <a:pt x="17" y="74"/>
                </a:cubicBezTo>
                <a:cubicBezTo>
                  <a:pt x="26" y="68"/>
                  <a:pt x="26" y="68"/>
                  <a:pt x="26" y="68"/>
                </a:cubicBezTo>
                <a:cubicBezTo>
                  <a:pt x="28" y="70"/>
                  <a:pt x="31" y="71"/>
                  <a:pt x="34" y="71"/>
                </a:cubicBezTo>
                <a:cubicBezTo>
                  <a:pt x="36" y="82"/>
                  <a:pt x="36" y="82"/>
                  <a:pt x="36" y="82"/>
                </a:cubicBezTo>
                <a:cubicBezTo>
                  <a:pt x="36" y="83"/>
                  <a:pt x="37" y="83"/>
                  <a:pt x="37" y="83"/>
                </a:cubicBezTo>
                <a:cubicBezTo>
                  <a:pt x="46" y="83"/>
                  <a:pt x="46" y="83"/>
                  <a:pt x="46" y="83"/>
                </a:cubicBezTo>
                <a:cubicBezTo>
                  <a:pt x="47" y="83"/>
                  <a:pt x="48" y="83"/>
                  <a:pt x="48" y="82"/>
                </a:cubicBezTo>
                <a:cubicBezTo>
                  <a:pt x="49" y="71"/>
                  <a:pt x="49" y="71"/>
                  <a:pt x="49" y="71"/>
                </a:cubicBezTo>
                <a:cubicBezTo>
                  <a:pt x="52" y="71"/>
                  <a:pt x="55" y="70"/>
                  <a:pt x="58" y="68"/>
                </a:cubicBezTo>
                <a:cubicBezTo>
                  <a:pt x="66" y="74"/>
                  <a:pt x="66" y="74"/>
                  <a:pt x="66" y="74"/>
                </a:cubicBezTo>
                <a:cubicBezTo>
                  <a:pt x="67" y="75"/>
                  <a:pt x="68" y="75"/>
                  <a:pt x="68" y="74"/>
                </a:cubicBezTo>
                <a:cubicBezTo>
                  <a:pt x="74" y="68"/>
                  <a:pt x="74" y="68"/>
                  <a:pt x="74" y="68"/>
                </a:cubicBezTo>
                <a:cubicBezTo>
                  <a:pt x="75" y="68"/>
                  <a:pt x="75" y="67"/>
                  <a:pt x="75" y="66"/>
                </a:cubicBezTo>
                <a:cubicBezTo>
                  <a:pt x="68" y="57"/>
                  <a:pt x="68" y="57"/>
                  <a:pt x="68" y="57"/>
                </a:cubicBezTo>
                <a:cubicBezTo>
                  <a:pt x="70" y="55"/>
                  <a:pt x="71" y="52"/>
                  <a:pt x="72" y="49"/>
                </a:cubicBezTo>
                <a:cubicBezTo>
                  <a:pt x="82" y="48"/>
                  <a:pt x="82" y="48"/>
                  <a:pt x="82" y="48"/>
                </a:cubicBezTo>
                <a:cubicBezTo>
                  <a:pt x="83" y="47"/>
                  <a:pt x="84" y="47"/>
                  <a:pt x="84" y="46"/>
                </a:cubicBezTo>
                <a:cubicBezTo>
                  <a:pt x="84" y="37"/>
                  <a:pt x="84" y="37"/>
                  <a:pt x="84" y="37"/>
                </a:cubicBezTo>
                <a:cubicBezTo>
                  <a:pt x="84" y="36"/>
                  <a:pt x="83" y="36"/>
                  <a:pt x="82" y="35"/>
                </a:cubicBezTo>
                <a:close/>
                <a:moveTo>
                  <a:pt x="42" y="57"/>
                </a:moveTo>
                <a:cubicBezTo>
                  <a:pt x="33" y="57"/>
                  <a:pt x="26" y="50"/>
                  <a:pt x="26" y="42"/>
                </a:cubicBezTo>
                <a:cubicBezTo>
                  <a:pt x="26" y="33"/>
                  <a:pt x="33" y="26"/>
                  <a:pt x="42" y="26"/>
                </a:cubicBezTo>
                <a:cubicBezTo>
                  <a:pt x="50" y="26"/>
                  <a:pt x="57" y="33"/>
                  <a:pt x="57" y="42"/>
                </a:cubicBezTo>
                <a:cubicBezTo>
                  <a:pt x="57" y="50"/>
                  <a:pt x="50" y="57"/>
                  <a:pt x="42" y="5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49203" name="Google Shape;817;p30">
            <a:extLst>
              <a:ext uri="{FF2B5EF4-FFF2-40B4-BE49-F238E27FC236}">
                <a16:creationId xmlns:a16="http://schemas.microsoft.com/office/drawing/2014/main" id="{6B075310-B9F3-47CA-8B57-E4B41C3C5C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02825" y="2416175"/>
            <a:ext cx="1354138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SzPts val="1000"/>
              <a:buFont typeface="Open Sans" panose="020B0606030504020204" pitchFamily="34" charset="0"/>
              <a:buNone/>
            </a:pPr>
            <a:r>
              <a:rPr lang="en-US" altLang="en-US" sz="1000"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amet, consetur adipin nnscing elit</a:t>
            </a:r>
            <a:endParaRPr lang="en-US" altLang="en-US"/>
          </a:p>
        </p:txBody>
      </p:sp>
      <p:sp>
        <p:nvSpPr>
          <p:cNvPr id="49204" name="Google Shape;818;p30">
            <a:extLst>
              <a:ext uri="{FF2B5EF4-FFF2-40B4-BE49-F238E27FC236}">
                <a16:creationId xmlns:a16="http://schemas.microsoft.com/office/drawing/2014/main" id="{6972DA30-5537-43DD-9FF1-47481C2154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02825" y="3981450"/>
            <a:ext cx="1354138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SzPts val="1000"/>
              <a:buFont typeface="Open Sans" panose="020B0606030504020204" pitchFamily="34" charset="0"/>
              <a:buNone/>
            </a:pPr>
            <a:r>
              <a:rPr lang="en-US" altLang="en-US" sz="1000"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amet, consetur adipin nnscing elit</a:t>
            </a:r>
            <a:endParaRPr lang="en-US" altLang="en-US"/>
          </a:p>
        </p:txBody>
      </p:sp>
      <p:sp>
        <p:nvSpPr>
          <p:cNvPr id="49205" name="Google Shape;819;p30">
            <a:extLst>
              <a:ext uri="{FF2B5EF4-FFF2-40B4-BE49-F238E27FC236}">
                <a16:creationId xmlns:a16="http://schemas.microsoft.com/office/drawing/2014/main" id="{43304817-C9C6-42AC-8467-C25B8FB77B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02825" y="5519738"/>
            <a:ext cx="1354138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SzPts val="1000"/>
              <a:buFont typeface="Open Sans" panose="020B0606030504020204" pitchFamily="34" charset="0"/>
              <a:buNone/>
            </a:pPr>
            <a:r>
              <a:rPr lang="en-US" altLang="en-US" sz="1000"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amet, consetur adipin nnscing elit</a:t>
            </a:r>
            <a:endParaRPr lang="en-US" altLang="en-US"/>
          </a:p>
        </p:txBody>
      </p:sp>
      <p:sp>
        <p:nvSpPr>
          <p:cNvPr id="49206" name="Google Shape;820;p30">
            <a:extLst>
              <a:ext uri="{FF2B5EF4-FFF2-40B4-BE49-F238E27FC236}">
                <a16:creationId xmlns:a16="http://schemas.microsoft.com/office/drawing/2014/main" id="{1A9C9E65-19F0-47DC-9AA9-5B8A638F7B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3450" y="869950"/>
            <a:ext cx="1354138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r" eaLnBrk="1" hangingPunct="1">
              <a:buSzPts val="1000"/>
              <a:buFont typeface="Open Sans" panose="020B0606030504020204" pitchFamily="34" charset="0"/>
              <a:buNone/>
            </a:pPr>
            <a:r>
              <a:rPr lang="en-US" altLang="en-US" sz="1000"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amet, consetur adipin nnscing elit</a:t>
            </a:r>
            <a:endParaRPr lang="en-US" altLang="en-US"/>
          </a:p>
        </p:txBody>
      </p:sp>
      <p:sp>
        <p:nvSpPr>
          <p:cNvPr id="49207" name="Google Shape;821;p30">
            <a:extLst>
              <a:ext uri="{FF2B5EF4-FFF2-40B4-BE49-F238E27FC236}">
                <a16:creationId xmlns:a16="http://schemas.microsoft.com/office/drawing/2014/main" id="{D052A88D-1A07-4BDF-8931-04C74C3D73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3450" y="2416175"/>
            <a:ext cx="1354138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r" eaLnBrk="1" hangingPunct="1">
              <a:buSzPts val="1000"/>
              <a:buFont typeface="Open Sans" panose="020B0606030504020204" pitchFamily="34" charset="0"/>
              <a:buNone/>
            </a:pPr>
            <a:r>
              <a:rPr lang="en-US" altLang="en-US" sz="1000"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amet, consetur adipin nnscing elit</a:t>
            </a:r>
            <a:endParaRPr lang="en-US" altLang="en-US"/>
          </a:p>
        </p:txBody>
      </p:sp>
      <p:sp>
        <p:nvSpPr>
          <p:cNvPr id="49208" name="Google Shape;822;p30">
            <a:extLst>
              <a:ext uri="{FF2B5EF4-FFF2-40B4-BE49-F238E27FC236}">
                <a16:creationId xmlns:a16="http://schemas.microsoft.com/office/drawing/2014/main" id="{B3052CC6-7D4E-42B2-9D05-895A1305C8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3450" y="3981450"/>
            <a:ext cx="1354138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r" eaLnBrk="1" hangingPunct="1">
              <a:buSzPts val="1000"/>
              <a:buFont typeface="Open Sans" panose="020B0606030504020204" pitchFamily="34" charset="0"/>
              <a:buNone/>
            </a:pPr>
            <a:r>
              <a:rPr lang="en-US" altLang="en-US" sz="1000"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amet, consetur adipin nnscing elit</a:t>
            </a:r>
            <a:endParaRPr lang="en-US" altLang="en-US"/>
          </a:p>
        </p:txBody>
      </p:sp>
      <p:sp>
        <p:nvSpPr>
          <p:cNvPr id="49209" name="Google Shape;823;p30">
            <a:extLst>
              <a:ext uri="{FF2B5EF4-FFF2-40B4-BE49-F238E27FC236}">
                <a16:creationId xmlns:a16="http://schemas.microsoft.com/office/drawing/2014/main" id="{12EAADF3-0EE9-4B38-895B-DF19588400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3450" y="5519738"/>
            <a:ext cx="1354138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r" eaLnBrk="1" hangingPunct="1">
              <a:buSzPts val="1000"/>
              <a:buFont typeface="Open Sans" panose="020B0606030504020204" pitchFamily="34" charset="0"/>
              <a:buNone/>
            </a:pPr>
            <a:r>
              <a:rPr lang="en-US" altLang="en-US" sz="1000"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amet, consetur adipin nnscing elit</a:t>
            </a:r>
            <a:endParaRPr lang="en-US" alt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Google Shape;828;p31">
            <a:extLst>
              <a:ext uri="{FF2B5EF4-FFF2-40B4-BE49-F238E27FC236}">
                <a16:creationId xmlns:a16="http://schemas.microsoft.com/office/drawing/2014/main" id="{3D9971E3-966D-4418-8D4C-50E3158B0B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15513" y="1208088"/>
            <a:ext cx="16922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SzPts val="1200"/>
              <a:buFont typeface="Open Sans" panose="020B0606030504020204" pitchFamily="34" charset="0"/>
              <a:buNone/>
            </a:pPr>
            <a:r>
              <a:rPr lang="en-US" altLang="en-US" sz="1200"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amet, consetur adipin nnscing elit</a:t>
            </a:r>
            <a:endParaRPr lang="en-US" altLang="en-US"/>
          </a:p>
        </p:txBody>
      </p:sp>
      <p:sp>
        <p:nvSpPr>
          <p:cNvPr id="51203" name="Google Shape;829;p31">
            <a:extLst>
              <a:ext uri="{FF2B5EF4-FFF2-40B4-BE49-F238E27FC236}">
                <a16:creationId xmlns:a16="http://schemas.microsoft.com/office/drawing/2014/main" id="{FEE489C1-FF91-4817-993F-766E2DA50D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06000" y="4899025"/>
            <a:ext cx="1328738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095380"/>
              </a:buClr>
              <a:buSzPts val="2100"/>
              <a:buFont typeface="Open Sans SemiBold" panose="020B0706030804020204" pitchFamily="34" charset="0"/>
              <a:buNone/>
            </a:pPr>
            <a:r>
              <a:rPr lang="en-US" altLang="en-US" sz="2100" b="1">
                <a:solidFill>
                  <a:srgbClr val="095380"/>
                </a:solidFill>
                <a:latin typeface="Open Sans SemiBold" panose="020B0706030804020204" pitchFamily="34" charset="0"/>
                <a:sym typeface="Open Sans SemiBold" panose="020B0706030804020204" pitchFamily="34" charset="0"/>
              </a:rPr>
              <a:t>STARTUP</a:t>
            </a:r>
            <a:endParaRPr lang="en-US" altLang="en-US"/>
          </a:p>
        </p:txBody>
      </p:sp>
      <p:sp>
        <p:nvSpPr>
          <p:cNvPr id="51204" name="Google Shape;830;p31">
            <a:extLst>
              <a:ext uri="{FF2B5EF4-FFF2-40B4-BE49-F238E27FC236}">
                <a16:creationId xmlns:a16="http://schemas.microsoft.com/office/drawing/2014/main" id="{547DDF03-8320-48D7-9EB2-1570761010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06000" y="2932113"/>
            <a:ext cx="1425575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39B3E3"/>
              </a:buClr>
              <a:buSzPts val="2100"/>
              <a:buFont typeface="Open Sans SemiBold" panose="020B0706030804020204" pitchFamily="34" charset="0"/>
              <a:buNone/>
            </a:pPr>
            <a:r>
              <a:rPr lang="en-US" altLang="en-US" sz="2100" b="1">
                <a:solidFill>
                  <a:srgbClr val="39B3E3"/>
                </a:solidFill>
                <a:latin typeface="Open Sans SemiBold" panose="020B0706030804020204" pitchFamily="34" charset="0"/>
                <a:sym typeface="Open Sans SemiBold" panose="020B0706030804020204" pitchFamily="34" charset="0"/>
              </a:rPr>
              <a:t>NEGOCIO</a:t>
            </a:r>
            <a:endParaRPr lang="en-US" altLang="en-US"/>
          </a:p>
        </p:txBody>
      </p:sp>
      <p:sp>
        <p:nvSpPr>
          <p:cNvPr id="51205" name="Google Shape;831;p31">
            <a:extLst>
              <a:ext uri="{FF2B5EF4-FFF2-40B4-BE49-F238E27FC236}">
                <a16:creationId xmlns:a16="http://schemas.microsoft.com/office/drawing/2014/main" id="{D092560E-8592-4868-BF45-62206451E3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06000" y="968375"/>
            <a:ext cx="12954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69D1DA"/>
              </a:buClr>
              <a:buSzPts val="2100"/>
              <a:buFont typeface="Open Sans SemiBold" panose="020B0706030804020204" pitchFamily="34" charset="0"/>
              <a:buNone/>
            </a:pPr>
            <a:r>
              <a:rPr lang="en-US" altLang="en-US" sz="2100" b="1">
                <a:solidFill>
                  <a:srgbClr val="69D1DA"/>
                </a:solidFill>
                <a:latin typeface="Open Sans SemiBold" panose="020B0706030804020204" pitchFamily="34" charset="0"/>
                <a:sym typeface="Open Sans SemiBold" panose="020B0706030804020204" pitchFamily="34" charset="0"/>
              </a:rPr>
              <a:t>ÉXITO</a:t>
            </a:r>
            <a:endParaRPr lang="en-US" altLang="en-US"/>
          </a:p>
        </p:txBody>
      </p:sp>
      <p:sp>
        <p:nvSpPr>
          <p:cNvPr id="51206" name="Google Shape;832;p31">
            <a:extLst>
              <a:ext uri="{FF2B5EF4-FFF2-40B4-BE49-F238E27FC236}">
                <a16:creationId xmlns:a16="http://schemas.microsoft.com/office/drawing/2014/main" id="{C1B3F939-122D-4301-AC66-B3F5EB79BE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4213" y="4899025"/>
            <a:ext cx="1824037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8C103D"/>
              </a:buClr>
              <a:buSzPts val="2100"/>
              <a:buFont typeface="Open Sans SemiBold" panose="020B0706030804020204" pitchFamily="34" charset="0"/>
              <a:buNone/>
            </a:pPr>
            <a:r>
              <a:rPr lang="en-US" altLang="en-US" sz="2100" b="1">
                <a:solidFill>
                  <a:srgbClr val="8C103D"/>
                </a:solidFill>
                <a:latin typeface="Open Sans SemiBold" panose="020B0706030804020204" pitchFamily="34" charset="0"/>
                <a:sym typeface="Open Sans SemiBold" panose="020B0706030804020204" pitchFamily="34" charset="0"/>
              </a:rPr>
              <a:t>PLANEACIÓN</a:t>
            </a:r>
            <a:endParaRPr lang="en-US" altLang="en-US"/>
          </a:p>
        </p:txBody>
      </p:sp>
      <p:sp>
        <p:nvSpPr>
          <p:cNvPr id="51207" name="Google Shape;833;p31">
            <a:extLst>
              <a:ext uri="{FF2B5EF4-FFF2-40B4-BE49-F238E27FC236}">
                <a16:creationId xmlns:a16="http://schemas.microsoft.com/office/drawing/2014/main" id="{E2837A02-E78B-48E7-8668-D0E8961D71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4488" y="2932113"/>
            <a:ext cx="2160587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E24956"/>
              </a:buClr>
              <a:buSzPts val="2100"/>
              <a:buFont typeface="Open Sans SemiBold" panose="020B0706030804020204" pitchFamily="34" charset="0"/>
              <a:buNone/>
            </a:pPr>
            <a:r>
              <a:rPr lang="en-US" altLang="en-US" sz="2100" b="1">
                <a:solidFill>
                  <a:srgbClr val="E24956"/>
                </a:solidFill>
                <a:latin typeface="Open Sans SemiBold" panose="020B0706030804020204" pitchFamily="34" charset="0"/>
                <a:sym typeface="Open Sans SemiBold" panose="020B0706030804020204" pitchFamily="34" charset="0"/>
              </a:rPr>
              <a:t>INVESTIGACIÓN</a:t>
            </a:r>
            <a:endParaRPr lang="en-US" altLang="en-US"/>
          </a:p>
        </p:txBody>
      </p:sp>
      <p:sp>
        <p:nvSpPr>
          <p:cNvPr id="51208" name="Google Shape;834;p31">
            <a:extLst>
              <a:ext uri="{FF2B5EF4-FFF2-40B4-BE49-F238E27FC236}">
                <a16:creationId xmlns:a16="http://schemas.microsoft.com/office/drawing/2014/main" id="{0D723269-09B6-4B98-A0F4-97DDC462D6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24025" y="950913"/>
            <a:ext cx="771525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912B"/>
              </a:buClr>
              <a:buSzPts val="2100"/>
              <a:buFont typeface="Open Sans SemiBold" panose="020B0706030804020204" pitchFamily="34" charset="0"/>
              <a:buNone/>
            </a:pPr>
            <a:r>
              <a:rPr lang="en-US" altLang="en-US" sz="2100" b="1">
                <a:solidFill>
                  <a:srgbClr val="FF912B"/>
                </a:solidFill>
                <a:latin typeface="Open Sans SemiBold" panose="020B0706030804020204" pitchFamily="34" charset="0"/>
                <a:sym typeface="Open Sans SemiBold" panose="020B0706030804020204" pitchFamily="34" charset="0"/>
              </a:rPr>
              <a:t>IDEA</a:t>
            </a:r>
            <a:endParaRPr lang="en-US" altLang="en-US"/>
          </a:p>
        </p:txBody>
      </p:sp>
      <p:sp>
        <p:nvSpPr>
          <p:cNvPr id="51209" name="Google Shape;835;p31">
            <a:extLst>
              <a:ext uri="{FF2B5EF4-FFF2-40B4-BE49-F238E27FC236}">
                <a16:creationId xmlns:a16="http://schemas.microsoft.com/office/drawing/2014/main" id="{AAB1645E-8E95-4489-9753-E30C7380A9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77338" y="4691063"/>
            <a:ext cx="1316037" cy="166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095380"/>
              </a:buClr>
              <a:buSzPts val="8900"/>
              <a:buFont typeface="Montserrat" panose="02000505000000020004" pitchFamily="2" charset="0"/>
              <a:buNone/>
            </a:pPr>
            <a:r>
              <a:rPr lang="en-US" altLang="en-US" sz="8900">
                <a:solidFill>
                  <a:srgbClr val="095380"/>
                </a:solidFill>
                <a:latin typeface="Montserrat" panose="02000505000000020004" pitchFamily="2" charset="0"/>
                <a:sym typeface="Montserrat" panose="02000505000000020004" pitchFamily="2" charset="0"/>
              </a:rPr>
              <a:t>4</a:t>
            </a:r>
            <a:endParaRPr lang="en-US" altLang="en-US"/>
          </a:p>
        </p:txBody>
      </p:sp>
      <p:sp>
        <p:nvSpPr>
          <p:cNvPr id="51210" name="Google Shape;836;p31">
            <a:extLst>
              <a:ext uri="{FF2B5EF4-FFF2-40B4-BE49-F238E27FC236}">
                <a16:creationId xmlns:a16="http://schemas.microsoft.com/office/drawing/2014/main" id="{44EB3DA7-5CFC-4C7A-AE70-ECE92094F2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90038" y="2724150"/>
            <a:ext cx="1312862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39B3E3"/>
              </a:buClr>
              <a:buSzPts val="8700"/>
              <a:buFont typeface="Montserrat" panose="02000505000000020004" pitchFamily="2" charset="0"/>
              <a:buNone/>
            </a:pPr>
            <a:r>
              <a:rPr lang="en-US" altLang="en-US" sz="8700">
                <a:solidFill>
                  <a:srgbClr val="39B3E3"/>
                </a:solidFill>
                <a:latin typeface="Montserrat" panose="02000505000000020004" pitchFamily="2" charset="0"/>
                <a:sym typeface="Montserrat" panose="02000505000000020004" pitchFamily="2" charset="0"/>
              </a:rPr>
              <a:t>5</a:t>
            </a:r>
            <a:endParaRPr lang="en-US" altLang="en-US"/>
          </a:p>
        </p:txBody>
      </p:sp>
      <p:sp>
        <p:nvSpPr>
          <p:cNvPr id="51211" name="Google Shape;837;p31">
            <a:extLst>
              <a:ext uri="{FF2B5EF4-FFF2-40B4-BE49-F238E27FC236}">
                <a16:creationId xmlns:a16="http://schemas.microsoft.com/office/drawing/2014/main" id="{6A02F284-59E8-4746-B8DA-72FF52CF86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51938" y="760413"/>
            <a:ext cx="1355725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69D1DA"/>
              </a:buClr>
              <a:buSzPts val="8700"/>
              <a:buFont typeface="Montserrat" panose="02000505000000020004" pitchFamily="2" charset="0"/>
              <a:buNone/>
            </a:pPr>
            <a:r>
              <a:rPr lang="en-US" altLang="en-US" sz="8700">
                <a:solidFill>
                  <a:srgbClr val="69D1DA"/>
                </a:solidFill>
                <a:latin typeface="Montserrat" panose="02000505000000020004" pitchFamily="2" charset="0"/>
                <a:sym typeface="Montserrat" panose="02000505000000020004" pitchFamily="2" charset="0"/>
              </a:rPr>
              <a:t>6</a:t>
            </a:r>
            <a:endParaRPr lang="en-US" altLang="en-US"/>
          </a:p>
        </p:txBody>
      </p:sp>
      <p:sp>
        <p:nvSpPr>
          <p:cNvPr id="51212" name="Google Shape;838;p31">
            <a:extLst>
              <a:ext uri="{FF2B5EF4-FFF2-40B4-BE49-F238E27FC236}">
                <a16:creationId xmlns:a16="http://schemas.microsoft.com/office/drawing/2014/main" id="{19C051AF-88D5-4A5E-BDC7-ECBEC6D274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65375" y="4700588"/>
            <a:ext cx="130810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8C103D"/>
              </a:buClr>
              <a:buSzPts val="8700"/>
              <a:buFont typeface="Montserrat" panose="02000505000000020004" pitchFamily="2" charset="0"/>
              <a:buNone/>
            </a:pPr>
            <a:r>
              <a:rPr lang="en-US" altLang="en-US" sz="8700">
                <a:solidFill>
                  <a:srgbClr val="8C103D"/>
                </a:solidFill>
                <a:latin typeface="Montserrat" panose="02000505000000020004" pitchFamily="2" charset="0"/>
                <a:sym typeface="Montserrat" panose="02000505000000020004" pitchFamily="2" charset="0"/>
              </a:rPr>
              <a:t>3</a:t>
            </a:r>
            <a:endParaRPr lang="en-US" altLang="en-US"/>
          </a:p>
        </p:txBody>
      </p:sp>
      <p:sp>
        <p:nvSpPr>
          <p:cNvPr id="51213" name="Google Shape;839;p31">
            <a:extLst>
              <a:ext uri="{FF2B5EF4-FFF2-40B4-BE49-F238E27FC236}">
                <a16:creationId xmlns:a16="http://schemas.microsoft.com/office/drawing/2014/main" id="{72AC4C04-FD6B-4AEC-9766-611996B943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65375" y="2719388"/>
            <a:ext cx="1338263" cy="166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E24956"/>
              </a:buClr>
              <a:buSzPts val="8900"/>
              <a:buFont typeface="Montserrat" panose="02000505000000020004" pitchFamily="2" charset="0"/>
              <a:buNone/>
            </a:pPr>
            <a:r>
              <a:rPr lang="en-US" altLang="en-US" sz="8900">
                <a:solidFill>
                  <a:srgbClr val="E24956"/>
                </a:solidFill>
                <a:latin typeface="Montserrat" panose="02000505000000020004" pitchFamily="2" charset="0"/>
                <a:sym typeface="Montserrat" panose="02000505000000020004" pitchFamily="2" charset="0"/>
              </a:rPr>
              <a:t>2</a:t>
            </a:r>
            <a:endParaRPr lang="en-US" altLang="en-US"/>
          </a:p>
        </p:txBody>
      </p:sp>
      <p:sp>
        <p:nvSpPr>
          <p:cNvPr id="51214" name="Google Shape;840;p31">
            <a:extLst>
              <a:ext uri="{FF2B5EF4-FFF2-40B4-BE49-F238E27FC236}">
                <a16:creationId xmlns:a16="http://schemas.microsoft.com/office/drawing/2014/main" id="{00B7A61B-57EA-4BC1-8E63-B1F8A35472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52688" y="733425"/>
            <a:ext cx="1125537" cy="1703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912B"/>
              </a:buClr>
              <a:buSzPts val="9000"/>
              <a:buFont typeface="Montserrat" panose="02000505000000020004" pitchFamily="2" charset="0"/>
              <a:buNone/>
            </a:pPr>
            <a:r>
              <a:rPr lang="en-US" altLang="en-US" sz="9000">
                <a:solidFill>
                  <a:srgbClr val="FF912B"/>
                </a:solidFill>
                <a:latin typeface="Montserrat" panose="02000505000000020004" pitchFamily="2" charset="0"/>
                <a:sym typeface="Montserrat" panose="02000505000000020004" pitchFamily="2" charset="0"/>
              </a:rPr>
              <a:t>1</a:t>
            </a:r>
            <a:endParaRPr lang="en-US" altLang="en-US"/>
          </a:p>
        </p:txBody>
      </p:sp>
      <p:sp>
        <p:nvSpPr>
          <p:cNvPr id="51215" name="Google Shape;841;p31">
            <a:extLst>
              <a:ext uri="{FF2B5EF4-FFF2-40B4-BE49-F238E27FC236}">
                <a16:creationId xmlns:a16="http://schemas.microsoft.com/office/drawing/2014/main" id="{684A3DF2-DC91-44F9-84A1-0F90DCA3134B}"/>
              </a:ext>
            </a:extLst>
          </p:cNvPr>
          <p:cNvSpPr>
            <a:spLocks/>
          </p:cNvSpPr>
          <p:nvPr/>
        </p:nvSpPr>
        <p:spPr bwMode="auto">
          <a:xfrm>
            <a:off x="6194425" y="2316163"/>
            <a:ext cx="1576388" cy="493712"/>
          </a:xfrm>
          <a:custGeom>
            <a:avLst/>
            <a:gdLst>
              <a:gd name="T0" fmla="*/ 43307 w 364"/>
              <a:gd name="T1" fmla="*/ 73624 h 114"/>
              <a:gd name="T2" fmla="*/ 744887 w 364"/>
              <a:gd name="T3" fmla="*/ 476389 h 114"/>
              <a:gd name="T4" fmla="*/ 831501 w 364"/>
              <a:gd name="T5" fmla="*/ 476389 h 114"/>
              <a:gd name="T6" fmla="*/ 1533081 w 364"/>
              <a:gd name="T7" fmla="*/ 73624 h 114"/>
              <a:gd name="T8" fmla="*/ 1576388 w 364"/>
              <a:gd name="T9" fmla="*/ 0 h 114"/>
              <a:gd name="T10" fmla="*/ 0 w 364"/>
              <a:gd name="T11" fmla="*/ 0 h 114"/>
              <a:gd name="T12" fmla="*/ 43307 w 364"/>
              <a:gd name="T13" fmla="*/ 73624 h 11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64" h="114" extrusionOk="0">
                <a:moveTo>
                  <a:pt x="10" y="17"/>
                </a:moveTo>
                <a:cubicBezTo>
                  <a:pt x="172" y="110"/>
                  <a:pt x="172" y="110"/>
                  <a:pt x="172" y="110"/>
                </a:cubicBezTo>
                <a:cubicBezTo>
                  <a:pt x="178" y="114"/>
                  <a:pt x="186" y="114"/>
                  <a:pt x="192" y="110"/>
                </a:cubicBezTo>
                <a:cubicBezTo>
                  <a:pt x="354" y="17"/>
                  <a:pt x="354" y="17"/>
                  <a:pt x="354" y="17"/>
                </a:cubicBezTo>
                <a:cubicBezTo>
                  <a:pt x="360" y="13"/>
                  <a:pt x="364" y="7"/>
                  <a:pt x="36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7"/>
                  <a:pt x="4" y="13"/>
                  <a:pt x="10" y="17"/>
                </a:cubicBezTo>
                <a:close/>
              </a:path>
            </a:pathLst>
          </a:custGeom>
          <a:solidFill>
            <a:srgbClr val="2CC6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51216" name="Google Shape;842;p31">
            <a:extLst>
              <a:ext uri="{FF2B5EF4-FFF2-40B4-BE49-F238E27FC236}">
                <a16:creationId xmlns:a16="http://schemas.microsoft.com/office/drawing/2014/main" id="{D1F00164-DDBF-4607-BFED-A7847DCF828D}"/>
              </a:ext>
            </a:extLst>
          </p:cNvPr>
          <p:cNvSpPr>
            <a:spLocks/>
          </p:cNvSpPr>
          <p:nvPr/>
        </p:nvSpPr>
        <p:spPr bwMode="auto">
          <a:xfrm>
            <a:off x="6194425" y="1501775"/>
            <a:ext cx="1576388" cy="814388"/>
          </a:xfrm>
          <a:custGeom>
            <a:avLst/>
            <a:gdLst>
              <a:gd name="T0" fmla="*/ 1576388 w 364"/>
              <a:gd name="T1" fmla="*/ 0 h 188"/>
              <a:gd name="T2" fmla="*/ 1576388 w 364"/>
              <a:gd name="T3" fmla="*/ 0 h 188"/>
              <a:gd name="T4" fmla="*/ 0 w 364"/>
              <a:gd name="T5" fmla="*/ 0 h 188"/>
              <a:gd name="T6" fmla="*/ 0 w 364"/>
              <a:gd name="T7" fmla="*/ 810056 h 188"/>
              <a:gd name="T8" fmla="*/ 0 w 364"/>
              <a:gd name="T9" fmla="*/ 814388 h 188"/>
              <a:gd name="T10" fmla="*/ 1576388 w 364"/>
              <a:gd name="T11" fmla="*/ 814388 h 188"/>
              <a:gd name="T12" fmla="*/ 1576388 w 364"/>
              <a:gd name="T13" fmla="*/ 810056 h 188"/>
              <a:gd name="T14" fmla="*/ 1576388 w 364"/>
              <a:gd name="T15" fmla="*/ 0 h 18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364" h="188" extrusionOk="0">
                <a:moveTo>
                  <a:pt x="364" y="0"/>
                </a:moveTo>
                <a:cubicBezTo>
                  <a:pt x="364" y="0"/>
                  <a:pt x="364" y="0"/>
                  <a:pt x="36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87"/>
                  <a:pt x="0" y="187"/>
                  <a:pt x="0" y="187"/>
                </a:cubicBezTo>
                <a:cubicBezTo>
                  <a:pt x="0" y="187"/>
                  <a:pt x="0" y="188"/>
                  <a:pt x="0" y="188"/>
                </a:cubicBezTo>
                <a:cubicBezTo>
                  <a:pt x="364" y="188"/>
                  <a:pt x="364" y="188"/>
                  <a:pt x="364" y="188"/>
                </a:cubicBezTo>
                <a:cubicBezTo>
                  <a:pt x="364" y="188"/>
                  <a:pt x="364" y="187"/>
                  <a:pt x="364" y="187"/>
                </a:cubicBezTo>
                <a:lnTo>
                  <a:pt x="364" y="0"/>
                </a:lnTo>
                <a:close/>
              </a:path>
            </a:pathLst>
          </a:custGeom>
          <a:solidFill>
            <a:srgbClr val="64D1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51217" name="Google Shape;843;p31">
            <a:extLst>
              <a:ext uri="{FF2B5EF4-FFF2-40B4-BE49-F238E27FC236}">
                <a16:creationId xmlns:a16="http://schemas.microsoft.com/office/drawing/2014/main" id="{133BB05E-02AA-4D73-804E-E1949A926B62}"/>
              </a:ext>
            </a:extLst>
          </p:cNvPr>
          <p:cNvSpPr>
            <a:spLocks/>
          </p:cNvSpPr>
          <p:nvPr/>
        </p:nvSpPr>
        <p:spPr bwMode="auto">
          <a:xfrm>
            <a:off x="6194425" y="1006475"/>
            <a:ext cx="1576388" cy="495300"/>
          </a:xfrm>
          <a:custGeom>
            <a:avLst/>
            <a:gdLst>
              <a:gd name="T0" fmla="*/ 1533081 w 364"/>
              <a:gd name="T1" fmla="*/ 421439 h 114"/>
              <a:gd name="T2" fmla="*/ 831501 w 364"/>
              <a:gd name="T3" fmla="*/ 13034 h 114"/>
              <a:gd name="T4" fmla="*/ 744887 w 364"/>
              <a:gd name="T5" fmla="*/ 13034 h 114"/>
              <a:gd name="T6" fmla="*/ 43307 w 364"/>
              <a:gd name="T7" fmla="*/ 421439 h 114"/>
              <a:gd name="T8" fmla="*/ 0 w 364"/>
              <a:gd name="T9" fmla="*/ 495300 h 114"/>
              <a:gd name="T10" fmla="*/ 1576388 w 364"/>
              <a:gd name="T11" fmla="*/ 495300 h 114"/>
              <a:gd name="T12" fmla="*/ 1533081 w 364"/>
              <a:gd name="T13" fmla="*/ 421439 h 11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64" h="114" extrusionOk="0">
                <a:moveTo>
                  <a:pt x="354" y="97"/>
                </a:moveTo>
                <a:cubicBezTo>
                  <a:pt x="192" y="3"/>
                  <a:pt x="192" y="3"/>
                  <a:pt x="192" y="3"/>
                </a:cubicBezTo>
                <a:cubicBezTo>
                  <a:pt x="186" y="0"/>
                  <a:pt x="178" y="0"/>
                  <a:pt x="172" y="3"/>
                </a:cubicBezTo>
                <a:cubicBezTo>
                  <a:pt x="10" y="97"/>
                  <a:pt x="10" y="97"/>
                  <a:pt x="10" y="97"/>
                </a:cubicBezTo>
                <a:cubicBezTo>
                  <a:pt x="4" y="100"/>
                  <a:pt x="0" y="107"/>
                  <a:pt x="0" y="114"/>
                </a:cubicBezTo>
                <a:cubicBezTo>
                  <a:pt x="364" y="114"/>
                  <a:pt x="364" y="114"/>
                  <a:pt x="364" y="114"/>
                </a:cubicBezTo>
                <a:cubicBezTo>
                  <a:pt x="364" y="107"/>
                  <a:pt x="360" y="100"/>
                  <a:pt x="354" y="97"/>
                </a:cubicBezTo>
                <a:close/>
              </a:path>
            </a:pathLst>
          </a:custGeom>
          <a:solidFill>
            <a:srgbClr val="91E5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51218" name="Google Shape;844;p31">
            <a:extLst>
              <a:ext uri="{FF2B5EF4-FFF2-40B4-BE49-F238E27FC236}">
                <a16:creationId xmlns:a16="http://schemas.microsoft.com/office/drawing/2014/main" id="{92235198-801E-4699-B7BB-49E24B9A6150}"/>
              </a:ext>
            </a:extLst>
          </p:cNvPr>
          <p:cNvSpPr>
            <a:spLocks/>
          </p:cNvSpPr>
          <p:nvPr/>
        </p:nvSpPr>
        <p:spPr bwMode="auto">
          <a:xfrm>
            <a:off x="4430713" y="1006475"/>
            <a:ext cx="1576387" cy="495300"/>
          </a:xfrm>
          <a:custGeom>
            <a:avLst/>
            <a:gdLst>
              <a:gd name="T0" fmla="*/ 1533080 w 364"/>
              <a:gd name="T1" fmla="*/ 421439 h 114"/>
              <a:gd name="T2" fmla="*/ 831501 w 364"/>
              <a:gd name="T3" fmla="*/ 13034 h 114"/>
              <a:gd name="T4" fmla="*/ 744886 w 364"/>
              <a:gd name="T5" fmla="*/ 13034 h 114"/>
              <a:gd name="T6" fmla="*/ 43307 w 364"/>
              <a:gd name="T7" fmla="*/ 421439 h 114"/>
              <a:gd name="T8" fmla="*/ 0 w 364"/>
              <a:gd name="T9" fmla="*/ 495300 h 114"/>
              <a:gd name="T10" fmla="*/ 1576387 w 364"/>
              <a:gd name="T11" fmla="*/ 495300 h 114"/>
              <a:gd name="T12" fmla="*/ 1533080 w 364"/>
              <a:gd name="T13" fmla="*/ 421439 h 11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64" h="114" extrusionOk="0">
                <a:moveTo>
                  <a:pt x="354" y="97"/>
                </a:moveTo>
                <a:cubicBezTo>
                  <a:pt x="192" y="3"/>
                  <a:pt x="192" y="3"/>
                  <a:pt x="192" y="3"/>
                </a:cubicBezTo>
                <a:cubicBezTo>
                  <a:pt x="186" y="0"/>
                  <a:pt x="178" y="0"/>
                  <a:pt x="172" y="3"/>
                </a:cubicBezTo>
                <a:cubicBezTo>
                  <a:pt x="10" y="97"/>
                  <a:pt x="10" y="97"/>
                  <a:pt x="10" y="97"/>
                </a:cubicBezTo>
                <a:cubicBezTo>
                  <a:pt x="4" y="100"/>
                  <a:pt x="0" y="107"/>
                  <a:pt x="0" y="114"/>
                </a:cubicBezTo>
                <a:cubicBezTo>
                  <a:pt x="364" y="114"/>
                  <a:pt x="364" y="114"/>
                  <a:pt x="364" y="114"/>
                </a:cubicBezTo>
                <a:cubicBezTo>
                  <a:pt x="364" y="107"/>
                  <a:pt x="360" y="100"/>
                  <a:pt x="354" y="97"/>
                </a:cubicBezTo>
                <a:close/>
              </a:path>
            </a:pathLst>
          </a:custGeom>
          <a:solidFill>
            <a:srgbClr val="FFA7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51219" name="Google Shape;845;p31">
            <a:extLst>
              <a:ext uri="{FF2B5EF4-FFF2-40B4-BE49-F238E27FC236}">
                <a16:creationId xmlns:a16="http://schemas.microsoft.com/office/drawing/2014/main" id="{1BCA2635-5470-462F-AEE4-B511B353656B}"/>
              </a:ext>
            </a:extLst>
          </p:cNvPr>
          <p:cNvSpPr>
            <a:spLocks/>
          </p:cNvSpPr>
          <p:nvPr/>
        </p:nvSpPr>
        <p:spPr bwMode="auto">
          <a:xfrm>
            <a:off x="4430713" y="1501775"/>
            <a:ext cx="1576387" cy="814388"/>
          </a:xfrm>
          <a:custGeom>
            <a:avLst/>
            <a:gdLst>
              <a:gd name="T0" fmla="*/ 1576387 w 364"/>
              <a:gd name="T1" fmla="*/ 0 h 188"/>
              <a:gd name="T2" fmla="*/ 1576387 w 364"/>
              <a:gd name="T3" fmla="*/ 0 h 188"/>
              <a:gd name="T4" fmla="*/ 0 w 364"/>
              <a:gd name="T5" fmla="*/ 0 h 188"/>
              <a:gd name="T6" fmla="*/ 0 w 364"/>
              <a:gd name="T7" fmla="*/ 810056 h 188"/>
              <a:gd name="T8" fmla="*/ 0 w 364"/>
              <a:gd name="T9" fmla="*/ 814388 h 188"/>
              <a:gd name="T10" fmla="*/ 1576387 w 364"/>
              <a:gd name="T11" fmla="*/ 814388 h 188"/>
              <a:gd name="T12" fmla="*/ 1576387 w 364"/>
              <a:gd name="T13" fmla="*/ 810056 h 188"/>
              <a:gd name="T14" fmla="*/ 1576387 w 364"/>
              <a:gd name="T15" fmla="*/ 0 h 18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364" h="188" extrusionOk="0">
                <a:moveTo>
                  <a:pt x="364" y="0"/>
                </a:moveTo>
                <a:cubicBezTo>
                  <a:pt x="364" y="0"/>
                  <a:pt x="364" y="0"/>
                  <a:pt x="36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87"/>
                  <a:pt x="0" y="187"/>
                  <a:pt x="0" y="187"/>
                </a:cubicBezTo>
                <a:cubicBezTo>
                  <a:pt x="0" y="187"/>
                  <a:pt x="0" y="188"/>
                  <a:pt x="0" y="188"/>
                </a:cubicBezTo>
                <a:cubicBezTo>
                  <a:pt x="364" y="188"/>
                  <a:pt x="364" y="188"/>
                  <a:pt x="364" y="188"/>
                </a:cubicBezTo>
                <a:cubicBezTo>
                  <a:pt x="364" y="188"/>
                  <a:pt x="364" y="187"/>
                  <a:pt x="364" y="187"/>
                </a:cubicBezTo>
                <a:lnTo>
                  <a:pt x="364" y="0"/>
                </a:lnTo>
                <a:close/>
              </a:path>
            </a:pathLst>
          </a:custGeom>
          <a:solidFill>
            <a:srgbClr val="FF912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51220" name="Google Shape;846;p31">
            <a:extLst>
              <a:ext uri="{FF2B5EF4-FFF2-40B4-BE49-F238E27FC236}">
                <a16:creationId xmlns:a16="http://schemas.microsoft.com/office/drawing/2014/main" id="{4B111363-7895-4E14-A2B7-2CFAD1935FE4}"/>
              </a:ext>
            </a:extLst>
          </p:cNvPr>
          <p:cNvSpPr>
            <a:spLocks/>
          </p:cNvSpPr>
          <p:nvPr/>
        </p:nvSpPr>
        <p:spPr bwMode="auto">
          <a:xfrm>
            <a:off x="4430713" y="2316163"/>
            <a:ext cx="1576387" cy="493712"/>
          </a:xfrm>
          <a:custGeom>
            <a:avLst/>
            <a:gdLst>
              <a:gd name="T0" fmla="*/ 43307 w 364"/>
              <a:gd name="T1" fmla="*/ 73624 h 114"/>
              <a:gd name="T2" fmla="*/ 744886 w 364"/>
              <a:gd name="T3" fmla="*/ 476389 h 114"/>
              <a:gd name="T4" fmla="*/ 831501 w 364"/>
              <a:gd name="T5" fmla="*/ 476389 h 114"/>
              <a:gd name="T6" fmla="*/ 1533080 w 364"/>
              <a:gd name="T7" fmla="*/ 73624 h 114"/>
              <a:gd name="T8" fmla="*/ 1576387 w 364"/>
              <a:gd name="T9" fmla="*/ 0 h 114"/>
              <a:gd name="T10" fmla="*/ 0 w 364"/>
              <a:gd name="T11" fmla="*/ 0 h 114"/>
              <a:gd name="T12" fmla="*/ 43307 w 364"/>
              <a:gd name="T13" fmla="*/ 73624 h 11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64" h="114" extrusionOk="0">
                <a:moveTo>
                  <a:pt x="10" y="17"/>
                </a:moveTo>
                <a:cubicBezTo>
                  <a:pt x="172" y="110"/>
                  <a:pt x="172" y="110"/>
                  <a:pt x="172" y="110"/>
                </a:cubicBezTo>
                <a:cubicBezTo>
                  <a:pt x="178" y="114"/>
                  <a:pt x="186" y="114"/>
                  <a:pt x="192" y="110"/>
                </a:cubicBezTo>
                <a:cubicBezTo>
                  <a:pt x="354" y="17"/>
                  <a:pt x="354" y="17"/>
                  <a:pt x="354" y="17"/>
                </a:cubicBezTo>
                <a:cubicBezTo>
                  <a:pt x="360" y="13"/>
                  <a:pt x="364" y="7"/>
                  <a:pt x="36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7"/>
                  <a:pt x="4" y="13"/>
                  <a:pt x="10" y="17"/>
                </a:cubicBezTo>
                <a:close/>
              </a:path>
            </a:pathLst>
          </a:custGeom>
          <a:solidFill>
            <a:srgbClr val="FA790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51221" name="Google Shape;847;p31">
            <a:extLst>
              <a:ext uri="{FF2B5EF4-FFF2-40B4-BE49-F238E27FC236}">
                <a16:creationId xmlns:a16="http://schemas.microsoft.com/office/drawing/2014/main" id="{8F39B305-D2FD-4B23-8E82-25770BECB02A}"/>
              </a:ext>
            </a:extLst>
          </p:cNvPr>
          <p:cNvSpPr>
            <a:spLocks/>
          </p:cNvSpPr>
          <p:nvPr/>
        </p:nvSpPr>
        <p:spPr bwMode="auto">
          <a:xfrm>
            <a:off x="3551238" y="3841750"/>
            <a:ext cx="1576387" cy="493713"/>
          </a:xfrm>
          <a:custGeom>
            <a:avLst/>
            <a:gdLst>
              <a:gd name="T0" fmla="*/ 43307 w 364"/>
              <a:gd name="T1" fmla="*/ 73624 h 114"/>
              <a:gd name="T2" fmla="*/ 744886 w 364"/>
              <a:gd name="T3" fmla="*/ 476390 h 114"/>
              <a:gd name="T4" fmla="*/ 831501 w 364"/>
              <a:gd name="T5" fmla="*/ 476390 h 114"/>
              <a:gd name="T6" fmla="*/ 1533080 w 364"/>
              <a:gd name="T7" fmla="*/ 73624 h 114"/>
              <a:gd name="T8" fmla="*/ 1576387 w 364"/>
              <a:gd name="T9" fmla="*/ 0 h 114"/>
              <a:gd name="T10" fmla="*/ 0 w 364"/>
              <a:gd name="T11" fmla="*/ 0 h 114"/>
              <a:gd name="T12" fmla="*/ 43307 w 364"/>
              <a:gd name="T13" fmla="*/ 73624 h 11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64" h="114" extrusionOk="0">
                <a:moveTo>
                  <a:pt x="10" y="17"/>
                </a:moveTo>
                <a:cubicBezTo>
                  <a:pt x="172" y="110"/>
                  <a:pt x="172" y="110"/>
                  <a:pt x="172" y="110"/>
                </a:cubicBezTo>
                <a:cubicBezTo>
                  <a:pt x="178" y="114"/>
                  <a:pt x="186" y="114"/>
                  <a:pt x="192" y="110"/>
                </a:cubicBezTo>
                <a:cubicBezTo>
                  <a:pt x="354" y="17"/>
                  <a:pt x="354" y="17"/>
                  <a:pt x="354" y="17"/>
                </a:cubicBezTo>
                <a:cubicBezTo>
                  <a:pt x="360" y="14"/>
                  <a:pt x="363" y="7"/>
                  <a:pt x="36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7"/>
                  <a:pt x="4" y="13"/>
                  <a:pt x="10" y="17"/>
                </a:cubicBezTo>
                <a:close/>
              </a:path>
            </a:pathLst>
          </a:custGeom>
          <a:solidFill>
            <a:srgbClr val="CC23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51222" name="Google Shape;848;p31">
            <a:extLst>
              <a:ext uri="{FF2B5EF4-FFF2-40B4-BE49-F238E27FC236}">
                <a16:creationId xmlns:a16="http://schemas.microsoft.com/office/drawing/2014/main" id="{B3F77FA3-A039-446C-96F2-AE93FD3EA0D1}"/>
              </a:ext>
            </a:extLst>
          </p:cNvPr>
          <p:cNvSpPr>
            <a:spLocks/>
          </p:cNvSpPr>
          <p:nvPr/>
        </p:nvSpPr>
        <p:spPr bwMode="auto">
          <a:xfrm>
            <a:off x="3551238" y="2533650"/>
            <a:ext cx="1576387" cy="493713"/>
          </a:xfrm>
          <a:custGeom>
            <a:avLst/>
            <a:gdLst>
              <a:gd name="T0" fmla="*/ 1533080 w 364"/>
              <a:gd name="T1" fmla="*/ 420089 h 114"/>
              <a:gd name="T2" fmla="*/ 831501 w 364"/>
              <a:gd name="T3" fmla="*/ 17323 h 114"/>
              <a:gd name="T4" fmla="*/ 744886 w 364"/>
              <a:gd name="T5" fmla="*/ 17323 h 114"/>
              <a:gd name="T6" fmla="*/ 43307 w 364"/>
              <a:gd name="T7" fmla="*/ 420089 h 114"/>
              <a:gd name="T8" fmla="*/ 0 w 364"/>
              <a:gd name="T9" fmla="*/ 493713 h 114"/>
              <a:gd name="T10" fmla="*/ 0 w 364"/>
              <a:gd name="T11" fmla="*/ 493713 h 114"/>
              <a:gd name="T12" fmla="*/ 1576387 w 364"/>
              <a:gd name="T13" fmla="*/ 493713 h 114"/>
              <a:gd name="T14" fmla="*/ 1533080 w 364"/>
              <a:gd name="T15" fmla="*/ 420089 h 11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364" h="114" extrusionOk="0">
                <a:moveTo>
                  <a:pt x="354" y="97"/>
                </a:moveTo>
                <a:cubicBezTo>
                  <a:pt x="192" y="4"/>
                  <a:pt x="192" y="4"/>
                  <a:pt x="192" y="4"/>
                </a:cubicBezTo>
                <a:cubicBezTo>
                  <a:pt x="186" y="0"/>
                  <a:pt x="178" y="0"/>
                  <a:pt x="172" y="4"/>
                </a:cubicBezTo>
                <a:cubicBezTo>
                  <a:pt x="10" y="97"/>
                  <a:pt x="10" y="97"/>
                  <a:pt x="10" y="97"/>
                </a:cubicBezTo>
                <a:cubicBezTo>
                  <a:pt x="4" y="100"/>
                  <a:pt x="0" y="107"/>
                  <a:pt x="0" y="114"/>
                </a:cubicBezTo>
                <a:cubicBezTo>
                  <a:pt x="0" y="114"/>
                  <a:pt x="0" y="114"/>
                  <a:pt x="0" y="114"/>
                </a:cubicBezTo>
                <a:cubicBezTo>
                  <a:pt x="364" y="114"/>
                  <a:pt x="364" y="114"/>
                  <a:pt x="364" y="114"/>
                </a:cubicBezTo>
                <a:cubicBezTo>
                  <a:pt x="364" y="107"/>
                  <a:pt x="360" y="101"/>
                  <a:pt x="354" y="97"/>
                </a:cubicBezTo>
                <a:close/>
              </a:path>
            </a:pathLst>
          </a:custGeom>
          <a:solidFill>
            <a:srgbClr val="F06E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51223" name="Google Shape;849;p31">
            <a:extLst>
              <a:ext uri="{FF2B5EF4-FFF2-40B4-BE49-F238E27FC236}">
                <a16:creationId xmlns:a16="http://schemas.microsoft.com/office/drawing/2014/main" id="{5F7F883A-5CEE-48F0-BE66-DE2E8DF7F72A}"/>
              </a:ext>
            </a:extLst>
          </p:cNvPr>
          <p:cNvSpPr>
            <a:spLocks/>
          </p:cNvSpPr>
          <p:nvPr/>
        </p:nvSpPr>
        <p:spPr bwMode="auto">
          <a:xfrm>
            <a:off x="3551238" y="3027363"/>
            <a:ext cx="1576387" cy="814387"/>
          </a:xfrm>
          <a:custGeom>
            <a:avLst/>
            <a:gdLst>
              <a:gd name="T0" fmla="*/ 1576387 w 364"/>
              <a:gd name="T1" fmla="*/ 4332 h 188"/>
              <a:gd name="T2" fmla="*/ 1576387 w 364"/>
              <a:gd name="T3" fmla="*/ 0 h 188"/>
              <a:gd name="T4" fmla="*/ 0 w 364"/>
              <a:gd name="T5" fmla="*/ 0 h 188"/>
              <a:gd name="T6" fmla="*/ 0 w 364"/>
              <a:gd name="T7" fmla="*/ 810055 h 188"/>
              <a:gd name="T8" fmla="*/ 0 w 364"/>
              <a:gd name="T9" fmla="*/ 814387 h 188"/>
              <a:gd name="T10" fmla="*/ 1576387 w 364"/>
              <a:gd name="T11" fmla="*/ 814387 h 188"/>
              <a:gd name="T12" fmla="*/ 1576387 w 364"/>
              <a:gd name="T13" fmla="*/ 814387 h 188"/>
              <a:gd name="T14" fmla="*/ 1576387 w 364"/>
              <a:gd name="T15" fmla="*/ 4332 h 18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364" h="188" extrusionOk="0">
                <a:moveTo>
                  <a:pt x="364" y="1"/>
                </a:moveTo>
                <a:cubicBezTo>
                  <a:pt x="364" y="1"/>
                  <a:pt x="364" y="1"/>
                  <a:pt x="36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87"/>
                  <a:pt x="0" y="187"/>
                  <a:pt x="0" y="187"/>
                </a:cubicBezTo>
                <a:cubicBezTo>
                  <a:pt x="0" y="188"/>
                  <a:pt x="0" y="188"/>
                  <a:pt x="0" y="188"/>
                </a:cubicBezTo>
                <a:cubicBezTo>
                  <a:pt x="364" y="188"/>
                  <a:pt x="364" y="188"/>
                  <a:pt x="364" y="188"/>
                </a:cubicBezTo>
                <a:cubicBezTo>
                  <a:pt x="364" y="188"/>
                  <a:pt x="364" y="188"/>
                  <a:pt x="364" y="188"/>
                </a:cubicBezTo>
                <a:lnTo>
                  <a:pt x="364" y="1"/>
                </a:lnTo>
                <a:close/>
              </a:path>
            </a:pathLst>
          </a:custGeom>
          <a:solidFill>
            <a:srgbClr val="E249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51224" name="Google Shape;850;p31">
            <a:extLst>
              <a:ext uri="{FF2B5EF4-FFF2-40B4-BE49-F238E27FC236}">
                <a16:creationId xmlns:a16="http://schemas.microsoft.com/office/drawing/2014/main" id="{EC2DE6F2-21A9-46B7-B11E-6DD47F152845}"/>
              </a:ext>
            </a:extLst>
          </p:cNvPr>
          <p:cNvSpPr>
            <a:spLocks/>
          </p:cNvSpPr>
          <p:nvPr/>
        </p:nvSpPr>
        <p:spPr bwMode="auto">
          <a:xfrm>
            <a:off x="7072313" y="3841750"/>
            <a:ext cx="1576387" cy="493713"/>
          </a:xfrm>
          <a:custGeom>
            <a:avLst/>
            <a:gdLst>
              <a:gd name="T0" fmla="*/ 43307 w 364"/>
              <a:gd name="T1" fmla="*/ 73624 h 114"/>
              <a:gd name="T2" fmla="*/ 744886 w 364"/>
              <a:gd name="T3" fmla="*/ 476390 h 114"/>
              <a:gd name="T4" fmla="*/ 831501 w 364"/>
              <a:gd name="T5" fmla="*/ 476390 h 114"/>
              <a:gd name="T6" fmla="*/ 1533080 w 364"/>
              <a:gd name="T7" fmla="*/ 73624 h 114"/>
              <a:gd name="T8" fmla="*/ 1576387 w 364"/>
              <a:gd name="T9" fmla="*/ 0 h 114"/>
              <a:gd name="T10" fmla="*/ 0 w 364"/>
              <a:gd name="T11" fmla="*/ 0 h 114"/>
              <a:gd name="T12" fmla="*/ 43307 w 364"/>
              <a:gd name="T13" fmla="*/ 73624 h 11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64" h="114" extrusionOk="0">
                <a:moveTo>
                  <a:pt x="10" y="17"/>
                </a:moveTo>
                <a:cubicBezTo>
                  <a:pt x="172" y="110"/>
                  <a:pt x="172" y="110"/>
                  <a:pt x="172" y="110"/>
                </a:cubicBezTo>
                <a:cubicBezTo>
                  <a:pt x="178" y="114"/>
                  <a:pt x="186" y="114"/>
                  <a:pt x="192" y="110"/>
                </a:cubicBezTo>
                <a:cubicBezTo>
                  <a:pt x="354" y="17"/>
                  <a:pt x="354" y="17"/>
                  <a:pt x="354" y="17"/>
                </a:cubicBezTo>
                <a:cubicBezTo>
                  <a:pt x="360" y="14"/>
                  <a:pt x="364" y="7"/>
                  <a:pt x="36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7"/>
                  <a:pt x="4" y="13"/>
                  <a:pt x="10" y="17"/>
                </a:cubicBezTo>
                <a:close/>
              </a:path>
            </a:pathLst>
          </a:custGeom>
          <a:solidFill>
            <a:srgbClr val="0A98C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51225" name="Google Shape;851;p31">
            <a:extLst>
              <a:ext uri="{FF2B5EF4-FFF2-40B4-BE49-F238E27FC236}">
                <a16:creationId xmlns:a16="http://schemas.microsoft.com/office/drawing/2014/main" id="{C50B1064-A250-46B9-9EDB-3A10C8CC1AF1}"/>
              </a:ext>
            </a:extLst>
          </p:cNvPr>
          <p:cNvSpPr>
            <a:spLocks/>
          </p:cNvSpPr>
          <p:nvPr/>
        </p:nvSpPr>
        <p:spPr bwMode="auto">
          <a:xfrm>
            <a:off x="7072313" y="3027363"/>
            <a:ext cx="1576387" cy="814387"/>
          </a:xfrm>
          <a:custGeom>
            <a:avLst/>
            <a:gdLst>
              <a:gd name="T0" fmla="*/ 1576387 w 364"/>
              <a:gd name="T1" fmla="*/ 4332 h 188"/>
              <a:gd name="T2" fmla="*/ 1576387 w 364"/>
              <a:gd name="T3" fmla="*/ 0 h 188"/>
              <a:gd name="T4" fmla="*/ 0 w 364"/>
              <a:gd name="T5" fmla="*/ 0 h 188"/>
              <a:gd name="T6" fmla="*/ 0 w 364"/>
              <a:gd name="T7" fmla="*/ 810055 h 188"/>
              <a:gd name="T8" fmla="*/ 0 w 364"/>
              <a:gd name="T9" fmla="*/ 814387 h 188"/>
              <a:gd name="T10" fmla="*/ 1576387 w 364"/>
              <a:gd name="T11" fmla="*/ 814387 h 188"/>
              <a:gd name="T12" fmla="*/ 1576387 w 364"/>
              <a:gd name="T13" fmla="*/ 814387 h 188"/>
              <a:gd name="T14" fmla="*/ 1576387 w 364"/>
              <a:gd name="T15" fmla="*/ 4332 h 18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364" h="188" extrusionOk="0">
                <a:moveTo>
                  <a:pt x="364" y="1"/>
                </a:moveTo>
                <a:cubicBezTo>
                  <a:pt x="364" y="1"/>
                  <a:pt x="364" y="1"/>
                  <a:pt x="36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87"/>
                  <a:pt x="0" y="187"/>
                  <a:pt x="0" y="187"/>
                </a:cubicBezTo>
                <a:cubicBezTo>
                  <a:pt x="0" y="188"/>
                  <a:pt x="0" y="188"/>
                  <a:pt x="0" y="188"/>
                </a:cubicBezTo>
                <a:cubicBezTo>
                  <a:pt x="364" y="188"/>
                  <a:pt x="364" y="188"/>
                  <a:pt x="364" y="188"/>
                </a:cubicBezTo>
                <a:cubicBezTo>
                  <a:pt x="364" y="188"/>
                  <a:pt x="364" y="188"/>
                  <a:pt x="364" y="188"/>
                </a:cubicBezTo>
                <a:lnTo>
                  <a:pt x="364" y="1"/>
                </a:lnTo>
                <a:close/>
              </a:path>
            </a:pathLst>
          </a:custGeom>
          <a:solidFill>
            <a:srgbClr val="34B2E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51226" name="Google Shape;852;p31">
            <a:extLst>
              <a:ext uri="{FF2B5EF4-FFF2-40B4-BE49-F238E27FC236}">
                <a16:creationId xmlns:a16="http://schemas.microsoft.com/office/drawing/2014/main" id="{8B3D0C98-C614-49EF-B1AA-443D259E9FC5}"/>
              </a:ext>
            </a:extLst>
          </p:cNvPr>
          <p:cNvSpPr>
            <a:spLocks/>
          </p:cNvSpPr>
          <p:nvPr/>
        </p:nvSpPr>
        <p:spPr bwMode="auto">
          <a:xfrm>
            <a:off x="7072313" y="2533650"/>
            <a:ext cx="1576387" cy="493713"/>
          </a:xfrm>
          <a:custGeom>
            <a:avLst/>
            <a:gdLst>
              <a:gd name="T0" fmla="*/ 1533080 w 364"/>
              <a:gd name="T1" fmla="*/ 420089 h 114"/>
              <a:gd name="T2" fmla="*/ 831501 w 364"/>
              <a:gd name="T3" fmla="*/ 17323 h 114"/>
              <a:gd name="T4" fmla="*/ 744886 w 364"/>
              <a:gd name="T5" fmla="*/ 17323 h 114"/>
              <a:gd name="T6" fmla="*/ 43307 w 364"/>
              <a:gd name="T7" fmla="*/ 420089 h 114"/>
              <a:gd name="T8" fmla="*/ 0 w 364"/>
              <a:gd name="T9" fmla="*/ 493713 h 114"/>
              <a:gd name="T10" fmla="*/ 0 w 364"/>
              <a:gd name="T11" fmla="*/ 493713 h 114"/>
              <a:gd name="T12" fmla="*/ 1576387 w 364"/>
              <a:gd name="T13" fmla="*/ 493713 h 114"/>
              <a:gd name="T14" fmla="*/ 1533080 w 364"/>
              <a:gd name="T15" fmla="*/ 420089 h 11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364" h="114" extrusionOk="0">
                <a:moveTo>
                  <a:pt x="354" y="97"/>
                </a:moveTo>
                <a:cubicBezTo>
                  <a:pt x="192" y="4"/>
                  <a:pt x="192" y="4"/>
                  <a:pt x="192" y="4"/>
                </a:cubicBezTo>
                <a:cubicBezTo>
                  <a:pt x="186" y="0"/>
                  <a:pt x="178" y="0"/>
                  <a:pt x="172" y="4"/>
                </a:cubicBezTo>
                <a:cubicBezTo>
                  <a:pt x="10" y="97"/>
                  <a:pt x="10" y="97"/>
                  <a:pt x="10" y="97"/>
                </a:cubicBezTo>
                <a:cubicBezTo>
                  <a:pt x="4" y="100"/>
                  <a:pt x="0" y="107"/>
                  <a:pt x="0" y="114"/>
                </a:cubicBezTo>
                <a:cubicBezTo>
                  <a:pt x="0" y="114"/>
                  <a:pt x="0" y="114"/>
                  <a:pt x="0" y="114"/>
                </a:cubicBezTo>
                <a:cubicBezTo>
                  <a:pt x="364" y="114"/>
                  <a:pt x="364" y="114"/>
                  <a:pt x="364" y="114"/>
                </a:cubicBezTo>
                <a:cubicBezTo>
                  <a:pt x="364" y="107"/>
                  <a:pt x="360" y="101"/>
                  <a:pt x="354" y="97"/>
                </a:cubicBezTo>
                <a:close/>
              </a:path>
            </a:pathLst>
          </a:custGeom>
          <a:solidFill>
            <a:srgbClr val="68CB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51227" name="Google Shape;853;p31">
            <a:extLst>
              <a:ext uri="{FF2B5EF4-FFF2-40B4-BE49-F238E27FC236}">
                <a16:creationId xmlns:a16="http://schemas.microsoft.com/office/drawing/2014/main" id="{9A5C40F6-0BE5-4284-B594-526F50CEB608}"/>
              </a:ext>
            </a:extLst>
          </p:cNvPr>
          <p:cNvSpPr>
            <a:spLocks/>
          </p:cNvSpPr>
          <p:nvPr/>
        </p:nvSpPr>
        <p:spPr bwMode="auto">
          <a:xfrm>
            <a:off x="6194425" y="4059238"/>
            <a:ext cx="1576388" cy="493712"/>
          </a:xfrm>
          <a:custGeom>
            <a:avLst/>
            <a:gdLst>
              <a:gd name="T0" fmla="*/ 1533081 w 364"/>
              <a:gd name="T1" fmla="*/ 420088 h 114"/>
              <a:gd name="T2" fmla="*/ 831501 w 364"/>
              <a:gd name="T3" fmla="*/ 12992 h 114"/>
              <a:gd name="T4" fmla="*/ 744887 w 364"/>
              <a:gd name="T5" fmla="*/ 12992 h 114"/>
              <a:gd name="T6" fmla="*/ 43307 w 364"/>
              <a:gd name="T7" fmla="*/ 420088 h 114"/>
              <a:gd name="T8" fmla="*/ 0 w 364"/>
              <a:gd name="T9" fmla="*/ 493712 h 114"/>
              <a:gd name="T10" fmla="*/ 1576388 w 364"/>
              <a:gd name="T11" fmla="*/ 493712 h 114"/>
              <a:gd name="T12" fmla="*/ 1533081 w 364"/>
              <a:gd name="T13" fmla="*/ 420088 h 11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64" h="114" extrusionOk="0">
                <a:moveTo>
                  <a:pt x="354" y="97"/>
                </a:moveTo>
                <a:cubicBezTo>
                  <a:pt x="192" y="3"/>
                  <a:pt x="192" y="3"/>
                  <a:pt x="192" y="3"/>
                </a:cubicBezTo>
                <a:cubicBezTo>
                  <a:pt x="186" y="0"/>
                  <a:pt x="178" y="0"/>
                  <a:pt x="172" y="3"/>
                </a:cubicBezTo>
                <a:cubicBezTo>
                  <a:pt x="10" y="97"/>
                  <a:pt x="10" y="97"/>
                  <a:pt x="10" y="97"/>
                </a:cubicBezTo>
                <a:cubicBezTo>
                  <a:pt x="4" y="100"/>
                  <a:pt x="0" y="107"/>
                  <a:pt x="0" y="114"/>
                </a:cubicBezTo>
                <a:cubicBezTo>
                  <a:pt x="364" y="114"/>
                  <a:pt x="364" y="114"/>
                  <a:pt x="364" y="114"/>
                </a:cubicBezTo>
                <a:cubicBezTo>
                  <a:pt x="364" y="107"/>
                  <a:pt x="360" y="101"/>
                  <a:pt x="354" y="97"/>
                </a:cubicBezTo>
                <a:close/>
              </a:path>
            </a:pathLst>
          </a:custGeom>
          <a:solidFill>
            <a:srgbClr val="2070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51228" name="Google Shape;854;p31">
            <a:extLst>
              <a:ext uri="{FF2B5EF4-FFF2-40B4-BE49-F238E27FC236}">
                <a16:creationId xmlns:a16="http://schemas.microsoft.com/office/drawing/2014/main" id="{7A6B3F76-D905-46F6-8012-3C8EBFCDD4D6}"/>
              </a:ext>
            </a:extLst>
          </p:cNvPr>
          <p:cNvSpPr>
            <a:spLocks/>
          </p:cNvSpPr>
          <p:nvPr/>
        </p:nvSpPr>
        <p:spPr bwMode="auto">
          <a:xfrm>
            <a:off x="6194425" y="5367338"/>
            <a:ext cx="1576388" cy="495300"/>
          </a:xfrm>
          <a:custGeom>
            <a:avLst/>
            <a:gdLst>
              <a:gd name="T0" fmla="*/ 43307 w 364"/>
              <a:gd name="T1" fmla="*/ 73861 h 114"/>
              <a:gd name="T2" fmla="*/ 744887 w 364"/>
              <a:gd name="T3" fmla="*/ 477921 h 114"/>
              <a:gd name="T4" fmla="*/ 831501 w 364"/>
              <a:gd name="T5" fmla="*/ 477921 h 114"/>
              <a:gd name="T6" fmla="*/ 1533081 w 364"/>
              <a:gd name="T7" fmla="*/ 73861 h 114"/>
              <a:gd name="T8" fmla="*/ 1576388 w 364"/>
              <a:gd name="T9" fmla="*/ 0 h 114"/>
              <a:gd name="T10" fmla="*/ 0 w 364"/>
              <a:gd name="T11" fmla="*/ 0 h 114"/>
              <a:gd name="T12" fmla="*/ 43307 w 364"/>
              <a:gd name="T13" fmla="*/ 73861 h 11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64" h="114" extrusionOk="0">
                <a:moveTo>
                  <a:pt x="10" y="17"/>
                </a:moveTo>
                <a:cubicBezTo>
                  <a:pt x="172" y="110"/>
                  <a:pt x="172" y="110"/>
                  <a:pt x="172" y="110"/>
                </a:cubicBezTo>
                <a:cubicBezTo>
                  <a:pt x="178" y="114"/>
                  <a:pt x="186" y="114"/>
                  <a:pt x="192" y="110"/>
                </a:cubicBezTo>
                <a:cubicBezTo>
                  <a:pt x="354" y="17"/>
                  <a:pt x="354" y="17"/>
                  <a:pt x="354" y="17"/>
                </a:cubicBezTo>
                <a:cubicBezTo>
                  <a:pt x="360" y="13"/>
                  <a:pt x="364" y="7"/>
                  <a:pt x="36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7"/>
                  <a:pt x="4" y="13"/>
                  <a:pt x="10" y="17"/>
                </a:cubicBezTo>
                <a:close/>
              </a:path>
            </a:pathLst>
          </a:custGeom>
          <a:solidFill>
            <a:srgbClr val="0A43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51229" name="Google Shape;855;p31">
            <a:extLst>
              <a:ext uri="{FF2B5EF4-FFF2-40B4-BE49-F238E27FC236}">
                <a16:creationId xmlns:a16="http://schemas.microsoft.com/office/drawing/2014/main" id="{7686FB5B-FAEA-447C-A125-6C125A5A5BA8}"/>
              </a:ext>
            </a:extLst>
          </p:cNvPr>
          <p:cNvSpPr>
            <a:spLocks/>
          </p:cNvSpPr>
          <p:nvPr/>
        </p:nvSpPr>
        <p:spPr bwMode="auto">
          <a:xfrm>
            <a:off x="6194425" y="4552950"/>
            <a:ext cx="1576388" cy="814388"/>
          </a:xfrm>
          <a:custGeom>
            <a:avLst/>
            <a:gdLst>
              <a:gd name="T0" fmla="*/ 1576388 w 364"/>
              <a:gd name="T1" fmla="*/ 4332 h 188"/>
              <a:gd name="T2" fmla="*/ 1576388 w 364"/>
              <a:gd name="T3" fmla="*/ 0 h 188"/>
              <a:gd name="T4" fmla="*/ 0 w 364"/>
              <a:gd name="T5" fmla="*/ 0 h 188"/>
              <a:gd name="T6" fmla="*/ 0 w 364"/>
              <a:gd name="T7" fmla="*/ 0 h 188"/>
              <a:gd name="T8" fmla="*/ 0 w 364"/>
              <a:gd name="T9" fmla="*/ 810056 h 188"/>
              <a:gd name="T10" fmla="*/ 0 w 364"/>
              <a:gd name="T11" fmla="*/ 814388 h 188"/>
              <a:gd name="T12" fmla="*/ 1576388 w 364"/>
              <a:gd name="T13" fmla="*/ 814388 h 188"/>
              <a:gd name="T14" fmla="*/ 1576388 w 364"/>
              <a:gd name="T15" fmla="*/ 810056 h 188"/>
              <a:gd name="T16" fmla="*/ 1576388 w 364"/>
              <a:gd name="T17" fmla="*/ 4332 h 18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64" h="188" extrusionOk="0">
                <a:moveTo>
                  <a:pt x="364" y="1"/>
                </a:moveTo>
                <a:cubicBezTo>
                  <a:pt x="364" y="0"/>
                  <a:pt x="364" y="0"/>
                  <a:pt x="36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87"/>
                  <a:pt x="0" y="187"/>
                  <a:pt x="0" y="187"/>
                </a:cubicBezTo>
                <a:cubicBezTo>
                  <a:pt x="0" y="187"/>
                  <a:pt x="0" y="188"/>
                  <a:pt x="0" y="188"/>
                </a:cubicBezTo>
                <a:cubicBezTo>
                  <a:pt x="364" y="188"/>
                  <a:pt x="364" y="188"/>
                  <a:pt x="364" y="188"/>
                </a:cubicBezTo>
                <a:cubicBezTo>
                  <a:pt x="364" y="188"/>
                  <a:pt x="364" y="188"/>
                  <a:pt x="364" y="187"/>
                </a:cubicBezTo>
                <a:lnTo>
                  <a:pt x="364" y="1"/>
                </a:lnTo>
                <a:close/>
              </a:path>
            </a:pathLst>
          </a:custGeom>
          <a:solidFill>
            <a:srgbClr val="0652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51230" name="Google Shape;856;p31">
            <a:extLst>
              <a:ext uri="{FF2B5EF4-FFF2-40B4-BE49-F238E27FC236}">
                <a16:creationId xmlns:a16="http://schemas.microsoft.com/office/drawing/2014/main" id="{0A62A9AD-2129-4535-A72F-20DC87F1DBDE}"/>
              </a:ext>
            </a:extLst>
          </p:cNvPr>
          <p:cNvSpPr>
            <a:spLocks/>
          </p:cNvSpPr>
          <p:nvPr/>
        </p:nvSpPr>
        <p:spPr bwMode="auto">
          <a:xfrm>
            <a:off x="4430713" y="4552950"/>
            <a:ext cx="1576387" cy="814388"/>
          </a:xfrm>
          <a:custGeom>
            <a:avLst/>
            <a:gdLst>
              <a:gd name="T0" fmla="*/ 1576387 w 364"/>
              <a:gd name="T1" fmla="*/ 4332 h 188"/>
              <a:gd name="T2" fmla="*/ 1576387 w 364"/>
              <a:gd name="T3" fmla="*/ 0 h 188"/>
              <a:gd name="T4" fmla="*/ 0 w 364"/>
              <a:gd name="T5" fmla="*/ 0 h 188"/>
              <a:gd name="T6" fmla="*/ 0 w 364"/>
              <a:gd name="T7" fmla="*/ 0 h 188"/>
              <a:gd name="T8" fmla="*/ 0 w 364"/>
              <a:gd name="T9" fmla="*/ 810056 h 188"/>
              <a:gd name="T10" fmla="*/ 0 w 364"/>
              <a:gd name="T11" fmla="*/ 814388 h 188"/>
              <a:gd name="T12" fmla="*/ 1576387 w 364"/>
              <a:gd name="T13" fmla="*/ 814388 h 188"/>
              <a:gd name="T14" fmla="*/ 1576387 w 364"/>
              <a:gd name="T15" fmla="*/ 810056 h 188"/>
              <a:gd name="T16" fmla="*/ 1576387 w 364"/>
              <a:gd name="T17" fmla="*/ 4332 h 18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64" h="188" extrusionOk="0">
                <a:moveTo>
                  <a:pt x="364" y="1"/>
                </a:moveTo>
                <a:cubicBezTo>
                  <a:pt x="364" y="0"/>
                  <a:pt x="364" y="0"/>
                  <a:pt x="36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87"/>
                  <a:pt x="0" y="187"/>
                  <a:pt x="0" y="187"/>
                </a:cubicBezTo>
                <a:cubicBezTo>
                  <a:pt x="0" y="187"/>
                  <a:pt x="0" y="188"/>
                  <a:pt x="0" y="188"/>
                </a:cubicBezTo>
                <a:cubicBezTo>
                  <a:pt x="364" y="188"/>
                  <a:pt x="364" y="188"/>
                  <a:pt x="364" y="188"/>
                </a:cubicBezTo>
                <a:cubicBezTo>
                  <a:pt x="364" y="188"/>
                  <a:pt x="364" y="188"/>
                  <a:pt x="364" y="187"/>
                </a:cubicBezTo>
                <a:lnTo>
                  <a:pt x="364" y="1"/>
                </a:lnTo>
                <a:close/>
              </a:path>
            </a:pathLst>
          </a:custGeom>
          <a:solidFill>
            <a:srgbClr val="8C10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51231" name="Google Shape;857;p31">
            <a:extLst>
              <a:ext uri="{FF2B5EF4-FFF2-40B4-BE49-F238E27FC236}">
                <a16:creationId xmlns:a16="http://schemas.microsoft.com/office/drawing/2014/main" id="{92D74B4E-CB4F-41D5-9F8E-D934EF28D3EA}"/>
              </a:ext>
            </a:extLst>
          </p:cNvPr>
          <p:cNvSpPr>
            <a:spLocks/>
          </p:cNvSpPr>
          <p:nvPr/>
        </p:nvSpPr>
        <p:spPr bwMode="auto">
          <a:xfrm>
            <a:off x="4430713" y="4059238"/>
            <a:ext cx="1576387" cy="493712"/>
          </a:xfrm>
          <a:custGeom>
            <a:avLst/>
            <a:gdLst>
              <a:gd name="T0" fmla="*/ 1533080 w 364"/>
              <a:gd name="T1" fmla="*/ 420088 h 114"/>
              <a:gd name="T2" fmla="*/ 831501 w 364"/>
              <a:gd name="T3" fmla="*/ 12992 h 114"/>
              <a:gd name="T4" fmla="*/ 744886 w 364"/>
              <a:gd name="T5" fmla="*/ 12992 h 114"/>
              <a:gd name="T6" fmla="*/ 43307 w 364"/>
              <a:gd name="T7" fmla="*/ 420088 h 114"/>
              <a:gd name="T8" fmla="*/ 0 w 364"/>
              <a:gd name="T9" fmla="*/ 493712 h 114"/>
              <a:gd name="T10" fmla="*/ 1576387 w 364"/>
              <a:gd name="T11" fmla="*/ 493712 h 114"/>
              <a:gd name="T12" fmla="*/ 1533080 w 364"/>
              <a:gd name="T13" fmla="*/ 420088 h 11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64" h="114" extrusionOk="0">
                <a:moveTo>
                  <a:pt x="354" y="97"/>
                </a:moveTo>
                <a:cubicBezTo>
                  <a:pt x="192" y="3"/>
                  <a:pt x="192" y="3"/>
                  <a:pt x="192" y="3"/>
                </a:cubicBezTo>
                <a:cubicBezTo>
                  <a:pt x="186" y="0"/>
                  <a:pt x="178" y="0"/>
                  <a:pt x="172" y="3"/>
                </a:cubicBezTo>
                <a:cubicBezTo>
                  <a:pt x="10" y="97"/>
                  <a:pt x="10" y="97"/>
                  <a:pt x="10" y="97"/>
                </a:cubicBezTo>
                <a:cubicBezTo>
                  <a:pt x="4" y="100"/>
                  <a:pt x="0" y="107"/>
                  <a:pt x="0" y="114"/>
                </a:cubicBezTo>
                <a:cubicBezTo>
                  <a:pt x="364" y="114"/>
                  <a:pt x="364" y="114"/>
                  <a:pt x="364" y="114"/>
                </a:cubicBezTo>
                <a:cubicBezTo>
                  <a:pt x="364" y="107"/>
                  <a:pt x="360" y="101"/>
                  <a:pt x="354" y="97"/>
                </a:cubicBezTo>
                <a:close/>
              </a:path>
            </a:pathLst>
          </a:custGeom>
          <a:solidFill>
            <a:srgbClr val="A632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51232" name="Google Shape;858;p31">
            <a:extLst>
              <a:ext uri="{FF2B5EF4-FFF2-40B4-BE49-F238E27FC236}">
                <a16:creationId xmlns:a16="http://schemas.microsoft.com/office/drawing/2014/main" id="{0E68AF6B-9214-4A4C-B2C9-35D7AC127AC1}"/>
              </a:ext>
            </a:extLst>
          </p:cNvPr>
          <p:cNvSpPr>
            <a:spLocks/>
          </p:cNvSpPr>
          <p:nvPr/>
        </p:nvSpPr>
        <p:spPr bwMode="auto">
          <a:xfrm>
            <a:off x="4430713" y="5367338"/>
            <a:ext cx="1576387" cy="495300"/>
          </a:xfrm>
          <a:custGeom>
            <a:avLst/>
            <a:gdLst>
              <a:gd name="T0" fmla="*/ 43307 w 364"/>
              <a:gd name="T1" fmla="*/ 73861 h 114"/>
              <a:gd name="T2" fmla="*/ 744886 w 364"/>
              <a:gd name="T3" fmla="*/ 477921 h 114"/>
              <a:gd name="T4" fmla="*/ 831501 w 364"/>
              <a:gd name="T5" fmla="*/ 477921 h 114"/>
              <a:gd name="T6" fmla="*/ 1533080 w 364"/>
              <a:gd name="T7" fmla="*/ 73861 h 114"/>
              <a:gd name="T8" fmla="*/ 1576387 w 364"/>
              <a:gd name="T9" fmla="*/ 0 h 114"/>
              <a:gd name="T10" fmla="*/ 0 w 364"/>
              <a:gd name="T11" fmla="*/ 0 h 114"/>
              <a:gd name="T12" fmla="*/ 43307 w 364"/>
              <a:gd name="T13" fmla="*/ 73861 h 11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64" h="114" extrusionOk="0">
                <a:moveTo>
                  <a:pt x="10" y="17"/>
                </a:moveTo>
                <a:cubicBezTo>
                  <a:pt x="172" y="110"/>
                  <a:pt x="172" y="110"/>
                  <a:pt x="172" y="110"/>
                </a:cubicBezTo>
                <a:cubicBezTo>
                  <a:pt x="178" y="114"/>
                  <a:pt x="186" y="114"/>
                  <a:pt x="192" y="110"/>
                </a:cubicBezTo>
                <a:cubicBezTo>
                  <a:pt x="354" y="17"/>
                  <a:pt x="354" y="17"/>
                  <a:pt x="354" y="17"/>
                </a:cubicBezTo>
                <a:cubicBezTo>
                  <a:pt x="360" y="13"/>
                  <a:pt x="364" y="7"/>
                  <a:pt x="36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7"/>
                  <a:pt x="4" y="13"/>
                  <a:pt x="10" y="17"/>
                </a:cubicBezTo>
                <a:close/>
              </a:path>
            </a:pathLst>
          </a:custGeom>
          <a:solidFill>
            <a:srgbClr val="7801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51233" name="Google Shape;859;p31">
            <a:extLst>
              <a:ext uri="{FF2B5EF4-FFF2-40B4-BE49-F238E27FC236}">
                <a16:creationId xmlns:a16="http://schemas.microsoft.com/office/drawing/2014/main" id="{F0729F87-D716-4A1B-9226-F1E86F32667F}"/>
              </a:ext>
            </a:extLst>
          </p:cNvPr>
          <p:cNvSpPr>
            <a:spLocks/>
          </p:cNvSpPr>
          <p:nvPr/>
        </p:nvSpPr>
        <p:spPr bwMode="auto">
          <a:xfrm>
            <a:off x="4972050" y="1609725"/>
            <a:ext cx="498475" cy="598488"/>
          </a:xfrm>
          <a:custGeom>
            <a:avLst/>
            <a:gdLst>
              <a:gd name="T0" fmla="*/ 186386 w 115"/>
              <a:gd name="T1" fmla="*/ 598488 h 138"/>
              <a:gd name="T2" fmla="*/ 186386 w 115"/>
              <a:gd name="T3" fmla="*/ 555119 h 138"/>
              <a:gd name="T4" fmla="*/ 333762 w 115"/>
              <a:gd name="T5" fmla="*/ 520424 h 138"/>
              <a:gd name="T6" fmla="*/ 164713 w 115"/>
              <a:gd name="T7" fmla="*/ 520424 h 138"/>
              <a:gd name="T8" fmla="*/ 312089 w 115"/>
              <a:gd name="T9" fmla="*/ 542109 h 138"/>
              <a:gd name="T10" fmla="*/ 242736 w 115"/>
              <a:gd name="T11" fmla="*/ 294907 h 138"/>
              <a:gd name="T12" fmla="*/ 247070 w 115"/>
              <a:gd name="T13" fmla="*/ 490066 h 138"/>
              <a:gd name="T14" fmla="*/ 251405 w 115"/>
              <a:gd name="T15" fmla="*/ 490066 h 138"/>
              <a:gd name="T16" fmla="*/ 268743 w 115"/>
              <a:gd name="T17" fmla="*/ 294907 h 138"/>
              <a:gd name="T18" fmla="*/ 177717 w 115"/>
              <a:gd name="T19" fmla="*/ 277560 h 138"/>
              <a:gd name="T20" fmla="*/ 177717 w 115"/>
              <a:gd name="T21" fmla="*/ 216843 h 138"/>
              <a:gd name="T22" fmla="*/ 286081 w 115"/>
              <a:gd name="T23" fmla="*/ 247202 h 138"/>
              <a:gd name="T24" fmla="*/ 346765 w 115"/>
              <a:gd name="T25" fmla="*/ 247202 h 138"/>
              <a:gd name="T26" fmla="*/ 82357 w 115"/>
              <a:gd name="T27" fmla="*/ 190822 h 138"/>
              <a:gd name="T28" fmla="*/ 169048 w 115"/>
              <a:gd name="T29" fmla="*/ 468382 h 138"/>
              <a:gd name="T30" fmla="*/ 208059 w 115"/>
              <a:gd name="T31" fmla="*/ 294907 h 138"/>
              <a:gd name="T32" fmla="*/ 130037 w 115"/>
              <a:gd name="T33" fmla="*/ 247202 h 138"/>
              <a:gd name="T34" fmla="*/ 229732 w 115"/>
              <a:gd name="T35" fmla="*/ 247202 h 138"/>
              <a:gd name="T36" fmla="*/ 242736 w 115"/>
              <a:gd name="T37" fmla="*/ 277560 h 138"/>
              <a:gd name="T38" fmla="*/ 268743 w 115"/>
              <a:gd name="T39" fmla="*/ 247202 h 138"/>
              <a:gd name="T40" fmla="*/ 351100 w 115"/>
              <a:gd name="T41" fmla="*/ 212507 h 138"/>
              <a:gd name="T42" fmla="*/ 316423 w 115"/>
              <a:gd name="T43" fmla="*/ 294907 h 138"/>
              <a:gd name="T44" fmla="*/ 299085 w 115"/>
              <a:gd name="T45" fmla="*/ 490066 h 138"/>
              <a:gd name="T46" fmla="*/ 394445 w 115"/>
              <a:gd name="T47" fmla="*/ 307918 h 138"/>
              <a:gd name="T48" fmla="*/ 247070 w 115"/>
              <a:gd name="T49" fmla="*/ 0 h 138"/>
              <a:gd name="T50" fmla="*/ 229732 w 115"/>
              <a:gd name="T51" fmla="*/ 52042 h 138"/>
              <a:gd name="T52" fmla="*/ 268743 w 115"/>
              <a:gd name="T53" fmla="*/ 52042 h 138"/>
              <a:gd name="T54" fmla="*/ 359769 w 115"/>
              <a:gd name="T55" fmla="*/ 26021 h 138"/>
              <a:gd name="T56" fmla="*/ 320758 w 115"/>
              <a:gd name="T57" fmla="*/ 60716 h 138"/>
              <a:gd name="T58" fmla="*/ 351100 w 115"/>
              <a:gd name="T59" fmla="*/ 78064 h 138"/>
              <a:gd name="T60" fmla="*/ 442126 w 115"/>
              <a:gd name="T61" fmla="*/ 82401 h 138"/>
              <a:gd name="T62" fmla="*/ 390111 w 115"/>
              <a:gd name="T63" fmla="*/ 104085 h 138"/>
              <a:gd name="T64" fmla="*/ 416118 w 115"/>
              <a:gd name="T65" fmla="*/ 130106 h 138"/>
              <a:gd name="T66" fmla="*/ 494140 w 115"/>
              <a:gd name="T67" fmla="*/ 177812 h 138"/>
              <a:gd name="T68" fmla="*/ 442126 w 115"/>
              <a:gd name="T69" fmla="*/ 169138 h 138"/>
              <a:gd name="T70" fmla="*/ 446460 w 115"/>
              <a:gd name="T71" fmla="*/ 203833 h 138"/>
              <a:gd name="T72" fmla="*/ 494140 w 115"/>
              <a:gd name="T73" fmla="*/ 281897 h 138"/>
              <a:gd name="T74" fmla="*/ 446460 w 115"/>
              <a:gd name="T75" fmla="*/ 251538 h 138"/>
              <a:gd name="T76" fmla="*/ 437791 w 115"/>
              <a:gd name="T77" fmla="*/ 286233 h 138"/>
              <a:gd name="T78" fmla="*/ 169048 w 115"/>
              <a:gd name="T79" fmla="*/ 86737 h 138"/>
              <a:gd name="T80" fmla="*/ 160379 w 115"/>
              <a:gd name="T81" fmla="*/ 34695 h 138"/>
              <a:gd name="T82" fmla="*/ 130037 w 115"/>
              <a:gd name="T83" fmla="*/ 47706 h 138"/>
              <a:gd name="T84" fmla="*/ 104030 w 115"/>
              <a:gd name="T85" fmla="*/ 130106 h 138"/>
              <a:gd name="T86" fmla="*/ 78022 w 115"/>
              <a:gd name="T87" fmla="*/ 82401 h 138"/>
              <a:gd name="T88" fmla="*/ 52015 w 115"/>
              <a:gd name="T89" fmla="*/ 108422 h 138"/>
              <a:gd name="T90" fmla="*/ 69353 w 115"/>
              <a:gd name="T91" fmla="*/ 186485 h 138"/>
              <a:gd name="T92" fmla="*/ 21673 w 115"/>
              <a:gd name="T93" fmla="*/ 160464 h 138"/>
              <a:gd name="T94" fmla="*/ 13004 w 115"/>
              <a:gd name="T95" fmla="*/ 195159 h 138"/>
              <a:gd name="T96" fmla="*/ 69353 w 115"/>
              <a:gd name="T97" fmla="*/ 264549 h 138"/>
              <a:gd name="T98" fmla="*/ 17338 w 115"/>
              <a:gd name="T99" fmla="*/ 260212 h 138"/>
              <a:gd name="T100" fmla="*/ 21673 w 115"/>
              <a:gd name="T101" fmla="*/ 294907 h 138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115" h="138" extrusionOk="0">
                <a:moveTo>
                  <a:pt x="77" y="133"/>
                </a:moveTo>
                <a:cubicBezTo>
                  <a:pt x="77" y="135"/>
                  <a:pt x="74" y="138"/>
                  <a:pt x="72" y="138"/>
                </a:cubicBezTo>
                <a:cubicBezTo>
                  <a:pt x="43" y="138"/>
                  <a:pt x="43" y="138"/>
                  <a:pt x="43" y="138"/>
                </a:cubicBezTo>
                <a:cubicBezTo>
                  <a:pt x="40" y="138"/>
                  <a:pt x="38" y="135"/>
                  <a:pt x="38" y="133"/>
                </a:cubicBezTo>
                <a:cubicBezTo>
                  <a:pt x="38" y="133"/>
                  <a:pt x="38" y="133"/>
                  <a:pt x="38" y="133"/>
                </a:cubicBezTo>
                <a:cubicBezTo>
                  <a:pt x="38" y="130"/>
                  <a:pt x="40" y="128"/>
                  <a:pt x="43" y="128"/>
                </a:cubicBezTo>
                <a:cubicBezTo>
                  <a:pt x="72" y="128"/>
                  <a:pt x="72" y="128"/>
                  <a:pt x="72" y="128"/>
                </a:cubicBezTo>
                <a:cubicBezTo>
                  <a:pt x="74" y="128"/>
                  <a:pt x="77" y="130"/>
                  <a:pt x="77" y="133"/>
                </a:cubicBezTo>
                <a:close/>
                <a:moveTo>
                  <a:pt x="77" y="120"/>
                </a:moveTo>
                <a:cubicBezTo>
                  <a:pt x="77" y="118"/>
                  <a:pt x="74" y="116"/>
                  <a:pt x="72" y="116"/>
                </a:cubicBezTo>
                <a:cubicBezTo>
                  <a:pt x="43" y="116"/>
                  <a:pt x="43" y="116"/>
                  <a:pt x="43" y="116"/>
                </a:cubicBezTo>
                <a:cubicBezTo>
                  <a:pt x="40" y="116"/>
                  <a:pt x="38" y="118"/>
                  <a:pt x="38" y="120"/>
                </a:cubicBezTo>
                <a:cubicBezTo>
                  <a:pt x="38" y="120"/>
                  <a:pt x="38" y="120"/>
                  <a:pt x="38" y="120"/>
                </a:cubicBezTo>
                <a:cubicBezTo>
                  <a:pt x="38" y="123"/>
                  <a:pt x="40" y="125"/>
                  <a:pt x="43" y="125"/>
                </a:cubicBezTo>
                <a:cubicBezTo>
                  <a:pt x="72" y="125"/>
                  <a:pt x="72" y="125"/>
                  <a:pt x="72" y="125"/>
                </a:cubicBezTo>
                <a:cubicBezTo>
                  <a:pt x="74" y="125"/>
                  <a:pt x="77" y="123"/>
                  <a:pt x="77" y="120"/>
                </a:cubicBezTo>
                <a:close/>
                <a:moveTo>
                  <a:pt x="62" y="68"/>
                </a:moveTo>
                <a:cubicBezTo>
                  <a:pt x="56" y="68"/>
                  <a:pt x="56" y="68"/>
                  <a:pt x="56" y="68"/>
                </a:cubicBezTo>
                <a:cubicBezTo>
                  <a:pt x="53" y="68"/>
                  <a:pt x="53" y="68"/>
                  <a:pt x="53" y="68"/>
                </a:cubicBezTo>
                <a:cubicBezTo>
                  <a:pt x="53" y="113"/>
                  <a:pt x="53" y="113"/>
                  <a:pt x="53" y="113"/>
                </a:cubicBezTo>
                <a:cubicBezTo>
                  <a:pt x="54" y="113"/>
                  <a:pt x="56" y="113"/>
                  <a:pt x="57" y="113"/>
                </a:cubicBezTo>
                <a:cubicBezTo>
                  <a:pt x="57" y="113"/>
                  <a:pt x="57" y="113"/>
                  <a:pt x="57" y="113"/>
                </a:cubicBezTo>
                <a:cubicBezTo>
                  <a:pt x="57" y="113"/>
                  <a:pt x="57" y="113"/>
                  <a:pt x="57" y="113"/>
                </a:cubicBezTo>
                <a:cubicBezTo>
                  <a:pt x="57" y="113"/>
                  <a:pt x="58" y="113"/>
                  <a:pt x="58" y="113"/>
                </a:cubicBezTo>
                <a:cubicBezTo>
                  <a:pt x="58" y="113"/>
                  <a:pt x="58" y="113"/>
                  <a:pt x="58" y="113"/>
                </a:cubicBezTo>
                <a:cubicBezTo>
                  <a:pt x="59" y="113"/>
                  <a:pt x="60" y="113"/>
                  <a:pt x="62" y="113"/>
                </a:cubicBezTo>
                <a:lnTo>
                  <a:pt x="62" y="68"/>
                </a:lnTo>
                <a:close/>
                <a:moveTo>
                  <a:pt x="41" y="50"/>
                </a:moveTo>
                <a:cubicBezTo>
                  <a:pt x="38" y="50"/>
                  <a:pt x="35" y="53"/>
                  <a:pt x="35" y="57"/>
                </a:cubicBezTo>
                <a:cubicBezTo>
                  <a:pt x="35" y="60"/>
                  <a:pt x="38" y="64"/>
                  <a:pt x="41" y="64"/>
                </a:cubicBezTo>
                <a:cubicBezTo>
                  <a:pt x="48" y="64"/>
                  <a:pt x="48" y="64"/>
                  <a:pt x="48" y="64"/>
                </a:cubicBezTo>
                <a:cubicBezTo>
                  <a:pt x="48" y="57"/>
                  <a:pt x="48" y="57"/>
                  <a:pt x="48" y="57"/>
                </a:cubicBezTo>
                <a:cubicBezTo>
                  <a:pt x="48" y="53"/>
                  <a:pt x="45" y="50"/>
                  <a:pt x="41" y="50"/>
                </a:cubicBezTo>
                <a:close/>
                <a:moveTo>
                  <a:pt x="80" y="57"/>
                </a:moveTo>
                <a:cubicBezTo>
                  <a:pt x="80" y="53"/>
                  <a:pt x="77" y="50"/>
                  <a:pt x="73" y="50"/>
                </a:cubicBezTo>
                <a:cubicBezTo>
                  <a:pt x="70" y="50"/>
                  <a:pt x="66" y="53"/>
                  <a:pt x="66" y="57"/>
                </a:cubicBezTo>
                <a:cubicBezTo>
                  <a:pt x="66" y="64"/>
                  <a:pt x="66" y="64"/>
                  <a:pt x="66" y="64"/>
                </a:cubicBezTo>
                <a:cubicBezTo>
                  <a:pt x="73" y="64"/>
                  <a:pt x="73" y="64"/>
                  <a:pt x="73" y="64"/>
                </a:cubicBezTo>
                <a:cubicBezTo>
                  <a:pt x="77" y="64"/>
                  <a:pt x="80" y="60"/>
                  <a:pt x="80" y="57"/>
                </a:cubicBezTo>
                <a:close/>
                <a:moveTo>
                  <a:pt x="95" y="44"/>
                </a:moveTo>
                <a:cubicBezTo>
                  <a:pt x="92" y="32"/>
                  <a:pt x="78" y="19"/>
                  <a:pt x="57" y="19"/>
                </a:cubicBezTo>
                <a:cubicBezTo>
                  <a:pt x="37" y="19"/>
                  <a:pt x="23" y="32"/>
                  <a:pt x="19" y="44"/>
                </a:cubicBezTo>
                <a:cubicBezTo>
                  <a:pt x="17" y="54"/>
                  <a:pt x="19" y="62"/>
                  <a:pt x="24" y="71"/>
                </a:cubicBezTo>
                <a:cubicBezTo>
                  <a:pt x="28" y="79"/>
                  <a:pt x="32" y="85"/>
                  <a:pt x="35" y="93"/>
                </a:cubicBezTo>
                <a:cubicBezTo>
                  <a:pt x="37" y="97"/>
                  <a:pt x="38" y="103"/>
                  <a:pt x="39" y="108"/>
                </a:cubicBezTo>
                <a:cubicBezTo>
                  <a:pt x="40" y="111"/>
                  <a:pt x="41" y="113"/>
                  <a:pt x="46" y="113"/>
                </a:cubicBezTo>
                <a:cubicBezTo>
                  <a:pt x="47" y="113"/>
                  <a:pt x="47" y="113"/>
                  <a:pt x="48" y="113"/>
                </a:cubicBezTo>
                <a:cubicBezTo>
                  <a:pt x="48" y="68"/>
                  <a:pt x="48" y="68"/>
                  <a:pt x="48" y="68"/>
                </a:cubicBezTo>
                <a:cubicBezTo>
                  <a:pt x="41" y="68"/>
                  <a:pt x="41" y="68"/>
                  <a:pt x="41" y="68"/>
                </a:cubicBezTo>
                <a:cubicBezTo>
                  <a:pt x="38" y="68"/>
                  <a:pt x="36" y="67"/>
                  <a:pt x="33" y="65"/>
                </a:cubicBezTo>
                <a:cubicBezTo>
                  <a:pt x="31" y="63"/>
                  <a:pt x="30" y="60"/>
                  <a:pt x="30" y="57"/>
                </a:cubicBezTo>
                <a:cubicBezTo>
                  <a:pt x="30" y="54"/>
                  <a:pt x="31" y="51"/>
                  <a:pt x="33" y="49"/>
                </a:cubicBezTo>
                <a:cubicBezTo>
                  <a:pt x="36" y="47"/>
                  <a:pt x="38" y="45"/>
                  <a:pt x="41" y="45"/>
                </a:cubicBezTo>
                <a:cubicBezTo>
                  <a:pt x="48" y="45"/>
                  <a:pt x="53" y="50"/>
                  <a:pt x="53" y="57"/>
                </a:cubicBezTo>
                <a:cubicBezTo>
                  <a:pt x="53" y="57"/>
                  <a:pt x="53" y="57"/>
                  <a:pt x="53" y="57"/>
                </a:cubicBezTo>
                <a:cubicBezTo>
                  <a:pt x="53" y="64"/>
                  <a:pt x="53" y="64"/>
                  <a:pt x="53" y="64"/>
                </a:cubicBezTo>
                <a:cubicBezTo>
                  <a:pt x="56" y="64"/>
                  <a:pt x="56" y="64"/>
                  <a:pt x="56" y="64"/>
                </a:cubicBezTo>
                <a:cubicBezTo>
                  <a:pt x="62" y="64"/>
                  <a:pt x="62" y="64"/>
                  <a:pt x="62" y="64"/>
                </a:cubicBezTo>
                <a:cubicBezTo>
                  <a:pt x="62" y="57"/>
                  <a:pt x="62" y="57"/>
                  <a:pt x="62" y="57"/>
                </a:cubicBezTo>
                <a:cubicBezTo>
                  <a:pt x="62" y="57"/>
                  <a:pt x="62" y="57"/>
                  <a:pt x="62" y="57"/>
                </a:cubicBezTo>
                <a:cubicBezTo>
                  <a:pt x="62" y="54"/>
                  <a:pt x="63" y="51"/>
                  <a:pt x="65" y="49"/>
                </a:cubicBezTo>
                <a:cubicBezTo>
                  <a:pt x="67" y="47"/>
                  <a:pt x="70" y="45"/>
                  <a:pt x="73" y="45"/>
                </a:cubicBezTo>
                <a:cubicBezTo>
                  <a:pt x="76" y="45"/>
                  <a:pt x="79" y="47"/>
                  <a:pt x="81" y="49"/>
                </a:cubicBezTo>
                <a:cubicBezTo>
                  <a:pt x="83" y="51"/>
                  <a:pt x="85" y="54"/>
                  <a:pt x="85" y="57"/>
                </a:cubicBezTo>
                <a:cubicBezTo>
                  <a:pt x="85" y="60"/>
                  <a:pt x="83" y="63"/>
                  <a:pt x="81" y="65"/>
                </a:cubicBezTo>
                <a:cubicBezTo>
                  <a:pt x="79" y="67"/>
                  <a:pt x="76" y="68"/>
                  <a:pt x="73" y="68"/>
                </a:cubicBezTo>
                <a:cubicBezTo>
                  <a:pt x="66" y="68"/>
                  <a:pt x="66" y="68"/>
                  <a:pt x="66" y="68"/>
                </a:cubicBezTo>
                <a:cubicBezTo>
                  <a:pt x="66" y="113"/>
                  <a:pt x="66" y="113"/>
                  <a:pt x="66" y="113"/>
                </a:cubicBezTo>
                <a:cubicBezTo>
                  <a:pt x="67" y="113"/>
                  <a:pt x="68" y="113"/>
                  <a:pt x="69" y="113"/>
                </a:cubicBezTo>
                <a:cubicBezTo>
                  <a:pt x="74" y="113"/>
                  <a:pt x="75" y="111"/>
                  <a:pt x="76" y="108"/>
                </a:cubicBezTo>
                <a:cubicBezTo>
                  <a:pt x="77" y="103"/>
                  <a:pt x="78" y="97"/>
                  <a:pt x="79" y="93"/>
                </a:cubicBezTo>
                <a:cubicBezTo>
                  <a:pt x="83" y="85"/>
                  <a:pt x="87" y="79"/>
                  <a:pt x="91" y="71"/>
                </a:cubicBezTo>
                <a:cubicBezTo>
                  <a:pt x="96" y="62"/>
                  <a:pt x="98" y="54"/>
                  <a:pt x="95" y="44"/>
                </a:cubicBezTo>
                <a:close/>
                <a:moveTo>
                  <a:pt x="62" y="5"/>
                </a:moveTo>
                <a:cubicBezTo>
                  <a:pt x="62" y="2"/>
                  <a:pt x="60" y="0"/>
                  <a:pt x="57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5" y="0"/>
                  <a:pt x="53" y="2"/>
                  <a:pt x="53" y="5"/>
                </a:cubicBezTo>
                <a:cubicBezTo>
                  <a:pt x="53" y="12"/>
                  <a:pt x="53" y="12"/>
                  <a:pt x="53" y="12"/>
                </a:cubicBezTo>
                <a:cubicBezTo>
                  <a:pt x="53" y="15"/>
                  <a:pt x="55" y="17"/>
                  <a:pt x="57" y="17"/>
                </a:cubicBezTo>
                <a:cubicBezTo>
                  <a:pt x="57" y="17"/>
                  <a:pt x="57" y="17"/>
                  <a:pt x="57" y="17"/>
                </a:cubicBezTo>
                <a:cubicBezTo>
                  <a:pt x="60" y="17"/>
                  <a:pt x="62" y="15"/>
                  <a:pt x="62" y="12"/>
                </a:cubicBezTo>
                <a:lnTo>
                  <a:pt x="62" y="5"/>
                </a:lnTo>
                <a:close/>
                <a:moveTo>
                  <a:pt x="85" y="11"/>
                </a:moveTo>
                <a:cubicBezTo>
                  <a:pt x="86" y="9"/>
                  <a:pt x="85" y="7"/>
                  <a:pt x="83" y="6"/>
                </a:cubicBezTo>
                <a:cubicBezTo>
                  <a:pt x="83" y="6"/>
                  <a:pt x="83" y="6"/>
                  <a:pt x="83" y="6"/>
                </a:cubicBezTo>
                <a:cubicBezTo>
                  <a:pt x="81" y="5"/>
                  <a:pt x="78" y="5"/>
                  <a:pt x="77" y="8"/>
                </a:cubicBezTo>
                <a:cubicBezTo>
                  <a:pt x="74" y="14"/>
                  <a:pt x="74" y="14"/>
                  <a:pt x="74" y="14"/>
                </a:cubicBezTo>
                <a:cubicBezTo>
                  <a:pt x="73" y="16"/>
                  <a:pt x="73" y="19"/>
                  <a:pt x="75" y="20"/>
                </a:cubicBezTo>
                <a:cubicBezTo>
                  <a:pt x="75" y="20"/>
                  <a:pt x="75" y="20"/>
                  <a:pt x="75" y="20"/>
                </a:cubicBezTo>
                <a:cubicBezTo>
                  <a:pt x="77" y="21"/>
                  <a:pt x="80" y="20"/>
                  <a:pt x="81" y="18"/>
                </a:cubicBezTo>
                <a:lnTo>
                  <a:pt x="85" y="11"/>
                </a:lnTo>
                <a:close/>
                <a:moveTo>
                  <a:pt x="102" y="25"/>
                </a:moveTo>
                <a:cubicBezTo>
                  <a:pt x="103" y="23"/>
                  <a:pt x="104" y="21"/>
                  <a:pt x="102" y="19"/>
                </a:cubicBezTo>
                <a:cubicBezTo>
                  <a:pt x="102" y="19"/>
                  <a:pt x="102" y="19"/>
                  <a:pt x="102" y="19"/>
                </a:cubicBezTo>
                <a:cubicBezTo>
                  <a:pt x="101" y="17"/>
                  <a:pt x="98" y="17"/>
                  <a:pt x="96" y="19"/>
                </a:cubicBezTo>
                <a:cubicBezTo>
                  <a:pt x="90" y="24"/>
                  <a:pt x="90" y="24"/>
                  <a:pt x="90" y="24"/>
                </a:cubicBezTo>
                <a:cubicBezTo>
                  <a:pt x="89" y="25"/>
                  <a:pt x="89" y="28"/>
                  <a:pt x="90" y="30"/>
                </a:cubicBezTo>
                <a:cubicBezTo>
                  <a:pt x="90" y="30"/>
                  <a:pt x="90" y="30"/>
                  <a:pt x="90" y="30"/>
                </a:cubicBezTo>
                <a:cubicBezTo>
                  <a:pt x="92" y="31"/>
                  <a:pt x="94" y="32"/>
                  <a:pt x="96" y="30"/>
                </a:cubicBezTo>
                <a:lnTo>
                  <a:pt x="102" y="25"/>
                </a:lnTo>
                <a:close/>
                <a:moveTo>
                  <a:pt x="111" y="45"/>
                </a:moveTo>
                <a:cubicBezTo>
                  <a:pt x="113" y="45"/>
                  <a:pt x="115" y="43"/>
                  <a:pt x="114" y="41"/>
                </a:cubicBezTo>
                <a:cubicBezTo>
                  <a:pt x="114" y="41"/>
                  <a:pt x="114" y="41"/>
                  <a:pt x="114" y="41"/>
                </a:cubicBezTo>
                <a:cubicBezTo>
                  <a:pt x="114" y="38"/>
                  <a:pt x="112" y="37"/>
                  <a:pt x="109" y="37"/>
                </a:cubicBezTo>
                <a:cubicBezTo>
                  <a:pt x="102" y="39"/>
                  <a:pt x="102" y="39"/>
                  <a:pt x="102" y="39"/>
                </a:cubicBezTo>
                <a:cubicBezTo>
                  <a:pt x="99" y="39"/>
                  <a:pt x="98" y="41"/>
                  <a:pt x="98" y="43"/>
                </a:cubicBezTo>
                <a:cubicBezTo>
                  <a:pt x="98" y="43"/>
                  <a:pt x="98" y="43"/>
                  <a:pt x="98" y="43"/>
                </a:cubicBezTo>
                <a:cubicBezTo>
                  <a:pt x="99" y="46"/>
                  <a:pt x="101" y="47"/>
                  <a:pt x="103" y="47"/>
                </a:cubicBezTo>
                <a:lnTo>
                  <a:pt x="111" y="45"/>
                </a:lnTo>
                <a:close/>
                <a:moveTo>
                  <a:pt x="109" y="68"/>
                </a:moveTo>
                <a:cubicBezTo>
                  <a:pt x="111" y="68"/>
                  <a:pt x="113" y="67"/>
                  <a:pt x="114" y="65"/>
                </a:cubicBezTo>
                <a:cubicBezTo>
                  <a:pt x="114" y="65"/>
                  <a:pt x="114" y="65"/>
                  <a:pt x="114" y="65"/>
                </a:cubicBezTo>
                <a:cubicBezTo>
                  <a:pt x="114" y="62"/>
                  <a:pt x="113" y="60"/>
                  <a:pt x="111" y="60"/>
                </a:cubicBezTo>
                <a:cubicBezTo>
                  <a:pt x="103" y="58"/>
                  <a:pt x="103" y="58"/>
                  <a:pt x="103" y="58"/>
                </a:cubicBezTo>
                <a:cubicBezTo>
                  <a:pt x="101" y="58"/>
                  <a:pt x="99" y="59"/>
                  <a:pt x="98" y="61"/>
                </a:cubicBezTo>
                <a:cubicBezTo>
                  <a:pt x="98" y="61"/>
                  <a:pt x="98" y="61"/>
                  <a:pt x="98" y="61"/>
                </a:cubicBezTo>
                <a:cubicBezTo>
                  <a:pt x="98" y="64"/>
                  <a:pt x="99" y="66"/>
                  <a:pt x="101" y="66"/>
                </a:cubicBezTo>
                <a:lnTo>
                  <a:pt x="109" y="68"/>
                </a:lnTo>
                <a:close/>
                <a:moveTo>
                  <a:pt x="33" y="18"/>
                </a:moveTo>
                <a:cubicBezTo>
                  <a:pt x="34" y="20"/>
                  <a:pt x="37" y="21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41" y="19"/>
                  <a:pt x="42" y="16"/>
                  <a:pt x="41" y="14"/>
                </a:cubicBezTo>
                <a:cubicBezTo>
                  <a:pt x="37" y="8"/>
                  <a:pt x="37" y="8"/>
                  <a:pt x="37" y="8"/>
                </a:cubicBezTo>
                <a:cubicBezTo>
                  <a:pt x="36" y="5"/>
                  <a:pt x="33" y="5"/>
                  <a:pt x="31" y="6"/>
                </a:cubicBezTo>
                <a:cubicBezTo>
                  <a:pt x="31" y="6"/>
                  <a:pt x="31" y="6"/>
                  <a:pt x="31" y="6"/>
                </a:cubicBezTo>
                <a:cubicBezTo>
                  <a:pt x="29" y="7"/>
                  <a:pt x="28" y="9"/>
                  <a:pt x="30" y="11"/>
                </a:cubicBezTo>
                <a:lnTo>
                  <a:pt x="33" y="18"/>
                </a:lnTo>
                <a:close/>
                <a:moveTo>
                  <a:pt x="18" y="30"/>
                </a:moveTo>
                <a:cubicBezTo>
                  <a:pt x="20" y="32"/>
                  <a:pt x="23" y="31"/>
                  <a:pt x="24" y="30"/>
                </a:cubicBezTo>
                <a:cubicBezTo>
                  <a:pt x="24" y="30"/>
                  <a:pt x="24" y="30"/>
                  <a:pt x="24" y="30"/>
                </a:cubicBezTo>
                <a:cubicBezTo>
                  <a:pt x="26" y="28"/>
                  <a:pt x="25" y="25"/>
                  <a:pt x="24" y="24"/>
                </a:cubicBezTo>
                <a:cubicBezTo>
                  <a:pt x="18" y="19"/>
                  <a:pt x="18" y="19"/>
                  <a:pt x="18" y="19"/>
                </a:cubicBezTo>
                <a:cubicBezTo>
                  <a:pt x="16" y="17"/>
                  <a:pt x="14" y="17"/>
                  <a:pt x="12" y="19"/>
                </a:cubicBezTo>
                <a:cubicBezTo>
                  <a:pt x="12" y="19"/>
                  <a:pt x="12" y="19"/>
                  <a:pt x="12" y="19"/>
                </a:cubicBezTo>
                <a:cubicBezTo>
                  <a:pt x="11" y="21"/>
                  <a:pt x="11" y="23"/>
                  <a:pt x="12" y="25"/>
                </a:cubicBezTo>
                <a:lnTo>
                  <a:pt x="18" y="30"/>
                </a:lnTo>
                <a:close/>
                <a:moveTo>
                  <a:pt x="11" y="47"/>
                </a:moveTo>
                <a:cubicBezTo>
                  <a:pt x="13" y="47"/>
                  <a:pt x="15" y="46"/>
                  <a:pt x="16" y="43"/>
                </a:cubicBezTo>
                <a:cubicBezTo>
                  <a:pt x="16" y="43"/>
                  <a:pt x="16" y="43"/>
                  <a:pt x="16" y="43"/>
                </a:cubicBezTo>
                <a:cubicBezTo>
                  <a:pt x="16" y="41"/>
                  <a:pt x="15" y="39"/>
                  <a:pt x="13" y="39"/>
                </a:cubicBezTo>
                <a:cubicBezTo>
                  <a:pt x="5" y="37"/>
                  <a:pt x="5" y="37"/>
                  <a:pt x="5" y="37"/>
                </a:cubicBezTo>
                <a:cubicBezTo>
                  <a:pt x="3" y="37"/>
                  <a:pt x="1" y="38"/>
                  <a:pt x="0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3"/>
                  <a:pt x="1" y="45"/>
                  <a:pt x="3" y="45"/>
                </a:cubicBezTo>
                <a:lnTo>
                  <a:pt x="11" y="47"/>
                </a:lnTo>
                <a:close/>
                <a:moveTo>
                  <a:pt x="13" y="66"/>
                </a:moveTo>
                <a:cubicBezTo>
                  <a:pt x="15" y="66"/>
                  <a:pt x="17" y="64"/>
                  <a:pt x="16" y="61"/>
                </a:cubicBezTo>
                <a:cubicBezTo>
                  <a:pt x="16" y="61"/>
                  <a:pt x="16" y="61"/>
                  <a:pt x="16" y="61"/>
                </a:cubicBezTo>
                <a:cubicBezTo>
                  <a:pt x="16" y="59"/>
                  <a:pt x="13" y="58"/>
                  <a:pt x="11" y="58"/>
                </a:cubicBezTo>
                <a:cubicBezTo>
                  <a:pt x="4" y="60"/>
                  <a:pt x="4" y="60"/>
                  <a:pt x="4" y="60"/>
                </a:cubicBezTo>
                <a:cubicBezTo>
                  <a:pt x="1" y="60"/>
                  <a:pt x="0" y="62"/>
                  <a:pt x="0" y="65"/>
                </a:cubicBezTo>
                <a:cubicBezTo>
                  <a:pt x="0" y="65"/>
                  <a:pt x="0" y="65"/>
                  <a:pt x="0" y="65"/>
                </a:cubicBezTo>
                <a:cubicBezTo>
                  <a:pt x="1" y="67"/>
                  <a:pt x="3" y="68"/>
                  <a:pt x="5" y="68"/>
                </a:cubicBezTo>
                <a:lnTo>
                  <a:pt x="13" y="6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51234" name="Google Shape;860;p31">
            <a:extLst>
              <a:ext uri="{FF2B5EF4-FFF2-40B4-BE49-F238E27FC236}">
                <a16:creationId xmlns:a16="http://schemas.microsoft.com/office/drawing/2014/main" id="{F9DEE17C-7730-4CF0-A43D-0AAF36E466E3}"/>
              </a:ext>
            </a:extLst>
          </p:cNvPr>
          <p:cNvSpPr>
            <a:spLocks/>
          </p:cNvSpPr>
          <p:nvPr/>
        </p:nvSpPr>
        <p:spPr bwMode="auto">
          <a:xfrm>
            <a:off x="7545388" y="3230563"/>
            <a:ext cx="692150" cy="463550"/>
          </a:xfrm>
          <a:custGeom>
            <a:avLst/>
            <a:gdLst>
              <a:gd name="T0" fmla="*/ 536416 w 160"/>
              <a:gd name="T1" fmla="*/ 242606 h 107"/>
              <a:gd name="T2" fmla="*/ 250904 w 160"/>
              <a:gd name="T3" fmla="*/ 112638 h 107"/>
              <a:gd name="T4" fmla="*/ 233601 w 160"/>
              <a:gd name="T5" fmla="*/ 77980 h 107"/>
              <a:gd name="T6" fmla="*/ 549394 w 160"/>
              <a:gd name="T7" fmla="*/ 47655 h 107"/>
              <a:gd name="T8" fmla="*/ 575350 w 160"/>
              <a:gd name="T9" fmla="*/ 12997 h 107"/>
              <a:gd name="T10" fmla="*/ 631587 w 160"/>
              <a:gd name="T11" fmla="*/ 203615 h 107"/>
              <a:gd name="T12" fmla="*/ 692150 w 160"/>
              <a:gd name="T13" fmla="*/ 194951 h 107"/>
              <a:gd name="T14" fmla="*/ 605631 w 160"/>
              <a:gd name="T15" fmla="*/ 0 h 107"/>
              <a:gd name="T16" fmla="*/ 17304 w 160"/>
              <a:gd name="T17" fmla="*/ 251270 h 107"/>
              <a:gd name="T18" fmla="*/ 77867 w 160"/>
              <a:gd name="T19" fmla="*/ 47655 h 107"/>
              <a:gd name="T20" fmla="*/ 30282 w 160"/>
              <a:gd name="T21" fmla="*/ 25993 h 107"/>
              <a:gd name="T22" fmla="*/ 0 w 160"/>
              <a:gd name="T23" fmla="*/ 233941 h 107"/>
              <a:gd name="T24" fmla="*/ 237927 w 160"/>
              <a:gd name="T25" fmla="*/ 389902 h 107"/>
              <a:gd name="T26" fmla="*/ 211971 w 160"/>
              <a:gd name="T27" fmla="*/ 420228 h 107"/>
              <a:gd name="T28" fmla="*/ 250904 w 160"/>
              <a:gd name="T29" fmla="*/ 454886 h 107"/>
              <a:gd name="T30" fmla="*/ 276860 w 160"/>
              <a:gd name="T31" fmla="*/ 420228 h 107"/>
              <a:gd name="T32" fmla="*/ 155734 w 160"/>
              <a:gd name="T33" fmla="*/ 424560 h 107"/>
              <a:gd name="T34" fmla="*/ 220623 w 160"/>
              <a:gd name="T35" fmla="*/ 342247 h 107"/>
              <a:gd name="T36" fmla="*/ 168712 w 160"/>
              <a:gd name="T37" fmla="*/ 368241 h 107"/>
              <a:gd name="T38" fmla="*/ 99497 w 160"/>
              <a:gd name="T39" fmla="*/ 342247 h 107"/>
              <a:gd name="T40" fmla="*/ 138430 w 160"/>
              <a:gd name="T41" fmla="*/ 376905 h 107"/>
              <a:gd name="T42" fmla="*/ 173038 w 160"/>
              <a:gd name="T43" fmla="*/ 294593 h 107"/>
              <a:gd name="T44" fmla="*/ 121126 w 160"/>
              <a:gd name="T45" fmla="*/ 320586 h 107"/>
              <a:gd name="T46" fmla="*/ 95171 w 160"/>
              <a:gd name="T47" fmla="*/ 324918 h 107"/>
              <a:gd name="T48" fmla="*/ 90845 w 160"/>
              <a:gd name="T49" fmla="*/ 251270 h 107"/>
              <a:gd name="T50" fmla="*/ 77867 w 160"/>
              <a:gd name="T51" fmla="*/ 268599 h 107"/>
              <a:gd name="T52" fmla="*/ 60563 w 160"/>
              <a:gd name="T53" fmla="*/ 324918 h 107"/>
              <a:gd name="T54" fmla="*/ 523438 w 160"/>
              <a:gd name="T55" fmla="*/ 290260 h 107"/>
              <a:gd name="T56" fmla="*/ 350401 w 160"/>
              <a:gd name="T57" fmla="*/ 108306 h 107"/>
              <a:gd name="T58" fmla="*/ 250904 w 160"/>
              <a:gd name="T59" fmla="*/ 129967 h 107"/>
              <a:gd name="T60" fmla="*/ 224949 w 160"/>
              <a:gd name="T61" fmla="*/ 64984 h 107"/>
              <a:gd name="T62" fmla="*/ 108148 w 160"/>
              <a:gd name="T63" fmla="*/ 225277 h 107"/>
              <a:gd name="T64" fmla="*/ 181689 w 160"/>
              <a:gd name="T65" fmla="*/ 281596 h 107"/>
              <a:gd name="T66" fmla="*/ 246578 w 160"/>
              <a:gd name="T67" fmla="*/ 363908 h 107"/>
              <a:gd name="T68" fmla="*/ 307142 w 160"/>
              <a:gd name="T69" fmla="*/ 428892 h 107"/>
              <a:gd name="T70" fmla="*/ 324445 w 160"/>
              <a:gd name="T71" fmla="*/ 433224 h 107"/>
              <a:gd name="T72" fmla="*/ 346075 w 160"/>
              <a:gd name="T73" fmla="*/ 394234 h 107"/>
              <a:gd name="T74" fmla="*/ 285512 w 160"/>
              <a:gd name="T75" fmla="*/ 333583 h 107"/>
              <a:gd name="T76" fmla="*/ 389334 w 160"/>
              <a:gd name="T77" fmla="*/ 402899 h 107"/>
              <a:gd name="T78" fmla="*/ 406638 w 160"/>
              <a:gd name="T79" fmla="*/ 350912 h 107"/>
              <a:gd name="T80" fmla="*/ 354727 w 160"/>
              <a:gd name="T81" fmla="*/ 311921 h 107"/>
              <a:gd name="T82" fmla="*/ 363379 w 160"/>
              <a:gd name="T83" fmla="*/ 294593 h 107"/>
              <a:gd name="T84" fmla="*/ 475853 w 160"/>
              <a:gd name="T85" fmla="*/ 346579 h 107"/>
              <a:gd name="T86" fmla="*/ 449898 w 160"/>
              <a:gd name="T87" fmla="*/ 294593 h 107"/>
              <a:gd name="T88" fmla="*/ 410964 w 160"/>
              <a:gd name="T89" fmla="*/ 251270 h 107"/>
              <a:gd name="T90" fmla="*/ 523438 w 160"/>
              <a:gd name="T91" fmla="*/ 290260 h 107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160" h="107" extrusionOk="0">
                <a:moveTo>
                  <a:pt x="127" y="11"/>
                </a:moveTo>
                <a:cubicBezTo>
                  <a:pt x="142" y="48"/>
                  <a:pt x="142" y="48"/>
                  <a:pt x="142" y="48"/>
                </a:cubicBezTo>
                <a:cubicBezTo>
                  <a:pt x="124" y="56"/>
                  <a:pt x="124" y="56"/>
                  <a:pt x="124" y="56"/>
                </a:cubicBezTo>
                <a:cubicBezTo>
                  <a:pt x="114" y="47"/>
                  <a:pt x="84" y="21"/>
                  <a:pt x="81" y="21"/>
                </a:cubicBezTo>
                <a:cubicBezTo>
                  <a:pt x="79" y="21"/>
                  <a:pt x="70" y="24"/>
                  <a:pt x="69" y="25"/>
                </a:cubicBezTo>
                <a:cubicBezTo>
                  <a:pt x="68" y="25"/>
                  <a:pt x="63" y="26"/>
                  <a:pt x="58" y="26"/>
                </a:cubicBezTo>
                <a:cubicBezTo>
                  <a:pt x="56" y="26"/>
                  <a:pt x="54" y="26"/>
                  <a:pt x="53" y="25"/>
                </a:cubicBezTo>
                <a:cubicBezTo>
                  <a:pt x="51" y="24"/>
                  <a:pt x="51" y="24"/>
                  <a:pt x="51" y="23"/>
                </a:cubicBezTo>
                <a:cubicBezTo>
                  <a:pt x="51" y="21"/>
                  <a:pt x="53" y="19"/>
                  <a:pt x="54" y="18"/>
                </a:cubicBezTo>
                <a:cubicBezTo>
                  <a:pt x="62" y="14"/>
                  <a:pt x="83" y="6"/>
                  <a:pt x="85" y="6"/>
                </a:cubicBezTo>
                <a:cubicBezTo>
                  <a:pt x="86" y="6"/>
                  <a:pt x="86" y="6"/>
                  <a:pt x="86" y="6"/>
                </a:cubicBezTo>
                <a:cubicBezTo>
                  <a:pt x="91" y="6"/>
                  <a:pt x="123" y="10"/>
                  <a:pt x="127" y="11"/>
                </a:cubicBezTo>
                <a:close/>
                <a:moveTo>
                  <a:pt x="140" y="0"/>
                </a:moveTo>
                <a:cubicBezTo>
                  <a:pt x="140" y="0"/>
                  <a:pt x="139" y="0"/>
                  <a:pt x="139" y="0"/>
                </a:cubicBezTo>
                <a:cubicBezTo>
                  <a:pt x="133" y="3"/>
                  <a:pt x="133" y="3"/>
                  <a:pt x="133" y="3"/>
                </a:cubicBezTo>
                <a:cubicBezTo>
                  <a:pt x="132" y="3"/>
                  <a:pt x="131" y="4"/>
                  <a:pt x="130" y="5"/>
                </a:cubicBezTo>
                <a:cubicBezTo>
                  <a:pt x="130" y="6"/>
                  <a:pt x="130" y="7"/>
                  <a:pt x="130" y="8"/>
                </a:cubicBezTo>
                <a:cubicBezTo>
                  <a:pt x="146" y="47"/>
                  <a:pt x="146" y="47"/>
                  <a:pt x="146" y="47"/>
                </a:cubicBezTo>
                <a:cubicBezTo>
                  <a:pt x="147" y="49"/>
                  <a:pt x="149" y="50"/>
                  <a:pt x="151" y="50"/>
                </a:cubicBezTo>
                <a:cubicBezTo>
                  <a:pt x="157" y="47"/>
                  <a:pt x="157" y="47"/>
                  <a:pt x="157" y="47"/>
                </a:cubicBezTo>
                <a:cubicBezTo>
                  <a:pt x="158" y="47"/>
                  <a:pt x="159" y="46"/>
                  <a:pt x="160" y="45"/>
                </a:cubicBezTo>
                <a:cubicBezTo>
                  <a:pt x="160" y="44"/>
                  <a:pt x="160" y="43"/>
                  <a:pt x="160" y="42"/>
                </a:cubicBezTo>
                <a:cubicBezTo>
                  <a:pt x="144" y="3"/>
                  <a:pt x="144" y="3"/>
                  <a:pt x="144" y="3"/>
                </a:cubicBezTo>
                <a:cubicBezTo>
                  <a:pt x="144" y="1"/>
                  <a:pt x="142" y="0"/>
                  <a:pt x="140" y="0"/>
                </a:cubicBezTo>
                <a:close/>
                <a:moveTo>
                  <a:pt x="0" y="54"/>
                </a:moveTo>
                <a:cubicBezTo>
                  <a:pt x="0" y="55"/>
                  <a:pt x="0" y="56"/>
                  <a:pt x="1" y="57"/>
                </a:cubicBezTo>
                <a:cubicBezTo>
                  <a:pt x="1" y="58"/>
                  <a:pt x="2" y="58"/>
                  <a:pt x="4" y="58"/>
                </a:cubicBezTo>
                <a:cubicBezTo>
                  <a:pt x="10" y="59"/>
                  <a:pt x="10" y="59"/>
                  <a:pt x="10" y="59"/>
                </a:cubicBezTo>
                <a:cubicBezTo>
                  <a:pt x="12" y="59"/>
                  <a:pt x="14" y="57"/>
                  <a:pt x="15" y="55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0"/>
                  <a:pt x="18" y="9"/>
                  <a:pt x="17" y="8"/>
                </a:cubicBezTo>
                <a:cubicBezTo>
                  <a:pt x="16" y="7"/>
                  <a:pt x="15" y="7"/>
                  <a:pt x="14" y="7"/>
                </a:cubicBezTo>
                <a:cubicBezTo>
                  <a:pt x="7" y="6"/>
                  <a:pt x="7" y="6"/>
                  <a:pt x="7" y="6"/>
                </a:cubicBezTo>
                <a:cubicBezTo>
                  <a:pt x="7" y="6"/>
                  <a:pt x="7" y="6"/>
                  <a:pt x="7" y="6"/>
                </a:cubicBezTo>
                <a:cubicBezTo>
                  <a:pt x="5" y="6"/>
                  <a:pt x="3" y="8"/>
                  <a:pt x="3" y="10"/>
                </a:cubicBezTo>
                <a:lnTo>
                  <a:pt x="0" y="54"/>
                </a:lnTo>
                <a:close/>
                <a:moveTo>
                  <a:pt x="66" y="93"/>
                </a:moveTo>
                <a:cubicBezTo>
                  <a:pt x="65" y="91"/>
                  <a:pt x="64" y="90"/>
                  <a:pt x="63" y="89"/>
                </a:cubicBezTo>
                <a:cubicBezTo>
                  <a:pt x="60" y="86"/>
                  <a:pt x="57" y="87"/>
                  <a:pt x="55" y="90"/>
                </a:cubicBezTo>
                <a:cubicBezTo>
                  <a:pt x="52" y="94"/>
                  <a:pt x="52" y="94"/>
                  <a:pt x="52" y="94"/>
                </a:cubicBezTo>
                <a:cubicBezTo>
                  <a:pt x="52" y="94"/>
                  <a:pt x="52" y="94"/>
                  <a:pt x="52" y="94"/>
                </a:cubicBezTo>
                <a:cubicBezTo>
                  <a:pt x="49" y="97"/>
                  <a:pt x="49" y="97"/>
                  <a:pt x="49" y="97"/>
                </a:cubicBezTo>
                <a:cubicBezTo>
                  <a:pt x="45" y="102"/>
                  <a:pt x="49" y="105"/>
                  <a:pt x="50" y="106"/>
                </a:cubicBezTo>
                <a:cubicBezTo>
                  <a:pt x="51" y="107"/>
                  <a:pt x="52" y="107"/>
                  <a:pt x="54" y="107"/>
                </a:cubicBezTo>
                <a:cubicBezTo>
                  <a:pt x="55" y="107"/>
                  <a:pt x="57" y="106"/>
                  <a:pt x="58" y="105"/>
                </a:cubicBezTo>
                <a:cubicBezTo>
                  <a:pt x="63" y="99"/>
                  <a:pt x="63" y="99"/>
                  <a:pt x="63" y="99"/>
                </a:cubicBezTo>
                <a:cubicBezTo>
                  <a:pt x="63" y="99"/>
                  <a:pt x="63" y="99"/>
                  <a:pt x="63" y="99"/>
                </a:cubicBezTo>
                <a:cubicBezTo>
                  <a:pt x="64" y="97"/>
                  <a:pt x="64" y="97"/>
                  <a:pt x="64" y="97"/>
                </a:cubicBezTo>
                <a:cubicBezTo>
                  <a:pt x="65" y="96"/>
                  <a:pt x="66" y="94"/>
                  <a:pt x="66" y="93"/>
                </a:cubicBezTo>
                <a:close/>
                <a:moveTo>
                  <a:pt x="34" y="90"/>
                </a:moveTo>
                <a:cubicBezTo>
                  <a:pt x="32" y="93"/>
                  <a:pt x="33" y="95"/>
                  <a:pt x="36" y="98"/>
                </a:cubicBezTo>
                <a:cubicBezTo>
                  <a:pt x="39" y="100"/>
                  <a:pt x="42" y="100"/>
                  <a:pt x="44" y="97"/>
                </a:cubicBezTo>
                <a:cubicBezTo>
                  <a:pt x="52" y="88"/>
                  <a:pt x="52" y="88"/>
                  <a:pt x="52" y="88"/>
                </a:cubicBezTo>
                <a:cubicBezTo>
                  <a:pt x="55" y="83"/>
                  <a:pt x="52" y="80"/>
                  <a:pt x="51" y="79"/>
                </a:cubicBezTo>
                <a:cubicBezTo>
                  <a:pt x="48" y="77"/>
                  <a:pt x="45" y="77"/>
                  <a:pt x="43" y="80"/>
                </a:cubicBezTo>
                <a:cubicBezTo>
                  <a:pt x="39" y="85"/>
                  <a:pt x="39" y="85"/>
                  <a:pt x="39" y="85"/>
                </a:cubicBezTo>
                <a:cubicBezTo>
                  <a:pt x="39" y="85"/>
                  <a:pt x="39" y="85"/>
                  <a:pt x="39" y="85"/>
                </a:cubicBezTo>
                <a:cubicBezTo>
                  <a:pt x="38" y="86"/>
                  <a:pt x="38" y="86"/>
                  <a:pt x="38" y="86"/>
                </a:cubicBezTo>
                <a:lnTo>
                  <a:pt x="34" y="90"/>
                </a:lnTo>
                <a:close/>
                <a:moveTo>
                  <a:pt x="23" y="79"/>
                </a:moveTo>
                <a:cubicBezTo>
                  <a:pt x="22" y="81"/>
                  <a:pt x="22" y="82"/>
                  <a:pt x="22" y="84"/>
                </a:cubicBezTo>
                <a:cubicBezTo>
                  <a:pt x="22" y="85"/>
                  <a:pt x="23" y="87"/>
                  <a:pt x="24" y="88"/>
                </a:cubicBezTo>
                <a:cubicBezTo>
                  <a:pt x="27" y="90"/>
                  <a:pt x="30" y="90"/>
                  <a:pt x="32" y="87"/>
                </a:cubicBezTo>
                <a:cubicBezTo>
                  <a:pt x="41" y="77"/>
                  <a:pt x="41" y="77"/>
                  <a:pt x="41" y="77"/>
                </a:cubicBezTo>
                <a:cubicBezTo>
                  <a:pt x="42" y="75"/>
                  <a:pt x="43" y="74"/>
                  <a:pt x="42" y="72"/>
                </a:cubicBezTo>
                <a:cubicBezTo>
                  <a:pt x="42" y="71"/>
                  <a:pt x="41" y="69"/>
                  <a:pt x="40" y="68"/>
                </a:cubicBezTo>
                <a:cubicBezTo>
                  <a:pt x="37" y="66"/>
                  <a:pt x="34" y="66"/>
                  <a:pt x="32" y="69"/>
                </a:cubicBezTo>
                <a:cubicBezTo>
                  <a:pt x="28" y="74"/>
                  <a:pt x="28" y="74"/>
                  <a:pt x="28" y="74"/>
                </a:cubicBezTo>
                <a:cubicBezTo>
                  <a:pt x="28" y="74"/>
                  <a:pt x="28" y="74"/>
                  <a:pt x="28" y="74"/>
                </a:cubicBezTo>
                <a:cubicBezTo>
                  <a:pt x="27" y="75"/>
                  <a:pt x="27" y="75"/>
                  <a:pt x="27" y="75"/>
                </a:cubicBezTo>
                <a:lnTo>
                  <a:pt x="23" y="79"/>
                </a:lnTo>
                <a:close/>
                <a:moveTo>
                  <a:pt x="22" y="75"/>
                </a:moveTo>
                <a:cubicBezTo>
                  <a:pt x="30" y="66"/>
                  <a:pt x="30" y="66"/>
                  <a:pt x="30" y="66"/>
                </a:cubicBezTo>
                <a:cubicBezTo>
                  <a:pt x="33" y="61"/>
                  <a:pt x="30" y="58"/>
                  <a:pt x="29" y="57"/>
                </a:cubicBezTo>
                <a:cubicBezTo>
                  <a:pt x="26" y="55"/>
                  <a:pt x="23" y="55"/>
                  <a:pt x="21" y="58"/>
                </a:cubicBezTo>
                <a:cubicBezTo>
                  <a:pt x="18" y="62"/>
                  <a:pt x="18" y="62"/>
                  <a:pt x="18" y="62"/>
                </a:cubicBezTo>
                <a:cubicBezTo>
                  <a:pt x="18" y="62"/>
                  <a:pt x="18" y="62"/>
                  <a:pt x="18" y="62"/>
                </a:cubicBezTo>
                <a:cubicBezTo>
                  <a:pt x="18" y="62"/>
                  <a:pt x="18" y="62"/>
                  <a:pt x="18" y="62"/>
                </a:cubicBezTo>
                <a:cubicBezTo>
                  <a:pt x="14" y="67"/>
                  <a:pt x="14" y="67"/>
                  <a:pt x="14" y="67"/>
                </a:cubicBezTo>
                <a:cubicBezTo>
                  <a:pt x="12" y="68"/>
                  <a:pt x="12" y="70"/>
                  <a:pt x="12" y="71"/>
                </a:cubicBezTo>
                <a:cubicBezTo>
                  <a:pt x="12" y="73"/>
                  <a:pt x="13" y="74"/>
                  <a:pt x="14" y="75"/>
                </a:cubicBezTo>
                <a:cubicBezTo>
                  <a:pt x="15" y="76"/>
                  <a:pt x="17" y="77"/>
                  <a:pt x="18" y="77"/>
                </a:cubicBezTo>
                <a:cubicBezTo>
                  <a:pt x="19" y="77"/>
                  <a:pt x="20" y="76"/>
                  <a:pt x="22" y="75"/>
                </a:cubicBezTo>
                <a:close/>
                <a:moveTo>
                  <a:pt x="121" y="67"/>
                </a:moveTo>
                <a:cubicBezTo>
                  <a:pt x="123" y="65"/>
                  <a:pt x="124" y="61"/>
                  <a:pt x="120" y="58"/>
                </a:cubicBezTo>
                <a:cubicBezTo>
                  <a:pt x="117" y="56"/>
                  <a:pt x="117" y="56"/>
                  <a:pt x="117" y="56"/>
                </a:cubicBezTo>
                <a:cubicBezTo>
                  <a:pt x="102" y="42"/>
                  <a:pt x="85" y="28"/>
                  <a:pt x="81" y="25"/>
                </a:cubicBezTo>
                <a:cubicBezTo>
                  <a:pt x="79" y="25"/>
                  <a:pt x="74" y="27"/>
                  <a:pt x="70" y="28"/>
                </a:cubicBezTo>
                <a:cubicBezTo>
                  <a:pt x="70" y="28"/>
                  <a:pt x="70" y="28"/>
                  <a:pt x="70" y="28"/>
                </a:cubicBezTo>
                <a:cubicBezTo>
                  <a:pt x="69" y="28"/>
                  <a:pt x="63" y="30"/>
                  <a:pt x="58" y="30"/>
                </a:cubicBezTo>
                <a:cubicBezTo>
                  <a:pt x="55" y="30"/>
                  <a:pt x="52" y="30"/>
                  <a:pt x="51" y="29"/>
                </a:cubicBezTo>
                <a:cubicBezTo>
                  <a:pt x="47" y="26"/>
                  <a:pt x="47" y="24"/>
                  <a:pt x="47" y="22"/>
                </a:cubicBezTo>
                <a:cubicBezTo>
                  <a:pt x="47" y="19"/>
                  <a:pt x="50" y="16"/>
                  <a:pt x="52" y="15"/>
                </a:cubicBezTo>
                <a:cubicBezTo>
                  <a:pt x="22" y="11"/>
                  <a:pt x="22" y="11"/>
                  <a:pt x="22" y="11"/>
                </a:cubicBezTo>
                <a:cubicBezTo>
                  <a:pt x="18" y="55"/>
                  <a:pt x="18" y="55"/>
                  <a:pt x="18" y="55"/>
                </a:cubicBezTo>
                <a:cubicBezTo>
                  <a:pt x="21" y="52"/>
                  <a:pt x="23" y="52"/>
                  <a:pt x="25" y="52"/>
                </a:cubicBezTo>
                <a:cubicBezTo>
                  <a:pt x="27" y="52"/>
                  <a:pt x="29" y="53"/>
                  <a:pt x="31" y="54"/>
                </a:cubicBezTo>
                <a:cubicBezTo>
                  <a:pt x="34" y="57"/>
                  <a:pt x="35" y="60"/>
                  <a:pt x="35" y="63"/>
                </a:cubicBezTo>
                <a:cubicBezTo>
                  <a:pt x="38" y="63"/>
                  <a:pt x="40" y="63"/>
                  <a:pt x="42" y="65"/>
                </a:cubicBezTo>
                <a:cubicBezTo>
                  <a:pt x="45" y="68"/>
                  <a:pt x="47" y="71"/>
                  <a:pt x="46" y="74"/>
                </a:cubicBezTo>
                <a:cubicBezTo>
                  <a:pt x="49" y="74"/>
                  <a:pt x="51" y="74"/>
                  <a:pt x="53" y="76"/>
                </a:cubicBezTo>
                <a:cubicBezTo>
                  <a:pt x="56" y="78"/>
                  <a:pt x="57" y="81"/>
                  <a:pt x="57" y="84"/>
                </a:cubicBezTo>
                <a:cubicBezTo>
                  <a:pt x="60" y="83"/>
                  <a:pt x="63" y="84"/>
                  <a:pt x="65" y="86"/>
                </a:cubicBezTo>
                <a:cubicBezTo>
                  <a:pt x="69" y="89"/>
                  <a:pt x="70" y="93"/>
                  <a:pt x="69" y="97"/>
                </a:cubicBezTo>
                <a:cubicBezTo>
                  <a:pt x="71" y="99"/>
                  <a:pt x="71" y="99"/>
                  <a:pt x="71" y="99"/>
                </a:cubicBezTo>
                <a:cubicBezTo>
                  <a:pt x="72" y="99"/>
                  <a:pt x="72" y="99"/>
                  <a:pt x="72" y="99"/>
                </a:cubicBezTo>
                <a:cubicBezTo>
                  <a:pt x="72" y="99"/>
                  <a:pt x="72" y="99"/>
                  <a:pt x="72" y="99"/>
                </a:cubicBezTo>
                <a:cubicBezTo>
                  <a:pt x="73" y="100"/>
                  <a:pt x="74" y="100"/>
                  <a:pt x="75" y="100"/>
                </a:cubicBezTo>
                <a:cubicBezTo>
                  <a:pt x="77" y="100"/>
                  <a:pt x="79" y="99"/>
                  <a:pt x="80" y="98"/>
                </a:cubicBezTo>
                <a:cubicBezTo>
                  <a:pt x="81" y="96"/>
                  <a:pt x="82" y="94"/>
                  <a:pt x="80" y="92"/>
                </a:cubicBezTo>
                <a:cubicBezTo>
                  <a:pt x="80" y="91"/>
                  <a:pt x="80" y="91"/>
                  <a:pt x="80" y="91"/>
                </a:cubicBezTo>
                <a:cubicBezTo>
                  <a:pt x="66" y="80"/>
                  <a:pt x="66" y="80"/>
                  <a:pt x="66" y="80"/>
                </a:cubicBezTo>
                <a:cubicBezTo>
                  <a:pt x="66" y="80"/>
                  <a:pt x="66" y="79"/>
                  <a:pt x="66" y="79"/>
                </a:cubicBezTo>
                <a:cubicBezTo>
                  <a:pt x="66" y="78"/>
                  <a:pt x="66" y="77"/>
                  <a:pt x="66" y="77"/>
                </a:cubicBezTo>
                <a:cubicBezTo>
                  <a:pt x="67" y="76"/>
                  <a:pt x="68" y="76"/>
                  <a:pt x="69" y="77"/>
                </a:cubicBezTo>
                <a:cubicBezTo>
                  <a:pt x="87" y="92"/>
                  <a:pt x="87" y="92"/>
                  <a:pt x="87" y="92"/>
                </a:cubicBezTo>
                <a:cubicBezTo>
                  <a:pt x="88" y="92"/>
                  <a:pt x="89" y="93"/>
                  <a:pt x="90" y="93"/>
                </a:cubicBezTo>
                <a:cubicBezTo>
                  <a:pt x="92" y="93"/>
                  <a:pt x="93" y="92"/>
                  <a:pt x="95" y="90"/>
                </a:cubicBezTo>
                <a:cubicBezTo>
                  <a:pt x="96" y="89"/>
                  <a:pt x="96" y="87"/>
                  <a:pt x="96" y="86"/>
                </a:cubicBezTo>
                <a:cubicBezTo>
                  <a:pt x="96" y="84"/>
                  <a:pt x="95" y="83"/>
                  <a:pt x="94" y="81"/>
                </a:cubicBezTo>
                <a:cubicBezTo>
                  <a:pt x="92" y="80"/>
                  <a:pt x="92" y="80"/>
                  <a:pt x="92" y="80"/>
                </a:cubicBezTo>
                <a:cubicBezTo>
                  <a:pt x="92" y="80"/>
                  <a:pt x="92" y="80"/>
                  <a:pt x="92" y="80"/>
                </a:cubicBezTo>
                <a:cubicBezTo>
                  <a:pt x="82" y="72"/>
                  <a:pt x="82" y="72"/>
                  <a:pt x="82" y="72"/>
                </a:cubicBezTo>
                <a:cubicBezTo>
                  <a:pt x="81" y="71"/>
                  <a:pt x="81" y="71"/>
                  <a:pt x="81" y="70"/>
                </a:cubicBezTo>
                <a:cubicBezTo>
                  <a:pt x="81" y="70"/>
                  <a:pt x="81" y="69"/>
                  <a:pt x="81" y="69"/>
                </a:cubicBezTo>
                <a:cubicBezTo>
                  <a:pt x="82" y="68"/>
                  <a:pt x="84" y="68"/>
                  <a:pt x="84" y="68"/>
                </a:cubicBezTo>
                <a:cubicBezTo>
                  <a:pt x="101" y="81"/>
                  <a:pt x="101" y="81"/>
                  <a:pt x="101" y="81"/>
                </a:cubicBezTo>
                <a:cubicBezTo>
                  <a:pt x="102" y="82"/>
                  <a:pt x="103" y="83"/>
                  <a:pt x="104" y="83"/>
                </a:cubicBezTo>
                <a:cubicBezTo>
                  <a:pt x="106" y="83"/>
                  <a:pt x="108" y="82"/>
                  <a:pt x="110" y="80"/>
                </a:cubicBezTo>
                <a:cubicBezTo>
                  <a:pt x="111" y="79"/>
                  <a:pt x="112" y="77"/>
                  <a:pt x="111" y="76"/>
                </a:cubicBezTo>
                <a:cubicBezTo>
                  <a:pt x="111" y="74"/>
                  <a:pt x="110" y="73"/>
                  <a:pt x="109" y="71"/>
                </a:cubicBezTo>
                <a:cubicBezTo>
                  <a:pt x="104" y="68"/>
                  <a:pt x="104" y="68"/>
                  <a:pt x="104" y="68"/>
                </a:cubicBezTo>
                <a:cubicBezTo>
                  <a:pt x="104" y="68"/>
                  <a:pt x="104" y="68"/>
                  <a:pt x="104" y="68"/>
                </a:cubicBezTo>
                <a:cubicBezTo>
                  <a:pt x="96" y="61"/>
                  <a:pt x="96" y="61"/>
                  <a:pt x="96" y="61"/>
                </a:cubicBezTo>
                <a:cubicBezTo>
                  <a:pt x="95" y="60"/>
                  <a:pt x="95" y="59"/>
                  <a:pt x="95" y="58"/>
                </a:cubicBezTo>
                <a:cubicBezTo>
                  <a:pt x="96" y="57"/>
                  <a:pt x="98" y="57"/>
                  <a:pt x="98" y="57"/>
                </a:cubicBezTo>
                <a:cubicBezTo>
                  <a:pt x="112" y="68"/>
                  <a:pt x="112" y="68"/>
                  <a:pt x="112" y="68"/>
                </a:cubicBezTo>
                <a:cubicBezTo>
                  <a:pt x="115" y="71"/>
                  <a:pt x="119" y="70"/>
                  <a:pt x="121" y="6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51235" name="Google Shape;861;p31">
            <a:extLst>
              <a:ext uri="{FF2B5EF4-FFF2-40B4-BE49-F238E27FC236}">
                <a16:creationId xmlns:a16="http://schemas.microsoft.com/office/drawing/2014/main" id="{E960BE54-BC1C-4FCB-A13C-CBD5857504E9}"/>
              </a:ext>
            </a:extLst>
          </p:cNvPr>
          <p:cNvSpPr>
            <a:spLocks/>
          </p:cNvSpPr>
          <p:nvPr/>
        </p:nvSpPr>
        <p:spPr bwMode="auto">
          <a:xfrm>
            <a:off x="4024313" y="3182938"/>
            <a:ext cx="601662" cy="503237"/>
          </a:xfrm>
          <a:custGeom>
            <a:avLst/>
            <a:gdLst>
              <a:gd name="T0" fmla="*/ 82242 w 139"/>
              <a:gd name="T1" fmla="*/ 412134 h 116"/>
              <a:gd name="T2" fmla="*/ 82242 w 139"/>
              <a:gd name="T3" fmla="*/ 277648 h 116"/>
              <a:gd name="T4" fmla="*/ 99556 w 139"/>
              <a:gd name="T5" fmla="*/ 255957 h 116"/>
              <a:gd name="T6" fmla="*/ 134184 w 139"/>
              <a:gd name="T7" fmla="*/ 255957 h 116"/>
              <a:gd name="T8" fmla="*/ 151498 w 139"/>
              <a:gd name="T9" fmla="*/ 277648 h 116"/>
              <a:gd name="T10" fmla="*/ 151498 w 139"/>
              <a:gd name="T11" fmla="*/ 412134 h 116"/>
              <a:gd name="T12" fmla="*/ 134184 w 139"/>
              <a:gd name="T13" fmla="*/ 429487 h 116"/>
              <a:gd name="T14" fmla="*/ 99556 w 139"/>
              <a:gd name="T15" fmla="*/ 429487 h 116"/>
              <a:gd name="T16" fmla="*/ 82242 w 139"/>
              <a:gd name="T17" fmla="*/ 412134 h 116"/>
              <a:gd name="T18" fmla="*/ 220754 w 139"/>
              <a:gd name="T19" fmla="*/ 208236 h 116"/>
              <a:gd name="T20" fmla="*/ 199111 w 139"/>
              <a:gd name="T21" fmla="*/ 225589 h 116"/>
              <a:gd name="T22" fmla="*/ 199111 w 139"/>
              <a:gd name="T23" fmla="*/ 412134 h 116"/>
              <a:gd name="T24" fmla="*/ 220754 w 139"/>
              <a:gd name="T25" fmla="*/ 429487 h 116"/>
              <a:gd name="T26" fmla="*/ 255382 w 139"/>
              <a:gd name="T27" fmla="*/ 429487 h 116"/>
              <a:gd name="T28" fmla="*/ 272696 w 139"/>
              <a:gd name="T29" fmla="*/ 412134 h 116"/>
              <a:gd name="T30" fmla="*/ 272696 w 139"/>
              <a:gd name="T31" fmla="*/ 225589 h 116"/>
              <a:gd name="T32" fmla="*/ 255382 w 139"/>
              <a:gd name="T33" fmla="*/ 208236 h 116"/>
              <a:gd name="T34" fmla="*/ 220754 w 139"/>
              <a:gd name="T35" fmla="*/ 208236 h 116"/>
              <a:gd name="T36" fmla="*/ 341952 w 139"/>
              <a:gd name="T37" fmla="*/ 164854 h 116"/>
              <a:gd name="T38" fmla="*/ 320309 w 139"/>
              <a:gd name="T39" fmla="*/ 186545 h 116"/>
              <a:gd name="T40" fmla="*/ 320309 w 139"/>
              <a:gd name="T41" fmla="*/ 412134 h 116"/>
              <a:gd name="T42" fmla="*/ 341952 w 139"/>
              <a:gd name="T43" fmla="*/ 429487 h 116"/>
              <a:gd name="T44" fmla="*/ 372251 w 139"/>
              <a:gd name="T45" fmla="*/ 429487 h 116"/>
              <a:gd name="T46" fmla="*/ 393894 w 139"/>
              <a:gd name="T47" fmla="*/ 412134 h 116"/>
              <a:gd name="T48" fmla="*/ 393894 w 139"/>
              <a:gd name="T49" fmla="*/ 186545 h 116"/>
              <a:gd name="T50" fmla="*/ 372251 w 139"/>
              <a:gd name="T51" fmla="*/ 164854 h 116"/>
              <a:gd name="T52" fmla="*/ 341952 w 139"/>
              <a:gd name="T53" fmla="*/ 164854 h 116"/>
              <a:gd name="T54" fmla="*/ 458821 w 139"/>
              <a:gd name="T55" fmla="*/ 125809 h 116"/>
              <a:gd name="T56" fmla="*/ 441507 w 139"/>
              <a:gd name="T57" fmla="*/ 143162 h 116"/>
              <a:gd name="T58" fmla="*/ 441507 w 139"/>
              <a:gd name="T59" fmla="*/ 412134 h 116"/>
              <a:gd name="T60" fmla="*/ 458821 w 139"/>
              <a:gd name="T61" fmla="*/ 429487 h 116"/>
              <a:gd name="T62" fmla="*/ 493449 w 139"/>
              <a:gd name="T63" fmla="*/ 429487 h 116"/>
              <a:gd name="T64" fmla="*/ 515092 w 139"/>
              <a:gd name="T65" fmla="*/ 412134 h 116"/>
              <a:gd name="T66" fmla="*/ 515092 w 139"/>
              <a:gd name="T67" fmla="*/ 143162 h 116"/>
              <a:gd name="T68" fmla="*/ 493449 w 139"/>
              <a:gd name="T69" fmla="*/ 125809 h 116"/>
              <a:gd name="T70" fmla="*/ 458821 w 139"/>
              <a:gd name="T71" fmla="*/ 125809 h 116"/>
              <a:gd name="T72" fmla="*/ 90899 w 139"/>
              <a:gd name="T73" fmla="*/ 203898 h 116"/>
              <a:gd name="T74" fmla="*/ 445836 w 139"/>
              <a:gd name="T75" fmla="*/ 69412 h 116"/>
              <a:gd name="T76" fmla="*/ 454493 w 139"/>
              <a:gd name="T77" fmla="*/ 86765 h 116"/>
              <a:gd name="T78" fmla="*/ 493449 w 139"/>
              <a:gd name="T79" fmla="*/ 26030 h 116"/>
              <a:gd name="T80" fmla="*/ 424193 w 139"/>
              <a:gd name="T81" fmla="*/ 26030 h 116"/>
              <a:gd name="T82" fmla="*/ 432850 w 139"/>
              <a:gd name="T83" fmla="*/ 43383 h 116"/>
              <a:gd name="T84" fmla="*/ 86570 w 139"/>
              <a:gd name="T85" fmla="*/ 177868 h 116"/>
              <a:gd name="T86" fmla="*/ 90899 w 139"/>
              <a:gd name="T87" fmla="*/ 203898 h 116"/>
              <a:gd name="T88" fmla="*/ 601662 w 139"/>
              <a:gd name="T89" fmla="*/ 468531 h 116"/>
              <a:gd name="T90" fmla="*/ 541063 w 139"/>
              <a:gd name="T91" fmla="*/ 433825 h 116"/>
              <a:gd name="T92" fmla="*/ 541063 w 139"/>
              <a:gd name="T93" fmla="*/ 455516 h 116"/>
              <a:gd name="T94" fmla="*/ 47614 w 139"/>
              <a:gd name="T95" fmla="*/ 455516 h 116"/>
              <a:gd name="T96" fmla="*/ 47614 w 139"/>
              <a:gd name="T97" fmla="*/ 65074 h 116"/>
              <a:gd name="T98" fmla="*/ 69256 w 139"/>
              <a:gd name="T99" fmla="*/ 65074 h 116"/>
              <a:gd name="T100" fmla="*/ 34628 w 139"/>
              <a:gd name="T101" fmla="*/ 0 h 116"/>
              <a:gd name="T102" fmla="*/ 0 w 139"/>
              <a:gd name="T103" fmla="*/ 65074 h 116"/>
              <a:gd name="T104" fmla="*/ 21643 w 139"/>
              <a:gd name="T105" fmla="*/ 65074 h 116"/>
              <a:gd name="T106" fmla="*/ 21643 w 139"/>
              <a:gd name="T107" fmla="*/ 455516 h 116"/>
              <a:gd name="T108" fmla="*/ 21643 w 139"/>
              <a:gd name="T109" fmla="*/ 468531 h 116"/>
              <a:gd name="T110" fmla="*/ 21643 w 139"/>
              <a:gd name="T111" fmla="*/ 481546 h 116"/>
              <a:gd name="T112" fmla="*/ 541063 w 139"/>
              <a:gd name="T113" fmla="*/ 481546 h 116"/>
              <a:gd name="T114" fmla="*/ 541063 w 139"/>
              <a:gd name="T115" fmla="*/ 503237 h 116"/>
              <a:gd name="T116" fmla="*/ 601662 w 139"/>
              <a:gd name="T117" fmla="*/ 468531 h 11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39" h="116" extrusionOk="0">
                <a:moveTo>
                  <a:pt x="19" y="95"/>
                </a:moveTo>
                <a:cubicBezTo>
                  <a:pt x="19" y="64"/>
                  <a:pt x="19" y="64"/>
                  <a:pt x="19" y="64"/>
                </a:cubicBezTo>
                <a:cubicBezTo>
                  <a:pt x="19" y="61"/>
                  <a:pt x="21" y="59"/>
                  <a:pt x="23" y="59"/>
                </a:cubicBezTo>
                <a:cubicBezTo>
                  <a:pt x="31" y="59"/>
                  <a:pt x="31" y="59"/>
                  <a:pt x="31" y="59"/>
                </a:cubicBezTo>
                <a:cubicBezTo>
                  <a:pt x="33" y="59"/>
                  <a:pt x="35" y="61"/>
                  <a:pt x="35" y="64"/>
                </a:cubicBezTo>
                <a:cubicBezTo>
                  <a:pt x="35" y="95"/>
                  <a:pt x="35" y="95"/>
                  <a:pt x="35" y="95"/>
                </a:cubicBezTo>
                <a:cubicBezTo>
                  <a:pt x="35" y="97"/>
                  <a:pt x="33" y="99"/>
                  <a:pt x="31" y="99"/>
                </a:cubicBezTo>
                <a:cubicBezTo>
                  <a:pt x="23" y="99"/>
                  <a:pt x="23" y="99"/>
                  <a:pt x="23" y="99"/>
                </a:cubicBezTo>
                <a:cubicBezTo>
                  <a:pt x="21" y="99"/>
                  <a:pt x="19" y="97"/>
                  <a:pt x="19" y="95"/>
                </a:cubicBezTo>
                <a:close/>
                <a:moveTo>
                  <a:pt x="51" y="48"/>
                </a:moveTo>
                <a:cubicBezTo>
                  <a:pt x="48" y="48"/>
                  <a:pt x="46" y="50"/>
                  <a:pt x="46" y="52"/>
                </a:cubicBezTo>
                <a:cubicBezTo>
                  <a:pt x="46" y="95"/>
                  <a:pt x="46" y="95"/>
                  <a:pt x="46" y="95"/>
                </a:cubicBezTo>
                <a:cubicBezTo>
                  <a:pt x="46" y="97"/>
                  <a:pt x="48" y="99"/>
                  <a:pt x="51" y="99"/>
                </a:cubicBezTo>
                <a:cubicBezTo>
                  <a:pt x="59" y="99"/>
                  <a:pt x="59" y="99"/>
                  <a:pt x="59" y="99"/>
                </a:cubicBezTo>
                <a:cubicBezTo>
                  <a:pt x="61" y="99"/>
                  <a:pt x="63" y="97"/>
                  <a:pt x="63" y="95"/>
                </a:cubicBezTo>
                <a:cubicBezTo>
                  <a:pt x="63" y="52"/>
                  <a:pt x="63" y="52"/>
                  <a:pt x="63" y="52"/>
                </a:cubicBezTo>
                <a:cubicBezTo>
                  <a:pt x="63" y="50"/>
                  <a:pt x="61" y="48"/>
                  <a:pt x="59" y="48"/>
                </a:cubicBezTo>
                <a:lnTo>
                  <a:pt x="51" y="48"/>
                </a:lnTo>
                <a:close/>
                <a:moveTo>
                  <a:pt x="79" y="38"/>
                </a:moveTo>
                <a:cubicBezTo>
                  <a:pt x="76" y="38"/>
                  <a:pt x="74" y="40"/>
                  <a:pt x="74" y="43"/>
                </a:cubicBezTo>
                <a:cubicBezTo>
                  <a:pt x="74" y="95"/>
                  <a:pt x="74" y="95"/>
                  <a:pt x="74" y="95"/>
                </a:cubicBezTo>
                <a:cubicBezTo>
                  <a:pt x="74" y="97"/>
                  <a:pt x="76" y="99"/>
                  <a:pt x="79" y="99"/>
                </a:cubicBezTo>
                <a:cubicBezTo>
                  <a:pt x="86" y="99"/>
                  <a:pt x="86" y="99"/>
                  <a:pt x="86" y="99"/>
                </a:cubicBezTo>
                <a:cubicBezTo>
                  <a:pt x="89" y="99"/>
                  <a:pt x="91" y="97"/>
                  <a:pt x="91" y="95"/>
                </a:cubicBezTo>
                <a:cubicBezTo>
                  <a:pt x="91" y="43"/>
                  <a:pt x="91" y="43"/>
                  <a:pt x="91" y="43"/>
                </a:cubicBezTo>
                <a:cubicBezTo>
                  <a:pt x="91" y="40"/>
                  <a:pt x="89" y="38"/>
                  <a:pt x="86" y="38"/>
                </a:cubicBezTo>
                <a:lnTo>
                  <a:pt x="79" y="38"/>
                </a:lnTo>
                <a:close/>
                <a:moveTo>
                  <a:pt x="106" y="29"/>
                </a:moveTo>
                <a:cubicBezTo>
                  <a:pt x="104" y="29"/>
                  <a:pt x="102" y="31"/>
                  <a:pt x="102" y="33"/>
                </a:cubicBezTo>
                <a:cubicBezTo>
                  <a:pt x="102" y="95"/>
                  <a:pt x="102" y="95"/>
                  <a:pt x="102" y="95"/>
                </a:cubicBezTo>
                <a:cubicBezTo>
                  <a:pt x="102" y="97"/>
                  <a:pt x="104" y="99"/>
                  <a:pt x="106" y="99"/>
                </a:cubicBezTo>
                <a:cubicBezTo>
                  <a:pt x="114" y="99"/>
                  <a:pt x="114" y="99"/>
                  <a:pt x="114" y="99"/>
                </a:cubicBezTo>
                <a:cubicBezTo>
                  <a:pt x="116" y="99"/>
                  <a:pt x="119" y="97"/>
                  <a:pt x="119" y="95"/>
                </a:cubicBezTo>
                <a:cubicBezTo>
                  <a:pt x="119" y="33"/>
                  <a:pt x="119" y="33"/>
                  <a:pt x="119" y="33"/>
                </a:cubicBezTo>
                <a:cubicBezTo>
                  <a:pt x="119" y="31"/>
                  <a:pt x="116" y="29"/>
                  <a:pt x="114" y="29"/>
                </a:cubicBezTo>
                <a:lnTo>
                  <a:pt x="106" y="29"/>
                </a:lnTo>
                <a:close/>
                <a:moveTo>
                  <a:pt x="21" y="47"/>
                </a:moveTo>
                <a:cubicBezTo>
                  <a:pt x="50" y="41"/>
                  <a:pt x="78" y="31"/>
                  <a:pt x="103" y="16"/>
                </a:cubicBezTo>
                <a:cubicBezTo>
                  <a:pt x="105" y="20"/>
                  <a:pt x="105" y="20"/>
                  <a:pt x="105" y="20"/>
                </a:cubicBezTo>
                <a:cubicBezTo>
                  <a:pt x="114" y="6"/>
                  <a:pt x="114" y="6"/>
                  <a:pt x="114" y="6"/>
                </a:cubicBezTo>
                <a:cubicBezTo>
                  <a:pt x="98" y="6"/>
                  <a:pt x="98" y="6"/>
                  <a:pt x="98" y="6"/>
                </a:cubicBezTo>
                <a:cubicBezTo>
                  <a:pt x="100" y="10"/>
                  <a:pt x="100" y="10"/>
                  <a:pt x="100" y="10"/>
                </a:cubicBezTo>
                <a:cubicBezTo>
                  <a:pt x="76" y="25"/>
                  <a:pt x="49" y="35"/>
                  <a:pt x="20" y="41"/>
                </a:cubicBezTo>
                <a:lnTo>
                  <a:pt x="21" y="47"/>
                </a:lnTo>
                <a:close/>
                <a:moveTo>
                  <a:pt x="139" y="108"/>
                </a:moveTo>
                <a:cubicBezTo>
                  <a:pt x="125" y="100"/>
                  <a:pt x="125" y="100"/>
                  <a:pt x="125" y="100"/>
                </a:cubicBezTo>
                <a:cubicBezTo>
                  <a:pt x="125" y="105"/>
                  <a:pt x="125" y="105"/>
                  <a:pt x="125" y="105"/>
                </a:cubicBezTo>
                <a:cubicBezTo>
                  <a:pt x="11" y="105"/>
                  <a:pt x="11" y="105"/>
                  <a:pt x="11" y="105"/>
                </a:cubicBezTo>
                <a:cubicBezTo>
                  <a:pt x="11" y="15"/>
                  <a:pt x="11" y="15"/>
                  <a:pt x="11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8" y="0"/>
                  <a:pt x="8" y="0"/>
                  <a:pt x="8" y="0"/>
                </a:cubicBezTo>
                <a:cubicBezTo>
                  <a:pt x="0" y="15"/>
                  <a:pt x="0" y="15"/>
                  <a:pt x="0" y="15"/>
                </a:cubicBezTo>
                <a:cubicBezTo>
                  <a:pt x="5" y="15"/>
                  <a:pt x="5" y="15"/>
                  <a:pt x="5" y="15"/>
                </a:cubicBezTo>
                <a:cubicBezTo>
                  <a:pt x="5" y="105"/>
                  <a:pt x="5" y="105"/>
                  <a:pt x="5" y="105"/>
                </a:cubicBezTo>
                <a:cubicBezTo>
                  <a:pt x="5" y="108"/>
                  <a:pt x="5" y="108"/>
                  <a:pt x="5" y="108"/>
                </a:cubicBezTo>
                <a:cubicBezTo>
                  <a:pt x="5" y="111"/>
                  <a:pt x="5" y="111"/>
                  <a:pt x="5" y="111"/>
                </a:cubicBezTo>
                <a:cubicBezTo>
                  <a:pt x="125" y="111"/>
                  <a:pt x="125" y="111"/>
                  <a:pt x="125" y="111"/>
                </a:cubicBezTo>
                <a:cubicBezTo>
                  <a:pt x="125" y="116"/>
                  <a:pt x="125" y="116"/>
                  <a:pt x="125" y="116"/>
                </a:cubicBezTo>
                <a:lnTo>
                  <a:pt x="139" y="10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51236" name="Google Shape;862;p31">
            <a:extLst>
              <a:ext uri="{FF2B5EF4-FFF2-40B4-BE49-F238E27FC236}">
                <a16:creationId xmlns:a16="http://schemas.microsoft.com/office/drawing/2014/main" id="{016C0739-2713-4D18-981C-B2C5819AB116}"/>
              </a:ext>
            </a:extLst>
          </p:cNvPr>
          <p:cNvSpPr>
            <a:spLocks/>
          </p:cNvSpPr>
          <p:nvPr/>
        </p:nvSpPr>
        <p:spPr bwMode="auto">
          <a:xfrm>
            <a:off x="4776788" y="4708525"/>
            <a:ext cx="884237" cy="463550"/>
          </a:xfrm>
          <a:custGeom>
            <a:avLst/>
            <a:gdLst>
              <a:gd name="T0" fmla="*/ 637171 w 204"/>
              <a:gd name="T1" fmla="*/ 433224 h 107"/>
              <a:gd name="T2" fmla="*/ 598160 w 204"/>
              <a:gd name="T3" fmla="*/ 446221 h 107"/>
              <a:gd name="T4" fmla="*/ 455122 w 204"/>
              <a:gd name="T5" fmla="*/ 463550 h 107"/>
              <a:gd name="T6" fmla="*/ 307749 w 204"/>
              <a:gd name="T7" fmla="*/ 446221 h 107"/>
              <a:gd name="T8" fmla="*/ 268739 w 204"/>
              <a:gd name="T9" fmla="*/ 433224 h 107"/>
              <a:gd name="T10" fmla="*/ 251401 w 204"/>
              <a:gd name="T11" fmla="*/ 363908 h 107"/>
              <a:gd name="T12" fmla="*/ 333756 w 204"/>
              <a:gd name="T13" fmla="*/ 311921 h 107"/>
              <a:gd name="T14" fmla="*/ 372767 w 204"/>
              <a:gd name="T15" fmla="*/ 294593 h 107"/>
              <a:gd name="T16" fmla="*/ 390105 w 204"/>
              <a:gd name="T17" fmla="*/ 238273 h 107"/>
              <a:gd name="T18" fmla="*/ 338091 w 204"/>
              <a:gd name="T19" fmla="*/ 103974 h 107"/>
              <a:gd name="T20" fmla="*/ 420446 w 204"/>
              <a:gd name="T21" fmla="*/ 4332 h 107"/>
              <a:gd name="T22" fmla="*/ 455122 w 204"/>
              <a:gd name="T23" fmla="*/ 0 h 107"/>
              <a:gd name="T24" fmla="*/ 485463 w 204"/>
              <a:gd name="T25" fmla="*/ 4332 h 107"/>
              <a:gd name="T26" fmla="*/ 567819 w 204"/>
              <a:gd name="T27" fmla="*/ 103974 h 107"/>
              <a:gd name="T28" fmla="*/ 520139 w 204"/>
              <a:gd name="T29" fmla="*/ 238273 h 107"/>
              <a:gd name="T30" fmla="*/ 533143 w 204"/>
              <a:gd name="T31" fmla="*/ 294593 h 107"/>
              <a:gd name="T32" fmla="*/ 572153 w 204"/>
              <a:gd name="T33" fmla="*/ 311921 h 107"/>
              <a:gd name="T34" fmla="*/ 654509 w 204"/>
              <a:gd name="T35" fmla="*/ 363908 h 107"/>
              <a:gd name="T36" fmla="*/ 637171 w 204"/>
              <a:gd name="T37" fmla="*/ 433224 h 107"/>
              <a:gd name="T38" fmla="*/ 871234 w 204"/>
              <a:gd name="T39" fmla="*/ 394234 h 107"/>
              <a:gd name="T40" fmla="*/ 810551 w 204"/>
              <a:gd name="T41" fmla="*/ 355244 h 107"/>
              <a:gd name="T42" fmla="*/ 784544 w 204"/>
              <a:gd name="T43" fmla="*/ 346579 h 107"/>
              <a:gd name="T44" fmla="*/ 775875 w 204"/>
              <a:gd name="T45" fmla="*/ 307589 h 107"/>
              <a:gd name="T46" fmla="*/ 810551 w 204"/>
              <a:gd name="T47" fmla="*/ 212280 h 107"/>
              <a:gd name="T48" fmla="*/ 749868 w 204"/>
              <a:gd name="T49" fmla="*/ 142964 h 107"/>
              <a:gd name="T50" fmla="*/ 728195 w 204"/>
              <a:gd name="T51" fmla="*/ 142964 h 107"/>
              <a:gd name="T52" fmla="*/ 706523 w 204"/>
              <a:gd name="T53" fmla="*/ 142964 h 107"/>
              <a:gd name="T54" fmla="*/ 650174 w 204"/>
              <a:gd name="T55" fmla="*/ 212280 h 107"/>
              <a:gd name="T56" fmla="*/ 684850 w 204"/>
              <a:gd name="T57" fmla="*/ 307589 h 107"/>
              <a:gd name="T58" fmla="*/ 676181 w 204"/>
              <a:gd name="T59" fmla="*/ 346579 h 107"/>
              <a:gd name="T60" fmla="*/ 671847 w 204"/>
              <a:gd name="T61" fmla="*/ 346579 h 107"/>
              <a:gd name="T62" fmla="*/ 680516 w 204"/>
              <a:gd name="T63" fmla="*/ 355244 h 107"/>
              <a:gd name="T64" fmla="*/ 693519 w 204"/>
              <a:gd name="T65" fmla="*/ 402899 h 107"/>
              <a:gd name="T66" fmla="*/ 658843 w 204"/>
              <a:gd name="T67" fmla="*/ 450553 h 107"/>
              <a:gd name="T68" fmla="*/ 641505 w 204"/>
              <a:gd name="T69" fmla="*/ 454886 h 107"/>
              <a:gd name="T70" fmla="*/ 728195 w 204"/>
              <a:gd name="T71" fmla="*/ 463550 h 107"/>
              <a:gd name="T72" fmla="*/ 827889 w 204"/>
              <a:gd name="T73" fmla="*/ 450553 h 107"/>
              <a:gd name="T74" fmla="*/ 858230 w 204"/>
              <a:gd name="T75" fmla="*/ 441889 h 107"/>
              <a:gd name="T76" fmla="*/ 871234 w 204"/>
              <a:gd name="T77" fmla="*/ 394234 h 107"/>
              <a:gd name="T78" fmla="*/ 208056 w 204"/>
              <a:gd name="T79" fmla="*/ 402899 h 107"/>
              <a:gd name="T80" fmla="*/ 225394 w 204"/>
              <a:gd name="T81" fmla="*/ 355244 h 107"/>
              <a:gd name="T82" fmla="*/ 247066 w 204"/>
              <a:gd name="T83" fmla="*/ 337915 h 107"/>
              <a:gd name="T84" fmla="*/ 234063 w 204"/>
              <a:gd name="T85" fmla="*/ 333583 h 107"/>
              <a:gd name="T86" fmla="*/ 225394 w 204"/>
              <a:gd name="T87" fmla="*/ 290260 h 107"/>
              <a:gd name="T88" fmla="*/ 264404 w 204"/>
              <a:gd name="T89" fmla="*/ 186286 h 107"/>
              <a:gd name="T90" fmla="*/ 199387 w 204"/>
              <a:gd name="T91" fmla="*/ 112638 h 107"/>
              <a:gd name="T92" fmla="*/ 173380 w 204"/>
              <a:gd name="T93" fmla="*/ 108306 h 107"/>
              <a:gd name="T94" fmla="*/ 147373 w 204"/>
              <a:gd name="T95" fmla="*/ 112638 h 107"/>
              <a:gd name="T96" fmla="*/ 82355 w 204"/>
              <a:gd name="T97" fmla="*/ 186286 h 107"/>
              <a:gd name="T98" fmla="*/ 121366 w 204"/>
              <a:gd name="T99" fmla="*/ 290260 h 107"/>
              <a:gd name="T100" fmla="*/ 112697 w 204"/>
              <a:gd name="T101" fmla="*/ 333583 h 107"/>
              <a:gd name="T102" fmla="*/ 82355 w 204"/>
              <a:gd name="T103" fmla="*/ 346579 h 107"/>
              <a:gd name="T104" fmla="*/ 17338 w 204"/>
              <a:gd name="T105" fmla="*/ 385570 h 107"/>
              <a:gd name="T106" fmla="*/ 30341 w 204"/>
              <a:gd name="T107" fmla="*/ 441889 h 107"/>
              <a:gd name="T108" fmla="*/ 60683 w 204"/>
              <a:gd name="T109" fmla="*/ 450553 h 107"/>
              <a:gd name="T110" fmla="*/ 173380 w 204"/>
              <a:gd name="T111" fmla="*/ 463550 h 107"/>
              <a:gd name="T112" fmla="*/ 264404 w 204"/>
              <a:gd name="T113" fmla="*/ 454886 h 107"/>
              <a:gd name="T114" fmla="*/ 247066 w 204"/>
              <a:gd name="T115" fmla="*/ 450553 h 107"/>
              <a:gd name="T116" fmla="*/ 208056 w 204"/>
              <a:gd name="T117" fmla="*/ 402899 h 107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04" h="107" extrusionOk="0">
                <a:moveTo>
                  <a:pt x="147" y="100"/>
                </a:moveTo>
                <a:cubicBezTo>
                  <a:pt x="144" y="102"/>
                  <a:pt x="141" y="103"/>
                  <a:pt x="138" y="103"/>
                </a:cubicBezTo>
                <a:cubicBezTo>
                  <a:pt x="128" y="106"/>
                  <a:pt x="118" y="106"/>
                  <a:pt x="105" y="107"/>
                </a:cubicBezTo>
                <a:cubicBezTo>
                  <a:pt x="92" y="106"/>
                  <a:pt x="81" y="106"/>
                  <a:pt x="71" y="103"/>
                </a:cubicBezTo>
                <a:cubicBezTo>
                  <a:pt x="68" y="103"/>
                  <a:pt x="65" y="102"/>
                  <a:pt x="62" y="100"/>
                </a:cubicBezTo>
                <a:cubicBezTo>
                  <a:pt x="53" y="96"/>
                  <a:pt x="53" y="89"/>
                  <a:pt x="58" y="84"/>
                </a:cubicBezTo>
                <a:cubicBezTo>
                  <a:pt x="64" y="79"/>
                  <a:pt x="70" y="75"/>
                  <a:pt x="77" y="72"/>
                </a:cubicBezTo>
                <a:cubicBezTo>
                  <a:pt x="80" y="70"/>
                  <a:pt x="83" y="69"/>
                  <a:pt x="86" y="68"/>
                </a:cubicBezTo>
                <a:cubicBezTo>
                  <a:pt x="92" y="66"/>
                  <a:pt x="94" y="60"/>
                  <a:pt x="90" y="55"/>
                </a:cubicBezTo>
                <a:cubicBezTo>
                  <a:pt x="81" y="46"/>
                  <a:pt x="77" y="36"/>
                  <a:pt x="78" y="24"/>
                </a:cubicBezTo>
                <a:cubicBezTo>
                  <a:pt x="78" y="11"/>
                  <a:pt x="86" y="4"/>
                  <a:pt x="97" y="1"/>
                </a:cubicBezTo>
                <a:cubicBezTo>
                  <a:pt x="100" y="1"/>
                  <a:pt x="102" y="1"/>
                  <a:pt x="105" y="0"/>
                </a:cubicBezTo>
                <a:cubicBezTo>
                  <a:pt x="107" y="1"/>
                  <a:pt x="109" y="1"/>
                  <a:pt x="112" y="1"/>
                </a:cubicBezTo>
                <a:cubicBezTo>
                  <a:pt x="124" y="4"/>
                  <a:pt x="131" y="11"/>
                  <a:pt x="131" y="24"/>
                </a:cubicBezTo>
                <a:cubicBezTo>
                  <a:pt x="132" y="36"/>
                  <a:pt x="129" y="46"/>
                  <a:pt x="120" y="55"/>
                </a:cubicBezTo>
                <a:cubicBezTo>
                  <a:pt x="115" y="60"/>
                  <a:pt x="117" y="66"/>
                  <a:pt x="123" y="68"/>
                </a:cubicBezTo>
                <a:cubicBezTo>
                  <a:pt x="126" y="69"/>
                  <a:pt x="129" y="70"/>
                  <a:pt x="132" y="72"/>
                </a:cubicBezTo>
                <a:cubicBezTo>
                  <a:pt x="139" y="75"/>
                  <a:pt x="146" y="79"/>
                  <a:pt x="151" y="84"/>
                </a:cubicBezTo>
                <a:cubicBezTo>
                  <a:pt x="155" y="87"/>
                  <a:pt x="156" y="96"/>
                  <a:pt x="147" y="100"/>
                </a:cubicBezTo>
                <a:close/>
                <a:moveTo>
                  <a:pt x="201" y="91"/>
                </a:moveTo>
                <a:cubicBezTo>
                  <a:pt x="197" y="87"/>
                  <a:pt x="192" y="85"/>
                  <a:pt x="187" y="82"/>
                </a:cubicBezTo>
                <a:cubicBezTo>
                  <a:pt x="185" y="81"/>
                  <a:pt x="183" y="81"/>
                  <a:pt x="181" y="80"/>
                </a:cubicBezTo>
                <a:cubicBezTo>
                  <a:pt x="177" y="78"/>
                  <a:pt x="176" y="74"/>
                  <a:pt x="179" y="71"/>
                </a:cubicBezTo>
                <a:cubicBezTo>
                  <a:pt x="185" y="65"/>
                  <a:pt x="187" y="57"/>
                  <a:pt x="187" y="49"/>
                </a:cubicBezTo>
                <a:cubicBezTo>
                  <a:pt x="187" y="40"/>
                  <a:pt x="181" y="35"/>
                  <a:pt x="173" y="33"/>
                </a:cubicBezTo>
                <a:cubicBezTo>
                  <a:pt x="172" y="33"/>
                  <a:pt x="170" y="33"/>
                  <a:pt x="168" y="33"/>
                </a:cubicBezTo>
                <a:cubicBezTo>
                  <a:pt x="167" y="33"/>
                  <a:pt x="165" y="33"/>
                  <a:pt x="163" y="33"/>
                </a:cubicBezTo>
                <a:cubicBezTo>
                  <a:pt x="155" y="35"/>
                  <a:pt x="150" y="40"/>
                  <a:pt x="150" y="49"/>
                </a:cubicBezTo>
                <a:cubicBezTo>
                  <a:pt x="149" y="57"/>
                  <a:pt x="152" y="65"/>
                  <a:pt x="158" y="71"/>
                </a:cubicBezTo>
                <a:cubicBezTo>
                  <a:pt x="161" y="74"/>
                  <a:pt x="160" y="78"/>
                  <a:pt x="156" y="80"/>
                </a:cubicBezTo>
                <a:cubicBezTo>
                  <a:pt x="155" y="80"/>
                  <a:pt x="155" y="80"/>
                  <a:pt x="155" y="80"/>
                </a:cubicBezTo>
                <a:cubicBezTo>
                  <a:pt x="156" y="80"/>
                  <a:pt x="156" y="81"/>
                  <a:pt x="157" y="82"/>
                </a:cubicBezTo>
                <a:cubicBezTo>
                  <a:pt x="160" y="84"/>
                  <a:pt x="161" y="89"/>
                  <a:pt x="160" y="93"/>
                </a:cubicBezTo>
                <a:cubicBezTo>
                  <a:pt x="160" y="98"/>
                  <a:pt x="157" y="101"/>
                  <a:pt x="152" y="104"/>
                </a:cubicBezTo>
                <a:cubicBezTo>
                  <a:pt x="151" y="104"/>
                  <a:pt x="150" y="105"/>
                  <a:pt x="148" y="105"/>
                </a:cubicBezTo>
                <a:cubicBezTo>
                  <a:pt x="154" y="106"/>
                  <a:pt x="161" y="106"/>
                  <a:pt x="168" y="107"/>
                </a:cubicBezTo>
                <a:cubicBezTo>
                  <a:pt x="177" y="106"/>
                  <a:pt x="184" y="106"/>
                  <a:pt x="191" y="104"/>
                </a:cubicBezTo>
                <a:cubicBezTo>
                  <a:pt x="194" y="104"/>
                  <a:pt x="196" y="103"/>
                  <a:pt x="198" y="102"/>
                </a:cubicBezTo>
                <a:cubicBezTo>
                  <a:pt x="204" y="99"/>
                  <a:pt x="203" y="93"/>
                  <a:pt x="201" y="91"/>
                </a:cubicBezTo>
                <a:close/>
                <a:moveTo>
                  <a:pt x="48" y="93"/>
                </a:moveTo>
                <a:cubicBezTo>
                  <a:pt x="47" y="89"/>
                  <a:pt x="49" y="85"/>
                  <a:pt x="52" y="82"/>
                </a:cubicBezTo>
                <a:cubicBezTo>
                  <a:pt x="54" y="80"/>
                  <a:pt x="55" y="79"/>
                  <a:pt x="57" y="78"/>
                </a:cubicBezTo>
                <a:cubicBezTo>
                  <a:pt x="56" y="77"/>
                  <a:pt x="55" y="77"/>
                  <a:pt x="54" y="77"/>
                </a:cubicBezTo>
                <a:cubicBezTo>
                  <a:pt x="49" y="75"/>
                  <a:pt x="48" y="70"/>
                  <a:pt x="52" y="67"/>
                </a:cubicBezTo>
                <a:cubicBezTo>
                  <a:pt x="58" y="60"/>
                  <a:pt x="61" y="52"/>
                  <a:pt x="61" y="43"/>
                </a:cubicBezTo>
                <a:cubicBezTo>
                  <a:pt x="60" y="33"/>
                  <a:pt x="54" y="28"/>
                  <a:pt x="46" y="26"/>
                </a:cubicBezTo>
                <a:cubicBezTo>
                  <a:pt x="44" y="25"/>
                  <a:pt x="42" y="25"/>
                  <a:pt x="40" y="25"/>
                </a:cubicBezTo>
                <a:cubicBezTo>
                  <a:pt x="38" y="25"/>
                  <a:pt x="36" y="25"/>
                  <a:pt x="34" y="26"/>
                </a:cubicBezTo>
                <a:cubicBezTo>
                  <a:pt x="25" y="28"/>
                  <a:pt x="20" y="33"/>
                  <a:pt x="19" y="43"/>
                </a:cubicBezTo>
                <a:cubicBezTo>
                  <a:pt x="19" y="52"/>
                  <a:pt x="21" y="60"/>
                  <a:pt x="28" y="67"/>
                </a:cubicBezTo>
                <a:cubicBezTo>
                  <a:pt x="32" y="70"/>
                  <a:pt x="30" y="75"/>
                  <a:pt x="26" y="77"/>
                </a:cubicBezTo>
                <a:cubicBezTo>
                  <a:pt x="23" y="78"/>
                  <a:pt x="21" y="79"/>
                  <a:pt x="19" y="80"/>
                </a:cubicBezTo>
                <a:cubicBezTo>
                  <a:pt x="13" y="82"/>
                  <a:pt x="8" y="85"/>
                  <a:pt x="4" y="89"/>
                </a:cubicBezTo>
                <a:cubicBezTo>
                  <a:pt x="0" y="93"/>
                  <a:pt x="0" y="99"/>
                  <a:pt x="7" y="102"/>
                </a:cubicBezTo>
                <a:cubicBezTo>
                  <a:pt x="9" y="103"/>
                  <a:pt x="12" y="104"/>
                  <a:pt x="14" y="104"/>
                </a:cubicBezTo>
                <a:cubicBezTo>
                  <a:pt x="22" y="106"/>
                  <a:pt x="30" y="106"/>
                  <a:pt x="40" y="107"/>
                </a:cubicBezTo>
                <a:cubicBezTo>
                  <a:pt x="48" y="106"/>
                  <a:pt x="55" y="106"/>
                  <a:pt x="61" y="105"/>
                </a:cubicBezTo>
                <a:cubicBezTo>
                  <a:pt x="60" y="105"/>
                  <a:pt x="58" y="104"/>
                  <a:pt x="57" y="104"/>
                </a:cubicBezTo>
                <a:cubicBezTo>
                  <a:pt x="52" y="101"/>
                  <a:pt x="49" y="97"/>
                  <a:pt x="48" y="9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51237" name="Google Shape;863;p31">
            <a:extLst>
              <a:ext uri="{FF2B5EF4-FFF2-40B4-BE49-F238E27FC236}">
                <a16:creationId xmlns:a16="http://schemas.microsoft.com/office/drawing/2014/main" id="{4D13974C-58CB-4561-B6C1-60052493DA52}"/>
              </a:ext>
            </a:extLst>
          </p:cNvPr>
          <p:cNvSpPr>
            <a:spLocks/>
          </p:cNvSpPr>
          <p:nvPr/>
        </p:nvSpPr>
        <p:spPr bwMode="auto">
          <a:xfrm>
            <a:off x="6713538" y="1649413"/>
            <a:ext cx="536575" cy="481012"/>
          </a:xfrm>
          <a:custGeom>
            <a:avLst/>
            <a:gdLst>
              <a:gd name="T0" fmla="*/ 333196 w 124"/>
              <a:gd name="T1" fmla="*/ 65002 h 111"/>
              <a:gd name="T2" fmla="*/ 237997 w 124"/>
              <a:gd name="T3" fmla="*/ 30334 h 111"/>
              <a:gd name="T4" fmla="*/ 173089 w 124"/>
              <a:gd name="T5" fmla="*/ 65002 h 111"/>
              <a:gd name="T6" fmla="*/ 307232 w 124"/>
              <a:gd name="T7" fmla="*/ 0 h 111"/>
              <a:gd name="T8" fmla="*/ 82217 w 124"/>
              <a:gd name="T9" fmla="*/ 268673 h 111"/>
              <a:gd name="T10" fmla="*/ 216361 w 124"/>
              <a:gd name="T11" fmla="*/ 247006 h 111"/>
              <a:gd name="T12" fmla="*/ 294251 w 124"/>
              <a:gd name="T13" fmla="*/ 221006 h 111"/>
              <a:gd name="T14" fmla="*/ 320214 w 124"/>
              <a:gd name="T15" fmla="*/ 268673 h 111"/>
              <a:gd name="T16" fmla="*/ 536575 w 124"/>
              <a:gd name="T17" fmla="*/ 190671 h 111"/>
              <a:gd name="T18" fmla="*/ 471667 w 124"/>
              <a:gd name="T19" fmla="*/ 78002 h 111"/>
              <a:gd name="T20" fmla="*/ 428395 w 124"/>
              <a:gd name="T21" fmla="*/ 78002 h 111"/>
              <a:gd name="T22" fmla="*/ 380795 w 124"/>
              <a:gd name="T23" fmla="*/ 78002 h 111"/>
              <a:gd name="T24" fmla="*/ 328869 w 124"/>
              <a:gd name="T25" fmla="*/ 78002 h 111"/>
              <a:gd name="T26" fmla="*/ 168761 w 124"/>
              <a:gd name="T27" fmla="*/ 78002 h 111"/>
              <a:gd name="T28" fmla="*/ 103853 w 124"/>
              <a:gd name="T29" fmla="*/ 78002 h 111"/>
              <a:gd name="T30" fmla="*/ 60581 w 124"/>
              <a:gd name="T31" fmla="*/ 78002 h 111"/>
              <a:gd name="T32" fmla="*/ 0 w 124"/>
              <a:gd name="T33" fmla="*/ 190671 h 111"/>
              <a:gd name="T34" fmla="*/ 454358 w 124"/>
              <a:gd name="T35" fmla="*/ 290341 h 111"/>
              <a:gd name="T36" fmla="*/ 320214 w 124"/>
              <a:gd name="T37" fmla="*/ 307674 h 111"/>
              <a:gd name="T38" fmla="*/ 242324 w 124"/>
              <a:gd name="T39" fmla="*/ 333675 h 111"/>
              <a:gd name="T40" fmla="*/ 216361 w 124"/>
              <a:gd name="T41" fmla="*/ 290341 h 111"/>
              <a:gd name="T42" fmla="*/ 0 w 124"/>
              <a:gd name="T43" fmla="*/ 242673 h 111"/>
              <a:gd name="T44" fmla="*/ 60581 w 124"/>
              <a:gd name="T45" fmla="*/ 481012 h 111"/>
              <a:gd name="T46" fmla="*/ 103853 w 124"/>
              <a:gd name="T47" fmla="*/ 481012 h 111"/>
              <a:gd name="T48" fmla="*/ 406758 w 124"/>
              <a:gd name="T49" fmla="*/ 481012 h 111"/>
              <a:gd name="T50" fmla="*/ 441376 w 124"/>
              <a:gd name="T51" fmla="*/ 481012 h 111"/>
              <a:gd name="T52" fmla="*/ 536575 w 124"/>
              <a:gd name="T53" fmla="*/ 407343 h 111"/>
              <a:gd name="T54" fmla="*/ 454358 w 124"/>
              <a:gd name="T55" fmla="*/ 290341 h 111"/>
              <a:gd name="T56" fmla="*/ 242324 w 124"/>
              <a:gd name="T57" fmla="*/ 238339 h 111"/>
              <a:gd name="T58" fmla="*/ 233670 w 124"/>
              <a:gd name="T59" fmla="*/ 264340 h 111"/>
              <a:gd name="T60" fmla="*/ 233670 w 124"/>
              <a:gd name="T61" fmla="*/ 286007 h 111"/>
              <a:gd name="T62" fmla="*/ 233670 w 124"/>
              <a:gd name="T63" fmla="*/ 307674 h 111"/>
              <a:gd name="T64" fmla="*/ 294251 w 124"/>
              <a:gd name="T65" fmla="*/ 316341 h 111"/>
              <a:gd name="T66" fmla="*/ 302905 w 124"/>
              <a:gd name="T67" fmla="*/ 294674 h 111"/>
              <a:gd name="T68" fmla="*/ 302905 w 124"/>
              <a:gd name="T69" fmla="*/ 268673 h 111"/>
              <a:gd name="T70" fmla="*/ 302905 w 124"/>
              <a:gd name="T71" fmla="*/ 251340 h 111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124" h="111" extrusionOk="0">
                <a:moveTo>
                  <a:pt x="84" y="15"/>
                </a:moveTo>
                <a:cubicBezTo>
                  <a:pt x="77" y="15"/>
                  <a:pt x="77" y="15"/>
                  <a:pt x="77" y="15"/>
                </a:cubicBezTo>
                <a:cubicBezTo>
                  <a:pt x="76" y="10"/>
                  <a:pt x="73" y="7"/>
                  <a:pt x="69" y="7"/>
                </a:cubicBezTo>
                <a:cubicBezTo>
                  <a:pt x="55" y="7"/>
                  <a:pt x="55" y="7"/>
                  <a:pt x="55" y="7"/>
                </a:cubicBezTo>
                <a:cubicBezTo>
                  <a:pt x="51" y="7"/>
                  <a:pt x="47" y="10"/>
                  <a:pt x="47" y="15"/>
                </a:cubicBezTo>
                <a:cubicBezTo>
                  <a:pt x="40" y="15"/>
                  <a:pt x="40" y="15"/>
                  <a:pt x="40" y="15"/>
                </a:cubicBezTo>
                <a:cubicBezTo>
                  <a:pt x="40" y="6"/>
                  <a:pt x="46" y="0"/>
                  <a:pt x="53" y="0"/>
                </a:cubicBezTo>
                <a:cubicBezTo>
                  <a:pt x="71" y="0"/>
                  <a:pt x="71" y="0"/>
                  <a:pt x="71" y="0"/>
                </a:cubicBezTo>
                <a:cubicBezTo>
                  <a:pt x="78" y="0"/>
                  <a:pt x="84" y="6"/>
                  <a:pt x="84" y="15"/>
                </a:cubicBezTo>
                <a:close/>
                <a:moveTo>
                  <a:pt x="19" y="62"/>
                </a:moveTo>
                <a:cubicBezTo>
                  <a:pt x="50" y="62"/>
                  <a:pt x="50" y="62"/>
                  <a:pt x="50" y="62"/>
                </a:cubicBezTo>
                <a:cubicBezTo>
                  <a:pt x="50" y="57"/>
                  <a:pt x="50" y="57"/>
                  <a:pt x="50" y="57"/>
                </a:cubicBezTo>
                <a:cubicBezTo>
                  <a:pt x="50" y="54"/>
                  <a:pt x="53" y="51"/>
                  <a:pt x="56" y="51"/>
                </a:cubicBezTo>
                <a:cubicBezTo>
                  <a:pt x="68" y="51"/>
                  <a:pt x="68" y="51"/>
                  <a:pt x="68" y="51"/>
                </a:cubicBezTo>
                <a:cubicBezTo>
                  <a:pt x="71" y="51"/>
                  <a:pt x="74" y="54"/>
                  <a:pt x="74" y="57"/>
                </a:cubicBezTo>
                <a:cubicBezTo>
                  <a:pt x="74" y="62"/>
                  <a:pt x="74" y="62"/>
                  <a:pt x="74" y="62"/>
                </a:cubicBezTo>
                <a:cubicBezTo>
                  <a:pt x="105" y="62"/>
                  <a:pt x="105" y="62"/>
                  <a:pt x="105" y="62"/>
                </a:cubicBezTo>
                <a:cubicBezTo>
                  <a:pt x="114" y="62"/>
                  <a:pt x="122" y="54"/>
                  <a:pt x="124" y="44"/>
                </a:cubicBezTo>
                <a:cubicBezTo>
                  <a:pt x="124" y="34"/>
                  <a:pt x="124" y="34"/>
                  <a:pt x="124" y="34"/>
                </a:cubicBezTo>
                <a:cubicBezTo>
                  <a:pt x="124" y="25"/>
                  <a:pt x="117" y="18"/>
                  <a:pt x="109" y="18"/>
                </a:cubicBezTo>
                <a:cubicBezTo>
                  <a:pt x="102" y="18"/>
                  <a:pt x="102" y="18"/>
                  <a:pt x="102" y="18"/>
                </a:cubicBezTo>
                <a:cubicBezTo>
                  <a:pt x="99" y="18"/>
                  <a:pt x="99" y="18"/>
                  <a:pt x="99" y="18"/>
                </a:cubicBezTo>
                <a:cubicBezTo>
                  <a:pt x="94" y="18"/>
                  <a:pt x="94" y="18"/>
                  <a:pt x="94" y="18"/>
                </a:cubicBezTo>
                <a:cubicBezTo>
                  <a:pt x="88" y="18"/>
                  <a:pt x="88" y="18"/>
                  <a:pt x="88" y="18"/>
                </a:cubicBezTo>
                <a:cubicBezTo>
                  <a:pt x="85" y="18"/>
                  <a:pt x="85" y="18"/>
                  <a:pt x="85" y="18"/>
                </a:cubicBezTo>
                <a:cubicBezTo>
                  <a:pt x="76" y="18"/>
                  <a:pt x="76" y="18"/>
                  <a:pt x="76" y="18"/>
                </a:cubicBezTo>
                <a:cubicBezTo>
                  <a:pt x="48" y="18"/>
                  <a:pt x="48" y="18"/>
                  <a:pt x="48" y="18"/>
                </a:cubicBezTo>
                <a:cubicBezTo>
                  <a:pt x="39" y="18"/>
                  <a:pt x="39" y="18"/>
                  <a:pt x="39" y="18"/>
                </a:cubicBezTo>
                <a:cubicBezTo>
                  <a:pt x="29" y="18"/>
                  <a:pt x="29" y="18"/>
                  <a:pt x="29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19" y="18"/>
                  <a:pt x="19" y="18"/>
                  <a:pt x="19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7" y="18"/>
                  <a:pt x="0" y="25"/>
                  <a:pt x="0" y="34"/>
                </a:cubicBezTo>
                <a:cubicBezTo>
                  <a:pt x="0" y="44"/>
                  <a:pt x="0" y="44"/>
                  <a:pt x="0" y="44"/>
                </a:cubicBezTo>
                <a:cubicBezTo>
                  <a:pt x="2" y="54"/>
                  <a:pt x="9" y="62"/>
                  <a:pt x="19" y="62"/>
                </a:cubicBezTo>
                <a:close/>
                <a:moveTo>
                  <a:pt x="105" y="67"/>
                </a:moveTo>
                <a:cubicBezTo>
                  <a:pt x="74" y="67"/>
                  <a:pt x="74" y="67"/>
                  <a:pt x="74" y="67"/>
                </a:cubicBezTo>
                <a:cubicBezTo>
                  <a:pt x="74" y="71"/>
                  <a:pt x="74" y="71"/>
                  <a:pt x="74" y="71"/>
                </a:cubicBezTo>
                <a:cubicBezTo>
                  <a:pt x="74" y="74"/>
                  <a:pt x="71" y="77"/>
                  <a:pt x="68" y="77"/>
                </a:cubicBezTo>
                <a:cubicBezTo>
                  <a:pt x="56" y="77"/>
                  <a:pt x="56" y="77"/>
                  <a:pt x="56" y="77"/>
                </a:cubicBezTo>
                <a:cubicBezTo>
                  <a:pt x="53" y="77"/>
                  <a:pt x="50" y="74"/>
                  <a:pt x="50" y="71"/>
                </a:cubicBezTo>
                <a:cubicBezTo>
                  <a:pt x="50" y="67"/>
                  <a:pt x="50" y="67"/>
                  <a:pt x="50" y="67"/>
                </a:cubicBezTo>
                <a:cubicBezTo>
                  <a:pt x="19" y="67"/>
                  <a:pt x="19" y="67"/>
                  <a:pt x="19" y="67"/>
                </a:cubicBezTo>
                <a:cubicBezTo>
                  <a:pt x="11" y="67"/>
                  <a:pt x="4" y="62"/>
                  <a:pt x="0" y="56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103"/>
                  <a:pt x="7" y="111"/>
                  <a:pt x="14" y="111"/>
                </a:cubicBezTo>
                <a:cubicBezTo>
                  <a:pt x="19" y="111"/>
                  <a:pt x="19" y="111"/>
                  <a:pt x="19" y="111"/>
                </a:cubicBezTo>
                <a:cubicBezTo>
                  <a:pt x="24" y="111"/>
                  <a:pt x="24" y="111"/>
                  <a:pt x="24" y="111"/>
                </a:cubicBezTo>
                <a:cubicBezTo>
                  <a:pt x="29" y="111"/>
                  <a:pt x="29" y="111"/>
                  <a:pt x="29" y="111"/>
                </a:cubicBezTo>
                <a:cubicBezTo>
                  <a:pt x="94" y="111"/>
                  <a:pt x="94" y="111"/>
                  <a:pt x="94" y="111"/>
                </a:cubicBezTo>
                <a:cubicBezTo>
                  <a:pt x="99" y="111"/>
                  <a:pt x="99" y="111"/>
                  <a:pt x="99" y="111"/>
                </a:cubicBezTo>
                <a:cubicBezTo>
                  <a:pt x="102" y="111"/>
                  <a:pt x="102" y="111"/>
                  <a:pt x="102" y="111"/>
                </a:cubicBezTo>
                <a:cubicBezTo>
                  <a:pt x="109" y="111"/>
                  <a:pt x="109" y="111"/>
                  <a:pt x="109" y="111"/>
                </a:cubicBezTo>
                <a:cubicBezTo>
                  <a:pt x="117" y="111"/>
                  <a:pt x="124" y="103"/>
                  <a:pt x="124" y="94"/>
                </a:cubicBezTo>
                <a:cubicBezTo>
                  <a:pt x="124" y="56"/>
                  <a:pt x="124" y="56"/>
                  <a:pt x="124" y="56"/>
                </a:cubicBezTo>
                <a:cubicBezTo>
                  <a:pt x="120" y="62"/>
                  <a:pt x="113" y="67"/>
                  <a:pt x="105" y="67"/>
                </a:cubicBezTo>
                <a:close/>
                <a:moveTo>
                  <a:pt x="68" y="55"/>
                </a:moveTo>
                <a:cubicBezTo>
                  <a:pt x="56" y="55"/>
                  <a:pt x="56" y="55"/>
                  <a:pt x="56" y="55"/>
                </a:cubicBezTo>
                <a:cubicBezTo>
                  <a:pt x="55" y="55"/>
                  <a:pt x="54" y="57"/>
                  <a:pt x="54" y="58"/>
                </a:cubicBezTo>
                <a:cubicBezTo>
                  <a:pt x="54" y="61"/>
                  <a:pt x="54" y="61"/>
                  <a:pt x="54" y="61"/>
                </a:cubicBezTo>
                <a:cubicBezTo>
                  <a:pt x="54" y="62"/>
                  <a:pt x="54" y="62"/>
                  <a:pt x="54" y="62"/>
                </a:cubicBezTo>
                <a:cubicBezTo>
                  <a:pt x="54" y="66"/>
                  <a:pt x="54" y="66"/>
                  <a:pt x="54" y="66"/>
                </a:cubicBezTo>
                <a:cubicBezTo>
                  <a:pt x="54" y="68"/>
                  <a:pt x="54" y="68"/>
                  <a:pt x="54" y="68"/>
                </a:cubicBezTo>
                <a:cubicBezTo>
                  <a:pt x="54" y="71"/>
                  <a:pt x="54" y="71"/>
                  <a:pt x="54" y="71"/>
                </a:cubicBezTo>
                <a:cubicBezTo>
                  <a:pt x="54" y="72"/>
                  <a:pt x="55" y="73"/>
                  <a:pt x="56" y="73"/>
                </a:cubicBezTo>
                <a:cubicBezTo>
                  <a:pt x="68" y="73"/>
                  <a:pt x="68" y="73"/>
                  <a:pt x="68" y="73"/>
                </a:cubicBezTo>
                <a:cubicBezTo>
                  <a:pt x="69" y="73"/>
                  <a:pt x="70" y="72"/>
                  <a:pt x="70" y="71"/>
                </a:cubicBezTo>
                <a:cubicBezTo>
                  <a:pt x="70" y="68"/>
                  <a:pt x="70" y="68"/>
                  <a:pt x="70" y="68"/>
                </a:cubicBezTo>
                <a:cubicBezTo>
                  <a:pt x="70" y="66"/>
                  <a:pt x="70" y="66"/>
                  <a:pt x="70" y="66"/>
                </a:cubicBezTo>
                <a:cubicBezTo>
                  <a:pt x="70" y="62"/>
                  <a:pt x="70" y="62"/>
                  <a:pt x="70" y="62"/>
                </a:cubicBezTo>
                <a:cubicBezTo>
                  <a:pt x="70" y="61"/>
                  <a:pt x="70" y="61"/>
                  <a:pt x="70" y="61"/>
                </a:cubicBezTo>
                <a:cubicBezTo>
                  <a:pt x="70" y="58"/>
                  <a:pt x="70" y="58"/>
                  <a:pt x="70" y="58"/>
                </a:cubicBezTo>
                <a:cubicBezTo>
                  <a:pt x="70" y="57"/>
                  <a:pt x="69" y="55"/>
                  <a:pt x="68" y="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51238" name="Google Shape;864;p31">
            <a:extLst>
              <a:ext uri="{FF2B5EF4-FFF2-40B4-BE49-F238E27FC236}">
                <a16:creationId xmlns:a16="http://schemas.microsoft.com/office/drawing/2014/main" id="{7D86CFAB-5F9A-43EC-ACEF-599F5C7AA2C2}"/>
              </a:ext>
            </a:extLst>
          </p:cNvPr>
          <p:cNvSpPr>
            <a:spLocks/>
          </p:cNvSpPr>
          <p:nvPr/>
        </p:nvSpPr>
        <p:spPr bwMode="auto">
          <a:xfrm>
            <a:off x="6765925" y="4673600"/>
            <a:ext cx="393700" cy="577850"/>
          </a:xfrm>
          <a:custGeom>
            <a:avLst/>
            <a:gdLst>
              <a:gd name="T0" fmla="*/ 393700 w 91"/>
              <a:gd name="T1" fmla="*/ 382337 h 133"/>
              <a:gd name="T2" fmla="*/ 255256 w 91"/>
              <a:gd name="T3" fmla="*/ 251995 h 133"/>
              <a:gd name="T4" fmla="*/ 186034 w 91"/>
              <a:gd name="T5" fmla="*/ 234616 h 133"/>
              <a:gd name="T6" fmla="*/ 95180 w 91"/>
              <a:gd name="T7" fmla="*/ 186824 h 133"/>
              <a:gd name="T8" fmla="*/ 190360 w 91"/>
              <a:gd name="T9" fmla="*/ 143376 h 133"/>
              <a:gd name="T10" fmla="*/ 294193 w 91"/>
              <a:gd name="T11" fmla="*/ 182479 h 133"/>
              <a:gd name="T12" fmla="*/ 346110 w 91"/>
              <a:gd name="T13" fmla="*/ 178134 h 133"/>
              <a:gd name="T14" fmla="*/ 367742 w 91"/>
              <a:gd name="T15" fmla="*/ 143376 h 133"/>
              <a:gd name="T16" fmla="*/ 237951 w 91"/>
              <a:gd name="T17" fmla="*/ 65171 h 133"/>
              <a:gd name="T18" fmla="*/ 237951 w 91"/>
              <a:gd name="T19" fmla="*/ 17379 h 133"/>
              <a:gd name="T20" fmla="*/ 211992 w 91"/>
              <a:gd name="T21" fmla="*/ 0 h 133"/>
              <a:gd name="T22" fmla="*/ 181708 w 91"/>
              <a:gd name="T23" fmla="*/ 0 h 133"/>
              <a:gd name="T24" fmla="*/ 155749 w 91"/>
              <a:gd name="T25" fmla="*/ 17379 h 133"/>
              <a:gd name="T26" fmla="*/ 155749 w 91"/>
              <a:gd name="T27" fmla="*/ 60826 h 133"/>
              <a:gd name="T28" fmla="*/ 0 w 91"/>
              <a:gd name="T29" fmla="*/ 191168 h 133"/>
              <a:gd name="T30" fmla="*/ 147097 w 91"/>
              <a:gd name="T31" fmla="*/ 312821 h 133"/>
              <a:gd name="T32" fmla="*/ 229298 w 91"/>
              <a:gd name="T33" fmla="*/ 334545 h 133"/>
              <a:gd name="T34" fmla="*/ 302846 w 91"/>
              <a:gd name="T35" fmla="*/ 386682 h 133"/>
              <a:gd name="T36" fmla="*/ 203340 w 91"/>
              <a:gd name="T37" fmla="*/ 434474 h 133"/>
              <a:gd name="T38" fmla="*/ 82201 w 91"/>
              <a:gd name="T39" fmla="*/ 391026 h 133"/>
              <a:gd name="T40" fmla="*/ 25958 w 91"/>
              <a:gd name="T41" fmla="*/ 399716 h 133"/>
              <a:gd name="T42" fmla="*/ 12979 w 91"/>
              <a:gd name="T43" fmla="*/ 434474 h 133"/>
              <a:gd name="T44" fmla="*/ 155749 w 91"/>
              <a:gd name="T45" fmla="*/ 512679 h 133"/>
              <a:gd name="T46" fmla="*/ 155749 w 91"/>
              <a:gd name="T47" fmla="*/ 556126 h 133"/>
              <a:gd name="T48" fmla="*/ 181708 w 91"/>
              <a:gd name="T49" fmla="*/ 577850 h 133"/>
              <a:gd name="T50" fmla="*/ 211992 w 91"/>
              <a:gd name="T51" fmla="*/ 577850 h 133"/>
              <a:gd name="T52" fmla="*/ 237951 w 91"/>
              <a:gd name="T53" fmla="*/ 556126 h 133"/>
              <a:gd name="T54" fmla="*/ 237951 w 91"/>
              <a:gd name="T55" fmla="*/ 512679 h 133"/>
              <a:gd name="T56" fmla="*/ 393700 w 91"/>
              <a:gd name="T57" fmla="*/ 382337 h 133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91" h="133" extrusionOk="0">
                <a:moveTo>
                  <a:pt x="91" y="88"/>
                </a:moveTo>
                <a:cubicBezTo>
                  <a:pt x="91" y="75"/>
                  <a:pt x="81" y="64"/>
                  <a:pt x="59" y="58"/>
                </a:cubicBezTo>
                <a:cubicBezTo>
                  <a:pt x="57" y="58"/>
                  <a:pt x="45" y="55"/>
                  <a:pt x="43" y="54"/>
                </a:cubicBezTo>
                <a:cubicBezTo>
                  <a:pt x="26" y="50"/>
                  <a:pt x="22" y="47"/>
                  <a:pt x="22" y="43"/>
                </a:cubicBezTo>
                <a:cubicBezTo>
                  <a:pt x="22" y="38"/>
                  <a:pt x="28" y="33"/>
                  <a:pt x="44" y="33"/>
                </a:cubicBezTo>
                <a:cubicBezTo>
                  <a:pt x="56" y="33"/>
                  <a:pt x="68" y="42"/>
                  <a:pt x="68" y="42"/>
                </a:cubicBezTo>
                <a:cubicBezTo>
                  <a:pt x="73" y="45"/>
                  <a:pt x="76" y="45"/>
                  <a:pt x="80" y="41"/>
                </a:cubicBezTo>
                <a:cubicBezTo>
                  <a:pt x="80" y="41"/>
                  <a:pt x="85" y="37"/>
                  <a:pt x="85" y="33"/>
                </a:cubicBezTo>
                <a:cubicBezTo>
                  <a:pt x="85" y="27"/>
                  <a:pt x="70" y="18"/>
                  <a:pt x="55" y="15"/>
                </a:cubicBezTo>
                <a:cubicBezTo>
                  <a:pt x="55" y="4"/>
                  <a:pt x="55" y="4"/>
                  <a:pt x="55" y="4"/>
                </a:cubicBezTo>
                <a:cubicBezTo>
                  <a:pt x="55" y="2"/>
                  <a:pt x="52" y="0"/>
                  <a:pt x="49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39" y="0"/>
                  <a:pt x="36" y="2"/>
                  <a:pt x="36" y="4"/>
                </a:cubicBezTo>
                <a:cubicBezTo>
                  <a:pt x="36" y="14"/>
                  <a:pt x="36" y="14"/>
                  <a:pt x="36" y="14"/>
                </a:cubicBezTo>
                <a:cubicBezTo>
                  <a:pt x="12" y="17"/>
                  <a:pt x="0" y="29"/>
                  <a:pt x="0" y="44"/>
                </a:cubicBezTo>
                <a:cubicBezTo>
                  <a:pt x="0" y="61"/>
                  <a:pt x="16" y="68"/>
                  <a:pt x="34" y="72"/>
                </a:cubicBezTo>
                <a:cubicBezTo>
                  <a:pt x="37" y="73"/>
                  <a:pt x="51" y="77"/>
                  <a:pt x="53" y="77"/>
                </a:cubicBezTo>
                <a:cubicBezTo>
                  <a:pt x="67" y="80"/>
                  <a:pt x="70" y="85"/>
                  <a:pt x="70" y="89"/>
                </a:cubicBezTo>
                <a:cubicBezTo>
                  <a:pt x="70" y="94"/>
                  <a:pt x="63" y="100"/>
                  <a:pt x="47" y="100"/>
                </a:cubicBezTo>
                <a:cubicBezTo>
                  <a:pt x="35" y="100"/>
                  <a:pt x="19" y="90"/>
                  <a:pt x="19" y="90"/>
                </a:cubicBezTo>
                <a:cubicBezTo>
                  <a:pt x="14" y="87"/>
                  <a:pt x="10" y="88"/>
                  <a:pt x="6" y="92"/>
                </a:cubicBezTo>
                <a:cubicBezTo>
                  <a:pt x="6" y="92"/>
                  <a:pt x="3" y="96"/>
                  <a:pt x="3" y="100"/>
                </a:cubicBezTo>
                <a:cubicBezTo>
                  <a:pt x="3" y="106"/>
                  <a:pt x="20" y="114"/>
                  <a:pt x="36" y="118"/>
                </a:cubicBezTo>
                <a:cubicBezTo>
                  <a:pt x="36" y="128"/>
                  <a:pt x="36" y="128"/>
                  <a:pt x="36" y="128"/>
                </a:cubicBezTo>
                <a:cubicBezTo>
                  <a:pt x="36" y="131"/>
                  <a:pt x="39" y="133"/>
                  <a:pt x="42" y="133"/>
                </a:cubicBezTo>
                <a:cubicBezTo>
                  <a:pt x="49" y="133"/>
                  <a:pt x="49" y="133"/>
                  <a:pt x="49" y="133"/>
                </a:cubicBezTo>
                <a:cubicBezTo>
                  <a:pt x="52" y="133"/>
                  <a:pt x="55" y="131"/>
                  <a:pt x="55" y="128"/>
                </a:cubicBezTo>
                <a:cubicBezTo>
                  <a:pt x="55" y="118"/>
                  <a:pt x="55" y="118"/>
                  <a:pt x="55" y="118"/>
                </a:cubicBezTo>
                <a:cubicBezTo>
                  <a:pt x="80" y="116"/>
                  <a:pt x="91" y="102"/>
                  <a:pt x="91" y="8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51239" name="Google Shape;865;p31">
            <a:extLst>
              <a:ext uri="{FF2B5EF4-FFF2-40B4-BE49-F238E27FC236}">
                <a16:creationId xmlns:a16="http://schemas.microsoft.com/office/drawing/2014/main" id="{BE2FF7DA-E4E0-4191-AFA7-DBCEC8CCE1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29800" y="3175000"/>
            <a:ext cx="16922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SzPts val="1200"/>
              <a:buFont typeface="Open Sans" panose="020B0606030504020204" pitchFamily="34" charset="0"/>
              <a:buNone/>
            </a:pPr>
            <a:r>
              <a:rPr lang="en-US" altLang="en-US" sz="1200"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amet, consetur adipin nnscing elit</a:t>
            </a:r>
            <a:endParaRPr lang="en-US" altLang="en-US"/>
          </a:p>
        </p:txBody>
      </p:sp>
      <p:sp>
        <p:nvSpPr>
          <p:cNvPr id="51240" name="Google Shape;866;p31">
            <a:extLst>
              <a:ext uri="{FF2B5EF4-FFF2-40B4-BE49-F238E27FC236}">
                <a16:creationId xmlns:a16="http://schemas.microsoft.com/office/drawing/2014/main" id="{080D25F5-BA3B-4D04-8FF7-AC4C79D9DD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15513" y="5176838"/>
            <a:ext cx="16922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SzPts val="1200"/>
              <a:buFont typeface="Open Sans" panose="020B0606030504020204" pitchFamily="34" charset="0"/>
              <a:buNone/>
            </a:pPr>
            <a:r>
              <a:rPr lang="en-US" altLang="en-US" sz="1200"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amet, consetur adipin nnscing elit</a:t>
            </a:r>
            <a:endParaRPr lang="en-US" altLang="en-US"/>
          </a:p>
        </p:txBody>
      </p:sp>
      <p:sp>
        <p:nvSpPr>
          <p:cNvPr id="51241" name="Google Shape;867;p31">
            <a:extLst>
              <a:ext uri="{FF2B5EF4-FFF2-40B4-BE49-F238E27FC236}">
                <a16:creationId xmlns:a16="http://schemas.microsoft.com/office/drawing/2014/main" id="{863F3E79-27B2-40AA-8E9D-C8100E14BC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9613" y="5170488"/>
            <a:ext cx="16922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r" eaLnBrk="1" hangingPunct="1">
              <a:buSzPts val="1200"/>
              <a:buFont typeface="Open Sans" panose="020B0606030504020204" pitchFamily="34" charset="0"/>
              <a:buNone/>
            </a:pPr>
            <a:r>
              <a:rPr lang="en-US" altLang="en-US" sz="1200"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amet, consetur adipin nnscing elit</a:t>
            </a:r>
            <a:endParaRPr lang="en-US" altLang="en-US"/>
          </a:p>
        </p:txBody>
      </p:sp>
      <p:sp>
        <p:nvSpPr>
          <p:cNvPr id="51242" name="Google Shape;868;p31">
            <a:extLst>
              <a:ext uri="{FF2B5EF4-FFF2-40B4-BE49-F238E27FC236}">
                <a16:creationId xmlns:a16="http://schemas.microsoft.com/office/drawing/2014/main" id="{2C158770-927F-43D6-AC15-4582D89A6B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9613" y="3211513"/>
            <a:ext cx="16922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r" eaLnBrk="1" hangingPunct="1">
              <a:buSzPts val="1200"/>
              <a:buFont typeface="Open Sans" panose="020B0606030504020204" pitchFamily="34" charset="0"/>
              <a:buNone/>
            </a:pPr>
            <a:r>
              <a:rPr lang="en-US" altLang="en-US" sz="1200"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amet, consetur adipin nnscing elit</a:t>
            </a:r>
            <a:endParaRPr lang="en-US" altLang="en-US"/>
          </a:p>
        </p:txBody>
      </p:sp>
      <p:sp>
        <p:nvSpPr>
          <p:cNvPr id="51243" name="Google Shape;869;p31">
            <a:extLst>
              <a:ext uri="{FF2B5EF4-FFF2-40B4-BE49-F238E27FC236}">
                <a16:creationId xmlns:a16="http://schemas.microsoft.com/office/drawing/2014/main" id="{6BF2869C-8376-4983-9EF9-2507E7696B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9613" y="1227138"/>
            <a:ext cx="16922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r" eaLnBrk="1" hangingPunct="1">
              <a:buSzPts val="1200"/>
              <a:buFont typeface="Open Sans" panose="020B0606030504020204" pitchFamily="34" charset="0"/>
              <a:buNone/>
            </a:pPr>
            <a:r>
              <a:rPr lang="en-US" altLang="en-US" sz="1200"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amet, consetur adipin nnscing elit</a:t>
            </a:r>
            <a:endParaRPr lang="en-US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Google Shape;108;p14">
            <a:extLst>
              <a:ext uri="{FF2B5EF4-FFF2-40B4-BE49-F238E27FC236}">
                <a16:creationId xmlns:a16="http://schemas.microsoft.com/office/drawing/2014/main" id="{0B521FDB-BB13-45B0-A626-5584BD6D3D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53475" y="1235075"/>
            <a:ext cx="16922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SzPts val="1200"/>
              <a:buFont typeface="Open Sans" panose="020B0606030504020204" pitchFamily="34" charset="0"/>
              <a:buNone/>
            </a:pPr>
            <a:r>
              <a:rPr lang="en-US" altLang="en-US" sz="1200"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amet, consetur adipin nnscing elit</a:t>
            </a:r>
            <a:endParaRPr lang="en-US" altLang="en-US"/>
          </a:p>
        </p:txBody>
      </p:sp>
      <p:sp>
        <p:nvSpPr>
          <p:cNvPr id="16387" name="Google Shape;109;p14">
            <a:extLst>
              <a:ext uri="{FF2B5EF4-FFF2-40B4-BE49-F238E27FC236}">
                <a16:creationId xmlns:a16="http://schemas.microsoft.com/office/drawing/2014/main" id="{FC7B5E2A-5200-4C66-9ED2-AB7948FFE006}"/>
              </a:ext>
            </a:extLst>
          </p:cNvPr>
          <p:cNvSpPr>
            <a:spLocks/>
          </p:cNvSpPr>
          <p:nvPr/>
        </p:nvSpPr>
        <p:spPr bwMode="auto">
          <a:xfrm>
            <a:off x="5799138" y="638175"/>
            <a:ext cx="600075" cy="1085850"/>
          </a:xfrm>
          <a:custGeom>
            <a:avLst/>
            <a:gdLst>
              <a:gd name="T0" fmla="*/ 0 w 151"/>
              <a:gd name="T1" fmla="*/ 1085850 h 273"/>
              <a:gd name="T2" fmla="*/ 600075 w 151"/>
              <a:gd name="T3" fmla="*/ 1085850 h 273"/>
              <a:gd name="T4" fmla="*/ 325869 w 151"/>
              <a:gd name="T5" fmla="*/ 23865 h 273"/>
              <a:gd name="T6" fmla="*/ 313947 w 151"/>
              <a:gd name="T7" fmla="*/ 0 h 273"/>
              <a:gd name="T8" fmla="*/ 286128 w 151"/>
              <a:gd name="T9" fmla="*/ 0 h 273"/>
              <a:gd name="T10" fmla="*/ 270232 w 151"/>
              <a:gd name="T11" fmla="*/ 23865 h 273"/>
              <a:gd name="T12" fmla="*/ 0 w 151"/>
              <a:gd name="T13" fmla="*/ 1085850 h 27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51" h="273" extrusionOk="0">
                <a:moveTo>
                  <a:pt x="0" y="273"/>
                </a:moveTo>
                <a:cubicBezTo>
                  <a:pt x="151" y="273"/>
                  <a:pt x="151" y="273"/>
                  <a:pt x="151" y="273"/>
                </a:cubicBezTo>
                <a:cubicBezTo>
                  <a:pt x="125" y="151"/>
                  <a:pt x="98" y="56"/>
                  <a:pt x="82" y="6"/>
                </a:cubicBezTo>
                <a:cubicBezTo>
                  <a:pt x="82" y="3"/>
                  <a:pt x="80" y="2"/>
                  <a:pt x="79" y="0"/>
                </a:cubicBezTo>
                <a:cubicBezTo>
                  <a:pt x="77" y="0"/>
                  <a:pt x="74" y="0"/>
                  <a:pt x="72" y="0"/>
                </a:cubicBezTo>
                <a:cubicBezTo>
                  <a:pt x="70" y="1"/>
                  <a:pt x="69" y="3"/>
                  <a:pt x="68" y="6"/>
                </a:cubicBezTo>
                <a:cubicBezTo>
                  <a:pt x="50" y="65"/>
                  <a:pt x="26" y="150"/>
                  <a:pt x="0" y="273"/>
                </a:cubicBezTo>
                <a:close/>
              </a:path>
            </a:pathLst>
          </a:custGeom>
          <a:solidFill>
            <a:srgbClr val="FFCA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16388" name="Google Shape;110;p14">
            <a:extLst>
              <a:ext uri="{FF2B5EF4-FFF2-40B4-BE49-F238E27FC236}">
                <a16:creationId xmlns:a16="http://schemas.microsoft.com/office/drawing/2014/main" id="{55101BB4-8268-4378-A117-DB93D9C52912}"/>
              </a:ext>
            </a:extLst>
          </p:cNvPr>
          <p:cNvSpPr>
            <a:spLocks/>
          </p:cNvSpPr>
          <p:nvPr/>
        </p:nvSpPr>
        <p:spPr bwMode="auto">
          <a:xfrm>
            <a:off x="5521325" y="5113338"/>
            <a:ext cx="1157288" cy="668337"/>
          </a:xfrm>
          <a:custGeom>
            <a:avLst/>
            <a:gdLst>
              <a:gd name="T0" fmla="*/ 0 w 291"/>
              <a:gd name="T1" fmla="*/ 0 h 168"/>
              <a:gd name="T2" fmla="*/ 194870 w 291"/>
              <a:gd name="T3" fmla="*/ 668337 h 168"/>
              <a:gd name="T4" fmla="*/ 580632 w 291"/>
              <a:gd name="T5" fmla="*/ 656402 h 168"/>
              <a:gd name="T6" fmla="*/ 962418 w 291"/>
              <a:gd name="T7" fmla="*/ 668337 h 168"/>
              <a:gd name="T8" fmla="*/ 1157288 w 291"/>
              <a:gd name="T9" fmla="*/ 0 h 168"/>
              <a:gd name="T10" fmla="*/ 0 w 291"/>
              <a:gd name="T11" fmla="*/ 0 h 16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91" h="168" extrusionOk="0">
                <a:moveTo>
                  <a:pt x="0" y="0"/>
                </a:moveTo>
                <a:cubicBezTo>
                  <a:pt x="10" y="80"/>
                  <a:pt x="29" y="133"/>
                  <a:pt x="49" y="168"/>
                </a:cubicBezTo>
                <a:cubicBezTo>
                  <a:pt x="81" y="166"/>
                  <a:pt x="113" y="165"/>
                  <a:pt x="146" y="165"/>
                </a:cubicBezTo>
                <a:cubicBezTo>
                  <a:pt x="178" y="165"/>
                  <a:pt x="210" y="166"/>
                  <a:pt x="242" y="168"/>
                </a:cubicBezTo>
                <a:cubicBezTo>
                  <a:pt x="265" y="128"/>
                  <a:pt x="282" y="71"/>
                  <a:pt x="291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4D1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16389" name="Google Shape;111;p14">
            <a:extLst>
              <a:ext uri="{FF2B5EF4-FFF2-40B4-BE49-F238E27FC236}">
                <a16:creationId xmlns:a16="http://schemas.microsoft.com/office/drawing/2014/main" id="{8333A53C-119E-41C0-99CB-1A1415F6F38C}"/>
              </a:ext>
            </a:extLst>
          </p:cNvPr>
          <p:cNvSpPr>
            <a:spLocks/>
          </p:cNvSpPr>
          <p:nvPr/>
        </p:nvSpPr>
        <p:spPr bwMode="auto">
          <a:xfrm>
            <a:off x="5568950" y="2439988"/>
            <a:ext cx="1062038" cy="620712"/>
          </a:xfrm>
          <a:custGeom>
            <a:avLst/>
            <a:gdLst>
              <a:gd name="T0" fmla="*/ 0 w 267"/>
              <a:gd name="T1" fmla="*/ 620712 h 156"/>
              <a:gd name="T2" fmla="*/ 1062038 w 267"/>
              <a:gd name="T3" fmla="*/ 620712 h 156"/>
              <a:gd name="T4" fmla="*/ 974529 w 267"/>
              <a:gd name="T5" fmla="*/ 0 h 156"/>
              <a:gd name="T6" fmla="*/ 91486 w 267"/>
              <a:gd name="T7" fmla="*/ 0 h 156"/>
              <a:gd name="T8" fmla="*/ 0 w 267"/>
              <a:gd name="T9" fmla="*/ 620712 h 15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67" h="156" extrusionOk="0">
                <a:moveTo>
                  <a:pt x="0" y="156"/>
                </a:moveTo>
                <a:cubicBezTo>
                  <a:pt x="267" y="156"/>
                  <a:pt x="267" y="156"/>
                  <a:pt x="267" y="156"/>
                </a:cubicBezTo>
                <a:cubicBezTo>
                  <a:pt x="261" y="101"/>
                  <a:pt x="253" y="49"/>
                  <a:pt x="245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14" y="49"/>
                  <a:pt x="7" y="101"/>
                  <a:pt x="0" y="156"/>
                </a:cubicBezTo>
                <a:close/>
              </a:path>
            </a:pathLst>
          </a:custGeom>
          <a:solidFill>
            <a:srgbClr val="E249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16390" name="Google Shape;112;p14">
            <a:extLst>
              <a:ext uri="{FF2B5EF4-FFF2-40B4-BE49-F238E27FC236}">
                <a16:creationId xmlns:a16="http://schemas.microsoft.com/office/drawing/2014/main" id="{3E0A3015-8995-49CC-9B61-03A2A367FC15}"/>
              </a:ext>
            </a:extLst>
          </p:cNvPr>
          <p:cNvSpPr>
            <a:spLocks/>
          </p:cNvSpPr>
          <p:nvPr/>
        </p:nvSpPr>
        <p:spPr bwMode="auto">
          <a:xfrm>
            <a:off x="5668963" y="1771650"/>
            <a:ext cx="866775" cy="620713"/>
          </a:xfrm>
          <a:custGeom>
            <a:avLst/>
            <a:gdLst>
              <a:gd name="T0" fmla="*/ 0 w 218"/>
              <a:gd name="T1" fmla="*/ 620713 h 156"/>
              <a:gd name="T2" fmla="*/ 866775 w 218"/>
              <a:gd name="T3" fmla="*/ 620713 h 156"/>
              <a:gd name="T4" fmla="*/ 747494 w 218"/>
              <a:gd name="T5" fmla="*/ 0 h 156"/>
              <a:gd name="T6" fmla="*/ 115305 w 218"/>
              <a:gd name="T7" fmla="*/ 0 h 156"/>
              <a:gd name="T8" fmla="*/ 0 w 218"/>
              <a:gd name="T9" fmla="*/ 620713 h 15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18" h="156" extrusionOk="0">
                <a:moveTo>
                  <a:pt x="0" y="156"/>
                </a:moveTo>
                <a:cubicBezTo>
                  <a:pt x="218" y="156"/>
                  <a:pt x="218" y="156"/>
                  <a:pt x="218" y="156"/>
                </a:cubicBezTo>
                <a:cubicBezTo>
                  <a:pt x="208" y="98"/>
                  <a:pt x="198" y="46"/>
                  <a:pt x="188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20" y="46"/>
                  <a:pt x="9" y="98"/>
                  <a:pt x="0" y="156"/>
                </a:cubicBezTo>
                <a:close/>
              </a:path>
            </a:pathLst>
          </a:custGeom>
          <a:solidFill>
            <a:srgbClr val="FF912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16391" name="Google Shape;113;p14">
            <a:extLst>
              <a:ext uri="{FF2B5EF4-FFF2-40B4-BE49-F238E27FC236}">
                <a16:creationId xmlns:a16="http://schemas.microsoft.com/office/drawing/2014/main" id="{9B3EF7EC-0183-43A7-966B-ECD115D516BD}"/>
              </a:ext>
            </a:extLst>
          </p:cNvPr>
          <p:cNvSpPr>
            <a:spLocks/>
          </p:cNvSpPr>
          <p:nvPr/>
        </p:nvSpPr>
        <p:spPr bwMode="auto">
          <a:xfrm>
            <a:off x="5476875" y="3776663"/>
            <a:ext cx="1244600" cy="620712"/>
          </a:xfrm>
          <a:custGeom>
            <a:avLst/>
            <a:gdLst>
              <a:gd name="T0" fmla="*/ 0 w 313"/>
              <a:gd name="T1" fmla="*/ 620712 h 156"/>
              <a:gd name="T2" fmla="*/ 1244600 w 313"/>
              <a:gd name="T3" fmla="*/ 620712 h 156"/>
              <a:gd name="T4" fmla="*/ 1220742 w 313"/>
              <a:gd name="T5" fmla="*/ 0 h 156"/>
              <a:gd name="T6" fmla="*/ 23858 w 313"/>
              <a:gd name="T7" fmla="*/ 0 h 156"/>
              <a:gd name="T8" fmla="*/ 0 w 313"/>
              <a:gd name="T9" fmla="*/ 620712 h 15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13" h="156" extrusionOk="0">
                <a:moveTo>
                  <a:pt x="0" y="156"/>
                </a:moveTo>
                <a:cubicBezTo>
                  <a:pt x="313" y="156"/>
                  <a:pt x="313" y="156"/>
                  <a:pt x="313" y="156"/>
                </a:cubicBezTo>
                <a:cubicBezTo>
                  <a:pt x="312" y="103"/>
                  <a:pt x="310" y="51"/>
                  <a:pt x="307" y="0"/>
                </a:cubicBezTo>
                <a:cubicBezTo>
                  <a:pt x="6" y="0"/>
                  <a:pt x="6" y="0"/>
                  <a:pt x="6" y="0"/>
                </a:cubicBezTo>
                <a:cubicBezTo>
                  <a:pt x="3" y="51"/>
                  <a:pt x="1" y="103"/>
                  <a:pt x="0" y="156"/>
                </a:cubicBezTo>
                <a:close/>
              </a:path>
            </a:pathLst>
          </a:custGeom>
          <a:solidFill>
            <a:srgbClr val="0652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16392" name="Google Shape;114;p14">
            <a:extLst>
              <a:ext uri="{FF2B5EF4-FFF2-40B4-BE49-F238E27FC236}">
                <a16:creationId xmlns:a16="http://schemas.microsoft.com/office/drawing/2014/main" id="{0EB8C805-C2C3-4D68-9CC1-FE941BE9C093}"/>
              </a:ext>
            </a:extLst>
          </p:cNvPr>
          <p:cNvSpPr>
            <a:spLocks/>
          </p:cNvSpPr>
          <p:nvPr/>
        </p:nvSpPr>
        <p:spPr bwMode="auto">
          <a:xfrm>
            <a:off x="5476875" y="4445000"/>
            <a:ext cx="1244600" cy="620713"/>
          </a:xfrm>
          <a:custGeom>
            <a:avLst/>
            <a:gdLst>
              <a:gd name="T0" fmla="*/ 0 w 313"/>
              <a:gd name="T1" fmla="*/ 55705 h 156"/>
              <a:gd name="T2" fmla="*/ 27835 w 313"/>
              <a:gd name="T3" fmla="*/ 620713 h 156"/>
              <a:gd name="T4" fmla="*/ 1216765 w 313"/>
              <a:gd name="T5" fmla="*/ 620713 h 156"/>
              <a:gd name="T6" fmla="*/ 1244600 w 313"/>
              <a:gd name="T7" fmla="*/ 55705 h 156"/>
              <a:gd name="T8" fmla="*/ 1244600 w 313"/>
              <a:gd name="T9" fmla="*/ 0 h 156"/>
              <a:gd name="T10" fmla="*/ 0 w 313"/>
              <a:gd name="T11" fmla="*/ 0 h 156"/>
              <a:gd name="T12" fmla="*/ 0 w 313"/>
              <a:gd name="T13" fmla="*/ 55705 h 15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13" h="156" extrusionOk="0">
                <a:moveTo>
                  <a:pt x="0" y="14"/>
                </a:moveTo>
                <a:cubicBezTo>
                  <a:pt x="0" y="68"/>
                  <a:pt x="3" y="116"/>
                  <a:pt x="7" y="156"/>
                </a:cubicBezTo>
                <a:cubicBezTo>
                  <a:pt x="306" y="156"/>
                  <a:pt x="306" y="156"/>
                  <a:pt x="306" y="156"/>
                </a:cubicBezTo>
                <a:cubicBezTo>
                  <a:pt x="311" y="114"/>
                  <a:pt x="313" y="66"/>
                  <a:pt x="313" y="14"/>
                </a:cubicBezTo>
                <a:cubicBezTo>
                  <a:pt x="313" y="9"/>
                  <a:pt x="313" y="5"/>
                  <a:pt x="31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5"/>
                  <a:pt x="0" y="9"/>
                  <a:pt x="0" y="14"/>
                </a:cubicBezTo>
                <a:close/>
              </a:path>
            </a:pathLst>
          </a:custGeom>
          <a:solidFill>
            <a:srgbClr val="34B2E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16393" name="Google Shape;115;p14">
            <a:extLst>
              <a:ext uri="{FF2B5EF4-FFF2-40B4-BE49-F238E27FC236}">
                <a16:creationId xmlns:a16="http://schemas.microsoft.com/office/drawing/2014/main" id="{C3DF4CB3-DD07-44A7-9E59-56EB86746C8F}"/>
              </a:ext>
            </a:extLst>
          </p:cNvPr>
          <p:cNvSpPr>
            <a:spLocks/>
          </p:cNvSpPr>
          <p:nvPr/>
        </p:nvSpPr>
        <p:spPr bwMode="auto">
          <a:xfrm>
            <a:off x="5505450" y="3108325"/>
            <a:ext cx="1189038" cy="620713"/>
          </a:xfrm>
          <a:custGeom>
            <a:avLst/>
            <a:gdLst>
              <a:gd name="T0" fmla="*/ 0 w 299"/>
              <a:gd name="T1" fmla="*/ 620713 h 156"/>
              <a:gd name="T2" fmla="*/ 1189038 w 299"/>
              <a:gd name="T3" fmla="*/ 620713 h 156"/>
              <a:gd name="T4" fmla="*/ 1133364 w 299"/>
              <a:gd name="T5" fmla="*/ 0 h 156"/>
              <a:gd name="T6" fmla="*/ 59651 w 299"/>
              <a:gd name="T7" fmla="*/ 0 h 156"/>
              <a:gd name="T8" fmla="*/ 0 w 299"/>
              <a:gd name="T9" fmla="*/ 620713 h 15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99" h="156" extrusionOk="0">
                <a:moveTo>
                  <a:pt x="0" y="156"/>
                </a:moveTo>
                <a:cubicBezTo>
                  <a:pt x="299" y="156"/>
                  <a:pt x="299" y="156"/>
                  <a:pt x="299" y="156"/>
                </a:cubicBezTo>
                <a:cubicBezTo>
                  <a:pt x="296" y="102"/>
                  <a:pt x="291" y="50"/>
                  <a:pt x="285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9" y="50"/>
                  <a:pt x="4" y="102"/>
                  <a:pt x="0" y="156"/>
                </a:cubicBezTo>
                <a:close/>
              </a:path>
            </a:pathLst>
          </a:custGeom>
          <a:solidFill>
            <a:srgbClr val="8C10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16394" name="Google Shape;116;p14">
            <a:extLst>
              <a:ext uri="{FF2B5EF4-FFF2-40B4-BE49-F238E27FC236}">
                <a16:creationId xmlns:a16="http://schemas.microsoft.com/office/drawing/2014/main" id="{993939AA-7DF3-4E84-AEA5-26D1EEEC13A9}"/>
              </a:ext>
            </a:extLst>
          </p:cNvPr>
          <p:cNvSpPr>
            <a:spLocks/>
          </p:cNvSpPr>
          <p:nvPr/>
        </p:nvSpPr>
        <p:spPr bwMode="auto">
          <a:xfrm>
            <a:off x="6943725" y="3900488"/>
            <a:ext cx="1281113" cy="2332037"/>
          </a:xfrm>
          <a:custGeom>
            <a:avLst/>
            <a:gdLst>
              <a:gd name="T0" fmla="*/ 1281113 w 322"/>
              <a:gd name="T1" fmla="*/ 2284282 h 586"/>
              <a:gd name="T2" fmla="*/ 501305 w 322"/>
              <a:gd name="T3" fmla="*/ 27857 h 586"/>
              <a:gd name="T4" fmla="*/ 429690 w 322"/>
              <a:gd name="T5" fmla="*/ 59694 h 586"/>
              <a:gd name="T6" fmla="*/ 465498 w 322"/>
              <a:gd name="T7" fmla="*/ 600917 h 586"/>
              <a:gd name="T8" fmla="*/ 23872 w 322"/>
              <a:gd name="T9" fmla="*/ 1894283 h 586"/>
              <a:gd name="T10" fmla="*/ 43765 w 322"/>
              <a:gd name="T11" fmla="*/ 1961936 h 586"/>
              <a:gd name="T12" fmla="*/ 1221434 w 322"/>
              <a:gd name="T13" fmla="*/ 2320098 h 586"/>
              <a:gd name="T14" fmla="*/ 1281113 w 322"/>
              <a:gd name="T15" fmla="*/ 2284282 h 586"/>
              <a:gd name="T16" fmla="*/ 1281113 w 322"/>
              <a:gd name="T17" fmla="*/ 2284282 h 58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22" h="586" extrusionOk="0">
                <a:moveTo>
                  <a:pt x="322" y="574"/>
                </a:moveTo>
                <a:cubicBezTo>
                  <a:pt x="322" y="336"/>
                  <a:pt x="262" y="143"/>
                  <a:pt x="126" y="7"/>
                </a:cubicBezTo>
                <a:cubicBezTo>
                  <a:pt x="119" y="0"/>
                  <a:pt x="107" y="5"/>
                  <a:pt x="108" y="15"/>
                </a:cubicBezTo>
                <a:cubicBezTo>
                  <a:pt x="113" y="61"/>
                  <a:pt x="117" y="106"/>
                  <a:pt x="117" y="151"/>
                </a:cubicBezTo>
                <a:cubicBezTo>
                  <a:pt x="117" y="294"/>
                  <a:pt x="76" y="403"/>
                  <a:pt x="6" y="476"/>
                </a:cubicBezTo>
                <a:cubicBezTo>
                  <a:pt x="0" y="482"/>
                  <a:pt x="3" y="492"/>
                  <a:pt x="11" y="493"/>
                </a:cubicBezTo>
                <a:cubicBezTo>
                  <a:pt x="125" y="511"/>
                  <a:pt x="207" y="534"/>
                  <a:pt x="307" y="583"/>
                </a:cubicBezTo>
                <a:cubicBezTo>
                  <a:pt x="314" y="586"/>
                  <a:pt x="322" y="581"/>
                  <a:pt x="322" y="574"/>
                </a:cubicBezTo>
                <a:cubicBezTo>
                  <a:pt x="322" y="574"/>
                  <a:pt x="322" y="574"/>
                  <a:pt x="322" y="574"/>
                </a:cubicBezTo>
                <a:close/>
              </a:path>
            </a:pathLst>
          </a:custGeom>
          <a:solidFill>
            <a:srgbClr val="3F3F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16395" name="Google Shape;117;p14">
            <a:extLst>
              <a:ext uri="{FF2B5EF4-FFF2-40B4-BE49-F238E27FC236}">
                <a16:creationId xmlns:a16="http://schemas.microsoft.com/office/drawing/2014/main" id="{44DD2CBB-21CF-4AC3-A410-B9567AEB4EA7}"/>
              </a:ext>
            </a:extLst>
          </p:cNvPr>
          <p:cNvSpPr>
            <a:spLocks/>
          </p:cNvSpPr>
          <p:nvPr/>
        </p:nvSpPr>
        <p:spPr bwMode="auto">
          <a:xfrm>
            <a:off x="3975100" y="3900488"/>
            <a:ext cx="1279525" cy="2332037"/>
          </a:xfrm>
          <a:custGeom>
            <a:avLst/>
            <a:gdLst>
              <a:gd name="T0" fmla="*/ 0 w 322"/>
              <a:gd name="T1" fmla="*/ 2284282 h 586"/>
              <a:gd name="T2" fmla="*/ 778841 w 322"/>
              <a:gd name="T3" fmla="*/ 27857 h 586"/>
              <a:gd name="T4" fmla="*/ 850368 w 322"/>
              <a:gd name="T5" fmla="*/ 59694 h 586"/>
              <a:gd name="T6" fmla="*/ 814604 w 322"/>
              <a:gd name="T7" fmla="*/ 600917 h 586"/>
              <a:gd name="T8" fmla="*/ 1255683 w 322"/>
              <a:gd name="T9" fmla="*/ 1894283 h 586"/>
              <a:gd name="T10" fmla="*/ 1235815 w 322"/>
              <a:gd name="T11" fmla="*/ 1961936 h 586"/>
              <a:gd name="T12" fmla="*/ 59605 w 322"/>
              <a:gd name="T13" fmla="*/ 2320098 h 586"/>
              <a:gd name="T14" fmla="*/ 0 w 322"/>
              <a:gd name="T15" fmla="*/ 2284282 h 586"/>
              <a:gd name="T16" fmla="*/ 0 w 322"/>
              <a:gd name="T17" fmla="*/ 2284282 h 58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22" h="586" extrusionOk="0">
                <a:moveTo>
                  <a:pt x="0" y="574"/>
                </a:moveTo>
                <a:cubicBezTo>
                  <a:pt x="0" y="336"/>
                  <a:pt x="61" y="143"/>
                  <a:pt x="196" y="7"/>
                </a:cubicBezTo>
                <a:cubicBezTo>
                  <a:pt x="203" y="0"/>
                  <a:pt x="215" y="5"/>
                  <a:pt x="214" y="15"/>
                </a:cubicBezTo>
                <a:cubicBezTo>
                  <a:pt x="210" y="61"/>
                  <a:pt x="205" y="106"/>
                  <a:pt x="205" y="151"/>
                </a:cubicBezTo>
                <a:cubicBezTo>
                  <a:pt x="205" y="294"/>
                  <a:pt x="246" y="403"/>
                  <a:pt x="316" y="476"/>
                </a:cubicBezTo>
                <a:cubicBezTo>
                  <a:pt x="322" y="482"/>
                  <a:pt x="319" y="492"/>
                  <a:pt x="311" y="493"/>
                </a:cubicBezTo>
                <a:cubicBezTo>
                  <a:pt x="198" y="511"/>
                  <a:pt x="115" y="534"/>
                  <a:pt x="15" y="583"/>
                </a:cubicBezTo>
                <a:cubicBezTo>
                  <a:pt x="8" y="586"/>
                  <a:pt x="0" y="581"/>
                  <a:pt x="0" y="574"/>
                </a:cubicBezTo>
                <a:cubicBezTo>
                  <a:pt x="0" y="574"/>
                  <a:pt x="0" y="574"/>
                  <a:pt x="0" y="574"/>
                </a:cubicBezTo>
                <a:close/>
              </a:path>
            </a:pathLst>
          </a:custGeom>
          <a:solidFill>
            <a:srgbClr val="3F3F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16396" name="Google Shape;118;p14">
            <a:extLst>
              <a:ext uri="{FF2B5EF4-FFF2-40B4-BE49-F238E27FC236}">
                <a16:creationId xmlns:a16="http://schemas.microsoft.com/office/drawing/2014/main" id="{AE623217-72B2-4A82-8B7F-8E04806C3D12}"/>
              </a:ext>
            </a:extLst>
          </p:cNvPr>
          <p:cNvSpPr>
            <a:spLocks/>
          </p:cNvSpPr>
          <p:nvPr/>
        </p:nvSpPr>
        <p:spPr bwMode="auto">
          <a:xfrm>
            <a:off x="4900613" y="3108325"/>
            <a:ext cx="676275" cy="620713"/>
          </a:xfrm>
          <a:custGeom>
            <a:avLst/>
            <a:gdLst>
              <a:gd name="T0" fmla="*/ 676275 w 170"/>
              <a:gd name="T1" fmla="*/ 0 h 156"/>
              <a:gd name="T2" fmla="*/ 139233 w 170"/>
              <a:gd name="T3" fmla="*/ 0 h 156"/>
              <a:gd name="T4" fmla="*/ 107408 w 170"/>
              <a:gd name="T5" fmla="*/ 27853 h 156"/>
              <a:gd name="T6" fmla="*/ 3978 w 170"/>
              <a:gd name="T7" fmla="*/ 580924 h 156"/>
              <a:gd name="T8" fmla="*/ 31825 w 170"/>
              <a:gd name="T9" fmla="*/ 620713 h 156"/>
              <a:gd name="T10" fmla="*/ 616604 w 170"/>
              <a:gd name="T11" fmla="*/ 620713 h 156"/>
              <a:gd name="T12" fmla="*/ 676275 w 170"/>
              <a:gd name="T13" fmla="*/ 0 h 15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70" h="156" extrusionOk="0">
                <a:moveTo>
                  <a:pt x="170" y="0"/>
                </a:moveTo>
                <a:cubicBezTo>
                  <a:pt x="35" y="0"/>
                  <a:pt x="35" y="0"/>
                  <a:pt x="35" y="0"/>
                </a:cubicBezTo>
                <a:cubicBezTo>
                  <a:pt x="31" y="0"/>
                  <a:pt x="28" y="3"/>
                  <a:pt x="27" y="7"/>
                </a:cubicBezTo>
                <a:cubicBezTo>
                  <a:pt x="17" y="51"/>
                  <a:pt x="8" y="98"/>
                  <a:pt x="1" y="146"/>
                </a:cubicBezTo>
                <a:cubicBezTo>
                  <a:pt x="0" y="151"/>
                  <a:pt x="4" y="156"/>
                  <a:pt x="8" y="156"/>
                </a:cubicBezTo>
                <a:cubicBezTo>
                  <a:pt x="155" y="156"/>
                  <a:pt x="155" y="156"/>
                  <a:pt x="155" y="156"/>
                </a:cubicBezTo>
                <a:cubicBezTo>
                  <a:pt x="159" y="102"/>
                  <a:pt x="164" y="50"/>
                  <a:pt x="170" y="0"/>
                </a:cubicBezTo>
                <a:close/>
              </a:path>
            </a:pathLst>
          </a:custGeom>
          <a:solidFill>
            <a:srgbClr val="A632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16397" name="Google Shape;119;p14">
            <a:extLst>
              <a:ext uri="{FF2B5EF4-FFF2-40B4-BE49-F238E27FC236}">
                <a16:creationId xmlns:a16="http://schemas.microsoft.com/office/drawing/2014/main" id="{50A8F6AA-54B0-45FB-9E47-5A9F5FB91B49}"/>
              </a:ext>
            </a:extLst>
          </p:cNvPr>
          <p:cNvSpPr>
            <a:spLocks/>
          </p:cNvSpPr>
          <p:nvPr/>
        </p:nvSpPr>
        <p:spPr bwMode="auto">
          <a:xfrm>
            <a:off x="4921250" y="5113338"/>
            <a:ext cx="795338" cy="708025"/>
          </a:xfrm>
          <a:custGeom>
            <a:avLst/>
            <a:gdLst>
              <a:gd name="T0" fmla="*/ 35790 w 200"/>
              <a:gd name="T1" fmla="*/ 0 h 178"/>
              <a:gd name="T2" fmla="*/ 3977 w 200"/>
              <a:gd name="T3" fmla="*/ 47732 h 178"/>
              <a:gd name="T4" fmla="*/ 413576 w 200"/>
              <a:gd name="T5" fmla="*/ 692114 h 178"/>
              <a:gd name="T6" fmla="*/ 465273 w 200"/>
              <a:gd name="T7" fmla="*/ 704047 h 178"/>
              <a:gd name="T8" fmla="*/ 795338 w 200"/>
              <a:gd name="T9" fmla="*/ 668248 h 178"/>
              <a:gd name="T10" fmla="*/ 604457 w 200"/>
              <a:gd name="T11" fmla="*/ 0 h 178"/>
              <a:gd name="T12" fmla="*/ 35790 w 200"/>
              <a:gd name="T13" fmla="*/ 0 h 17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0" h="178" extrusionOk="0">
                <a:moveTo>
                  <a:pt x="9" y="0"/>
                </a:moveTo>
                <a:cubicBezTo>
                  <a:pt x="4" y="0"/>
                  <a:pt x="0" y="6"/>
                  <a:pt x="1" y="12"/>
                </a:cubicBezTo>
                <a:cubicBezTo>
                  <a:pt x="24" y="89"/>
                  <a:pt x="62" y="140"/>
                  <a:pt x="104" y="174"/>
                </a:cubicBezTo>
                <a:cubicBezTo>
                  <a:pt x="108" y="177"/>
                  <a:pt x="112" y="178"/>
                  <a:pt x="117" y="177"/>
                </a:cubicBezTo>
                <a:cubicBezTo>
                  <a:pt x="144" y="173"/>
                  <a:pt x="172" y="170"/>
                  <a:pt x="200" y="168"/>
                </a:cubicBezTo>
                <a:cubicBezTo>
                  <a:pt x="180" y="133"/>
                  <a:pt x="162" y="80"/>
                  <a:pt x="152" y="0"/>
                </a:cubicBezTo>
                <a:lnTo>
                  <a:pt x="9" y="0"/>
                </a:lnTo>
                <a:close/>
              </a:path>
            </a:pathLst>
          </a:custGeom>
          <a:solidFill>
            <a:srgbClr val="91E5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16398" name="Google Shape;120;p14">
            <a:extLst>
              <a:ext uri="{FF2B5EF4-FFF2-40B4-BE49-F238E27FC236}">
                <a16:creationId xmlns:a16="http://schemas.microsoft.com/office/drawing/2014/main" id="{9DAD424C-0454-40A4-A4AA-C256255E1874}"/>
              </a:ext>
            </a:extLst>
          </p:cNvPr>
          <p:cNvSpPr>
            <a:spLocks/>
          </p:cNvSpPr>
          <p:nvPr/>
        </p:nvSpPr>
        <p:spPr bwMode="auto">
          <a:xfrm>
            <a:off x="4841875" y="4445000"/>
            <a:ext cx="679450" cy="620713"/>
          </a:xfrm>
          <a:custGeom>
            <a:avLst/>
            <a:gdLst>
              <a:gd name="T0" fmla="*/ 647663 w 171"/>
              <a:gd name="T1" fmla="*/ 55705 h 156"/>
              <a:gd name="T2" fmla="*/ 647663 w 171"/>
              <a:gd name="T3" fmla="*/ 0 h 156"/>
              <a:gd name="T4" fmla="*/ 31787 w 171"/>
              <a:gd name="T5" fmla="*/ 0 h 156"/>
              <a:gd name="T6" fmla="*/ 0 w 171"/>
              <a:gd name="T7" fmla="*/ 35810 h 156"/>
              <a:gd name="T8" fmla="*/ 0 w 171"/>
              <a:gd name="T9" fmla="*/ 55705 h 156"/>
              <a:gd name="T10" fmla="*/ 55627 w 171"/>
              <a:gd name="T11" fmla="*/ 596839 h 156"/>
              <a:gd name="T12" fmla="*/ 83441 w 171"/>
              <a:gd name="T13" fmla="*/ 620713 h 156"/>
              <a:gd name="T14" fmla="*/ 679450 w 171"/>
              <a:gd name="T15" fmla="*/ 620713 h 156"/>
              <a:gd name="T16" fmla="*/ 647663 w 171"/>
              <a:gd name="T17" fmla="*/ 55705 h 15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71" h="156" extrusionOk="0">
                <a:moveTo>
                  <a:pt x="163" y="14"/>
                </a:moveTo>
                <a:cubicBezTo>
                  <a:pt x="163" y="9"/>
                  <a:pt x="163" y="5"/>
                  <a:pt x="163" y="0"/>
                </a:cubicBez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11"/>
                  <a:pt x="0" y="12"/>
                  <a:pt x="0" y="14"/>
                </a:cubicBezTo>
                <a:cubicBezTo>
                  <a:pt x="0" y="66"/>
                  <a:pt x="5" y="111"/>
                  <a:pt x="14" y="150"/>
                </a:cubicBezTo>
                <a:cubicBezTo>
                  <a:pt x="15" y="153"/>
                  <a:pt x="18" y="156"/>
                  <a:pt x="21" y="156"/>
                </a:cubicBezTo>
                <a:cubicBezTo>
                  <a:pt x="171" y="156"/>
                  <a:pt x="171" y="156"/>
                  <a:pt x="171" y="156"/>
                </a:cubicBezTo>
                <a:cubicBezTo>
                  <a:pt x="166" y="116"/>
                  <a:pt x="163" y="68"/>
                  <a:pt x="163" y="14"/>
                </a:cubicBezTo>
                <a:close/>
              </a:path>
            </a:pathLst>
          </a:custGeom>
          <a:solidFill>
            <a:srgbClr val="68CB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16399" name="Google Shape;121;p14">
            <a:extLst>
              <a:ext uri="{FF2B5EF4-FFF2-40B4-BE49-F238E27FC236}">
                <a16:creationId xmlns:a16="http://schemas.microsoft.com/office/drawing/2014/main" id="{7454DFF0-0E81-4178-9115-D7A3C676B0F5}"/>
              </a:ext>
            </a:extLst>
          </p:cNvPr>
          <p:cNvSpPr>
            <a:spLocks/>
          </p:cNvSpPr>
          <p:nvPr/>
        </p:nvSpPr>
        <p:spPr bwMode="auto">
          <a:xfrm>
            <a:off x="4841875" y="3776663"/>
            <a:ext cx="671513" cy="620712"/>
          </a:xfrm>
          <a:custGeom>
            <a:avLst/>
            <a:gdLst>
              <a:gd name="T0" fmla="*/ 671513 w 169"/>
              <a:gd name="T1" fmla="*/ 0 h 156"/>
              <a:gd name="T2" fmla="*/ 75496 w 169"/>
              <a:gd name="T3" fmla="*/ 0 h 156"/>
              <a:gd name="T4" fmla="*/ 43708 w 169"/>
              <a:gd name="T5" fmla="*/ 31831 h 156"/>
              <a:gd name="T6" fmla="*/ 3973 w 169"/>
              <a:gd name="T7" fmla="*/ 584902 h 156"/>
              <a:gd name="T8" fmla="*/ 31788 w 169"/>
              <a:gd name="T9" fmla="*/ 620712 h 156"/>
              <a:gd name="T10" fmla="*/ 651646 w 169"/>
              <a:gd name="T11" fmla="*/ 620712 h 156"/>
              <a:gd name="T12" fmla="*/ 671513 w 169"/>
              <a:gd name="T13" fmla="*/ 0 h 15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69" h="156" extrusionOk="0">
                <a:moveTo>
                  <a:pt x="169" y="0"/>
                </a:moveTo>
                <a:cubicBezTo>
                  <a:pt x="19" y="0"/>
                  <a:pt x="19" y="0"/>
                  <a:pt x="19" y="0"/>
                </a:cubicBezTo>
                <a:cubicBezTo>
                  <a:pt x="15" y="0"/>
                  <a:pt x="12" y="3"/>
                  <a:pt x="11" y="8"/>
                </a:cubicBezTo>
                <a:cubicBezTo>
                  <a:pt x="6" y="53"/>
                  <a:pt x="2" y="100"/>
                  <a:pt x="1" y="147"/>
                </a:cubicBezTo>
                <a:cubicBezTo>
                  <a:pt x="0" y="152"/>
                  <a:pt x="4" y="156"/>
                  <a:pt x="8" y="156"/>
                </a:cubicBezTo>
                <a:cubicBezTo>
                  <a:pt x="164" y="156"/>
                  <a:pt x="164" y="156"/>
                  <a:pt x="164" y="156"/>
                </a:cubicBezTo>
                <a:cubicBezTo>
                  <a:pt x="164" y="103"/>
                  <a:pt x="166" y="51"/>
                  <a:pt x="169" y="0"/>
                </a:cubicBezTo>
                <a:close/>
              </a:path>
            </a:pathLst>
          </a:custGeom>
          <a:solidFill>
            <a:srgbClr val="2070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16400" name="Google Shape;122;p14">
            <a:extLst>
              <a:ext uri="{FF2B5EF4-FFF2-40B4-BE49-F238E27FC236}">
                <a16:creationId xmlns:a16="http://schemas.microsoft.com/office/drawing/2014/main" id="{E2C53710-92A6-432F-BC22-226348AE54BC}"/>
              </a:ext>
            </a:extLst>
          </p:cNvPr>
          <p:cNvSpPr>
            <a:spLocks/>
          </p:cNvSpPr>
          <p:nvPr/>
        </p:nvSpPr>
        <p:spPr bwMode="auto">
          <a:xfrm>
            <a:off x="5497513" y="638175"/>
            <a:ext cx="588962" cy="1085850"/>
          </a:xfrm>
          <a:custGeom>
            <a:avLst/>
            <a:gdLst>
              <a:gd name="T0" fmla="*/ 577024 w 148"/>
              <a:gd name="T1" fmla="*/ 23865 h 273"/>
              <a:gd name="T2" fmla="*/ 588962 w 148"/>
              <a:gd name="T3" fmla="*/ 0 h 273"/>
              <a:gd name="T4" fmla="*/ 545188 w 148"/>
              <a:gd name="T5" fmla="*/ 27842 h 273"/>
              <a:gd name="T6" fmla="*/ 11938 w 148"/>
              <a:gd name="T7" fmla="*/ 1034143 h 273"/>
              <a:gd name="T8" fmla="*/ 39795 w 148"/>
              <a:gd name="T9" fmla="*/ 1085850 h 273"/>
              <a:gd name="T10" fmla="*/ 306419 w 148"/>
              <a:gd name="T11" fmla="*/ 1085850 h 273"/>
              <a:gd name="T12" fmla="*/ 577024 w 148"/>
              <a:gd name="T13" fmla="*/ 23865 h 27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48" h="273" extrusionOk="0">
                <a:moveTo>
                  <a:pt x="145" y="6"/>
                </a:moveTo>
                <a:cubicBezTo>
                  <a:pt x="145" y="3"/>
                  <a:pt x="146" y="1"/>
                  <a:pt x="148" y="0"/>
                </a:cubicBezTo>
                <a:cubicBezTo>
                  <a:pt x="143" y="1"/>
                  <a:pt x="140" y="3"/>
                  <a:pt x="137" y="7"/>
                </a:cubicBezTo>
                <a:cubicBezTo>
                  <a:pt x="100" y="64"/>
                  <a:pt x="53" y="145"/>
                  <a:pt x="3" y="260"/>
                </a:cubicBezTo>
                <a:cubicBezTo>
                  <a:pt x="0" y="266"/>
                  <a:pt x="4" y="273"/>
                  <a:pt x="10" y="273"/>
                </a:cubicBezTo>
                <a:cubicBezTo>
                  <a:pt x="77" y="273"/>
                  <a:pt x="77" y="273"/>
                  <a:pt x="77" y="273"/>
                </a:cubicBezTo>
                <a:cubicBezTo>
                  <a:pt x="102" y="150"/>
                  <a:pt x="126" y="65"/>
                  <a:pt x="145" y="6"/>
                </a:cubicBezTo>
                <a:close/>
              </a:path>
            </a:pathLst>
          </a:custGeom>
          <a:solidFill>
            <a:srgbClr val="FFDA8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16401" name="Google Shape;123;p14">
            <a:extLst>
              <a:ext uri="{FF2B5EF4-FFF2-40B4-BE49-F238E27FC236}">
                <a16:creationId xmlns:a16="http://schemas.microsoft.com/office/drawing/2014/main" id="{EAF51FED-2808-4236-8D88-AA513B34DA62}"/>
              </a:ext>
            </a:extLst>
          </p:cNvPr>
          <p:cNvSpPr>
            <a:spLocks/>
          </p:cNvSpPr>
          <p:nvPr/>
        </p:nvSpPr>
        <p:spPr bwMode="auto">
          <a:xfrm>
            <a:off x="5235575" y="1771650"/>
            <a:ext cx="555625" cy="620713"/>
          </a:xfrm>
          <a:custGeom>
            <a:avLst/>
            <a:gdLst>
              <a:gd name="T0" fmla="*/ 555625 w 140"/>
              <a:gd name="T1" fmla="*/ 0 h 156"/>
              <a:gd name="T2" fmla="*/ 250031 w 140"/>
              <a:gd name="T3" fmla="*/ 0 h 156"/>
              <a:gd name="T4" fmla="*/ 222250 w 140"/>
              <a:gd name="T5" fmla="*/ 19895 h 156"/>
              <a:gd name="T6" fmla="*/ 7938 w 140"/>
              <a:gd name="T7" fmla="*/ 572966 h 156"/>
              <a:gd name="T8" fmla="*/ 35719 w 140"/>
              <a:gd name="T9" fmla="*/ 620713 h 156"/>
              <a:gd name="T10" fmla="*/ 440531 w 140"/>
              <a:gd name="T11" fmla="*/ 620713 h 156"/>
              <a:gd name="T12" fmla="*/ 555625 w 140"/>
              <a:gd name="T13" fmla="*/ 0 h 15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40" h="156" extrusionOk="0">
                <a:moveTo>
                  <a:pt x="140" y="0"/>
                </a:moveTo>
                <a:cubicBezTo>
                  <a:pt x="63" y="0"/>
                  <a:pt x="63" y="0"/>
                  <a:pt x="63" y="0"/>
                </a:cubicBezTo>
                <a:cubicBezTo>
                  <a:pt x="60" y="0"/>
                  <a:pt x="57" y="2"/>
                  <a:pt x="56" y="5"/>
                </a:cubicBezTo>
                <a:cubicBezTo>
                  <a:pt x="38" y="46"/>
                  <a:pt x="20" y="93"/>
                  <a:pt x="2" y="144"/>
                </a:cubicBezTo>
                <a:cubicBezTo>
                  <a:pt x="0" y="150"/>
                  <a:pt x="4" y="156"/>
                  <a:pt x="9" y="156"/>
                </a:cubicBezTo>
                <a:cubicBezTo>
                  <a:pt x="111" y="156"/>
                  <a:pt x="111" y="156"/>
                  <a:pt x="111" y="156"/>
                </a:cubicBezTo>
                <a:cubicBezTo>
                  <a:pt x="121" y="98"/>
                  <a:pt x="131" y="46"/>
                  <a:pt x="140" y="0"/>
                </a:cubicBezTo>
                <a:close/>
              </a:path>
            </a:pathLst>
          </a:custGeom>
          <a:solidFill>
            <a:srgbClr val="FFA7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16402" name="Google Shape;124;p14">
            <a:extLst>
              <a:ext uri="{FF2B5EF4-FFF2-40B4-BE49-F238E27FC236}">
                <a16:creationId xmlns:a16="http://schemas.microsoft.com/office/drawing/2014/main" id="{BBFF268E-FEB7-4E36-A640-30B2F341D888}"/>
              </a:ext>
            </a:extLst>
          </p:cNvPr>
          <p:cNvSpPr>
            <a:spLocks/>
          </p:cNvSpPr>
          <p:nvPr/>
        </p:nvSpPr>
        <p:spPr bwMode="auto">
          <a:xfrm>
            <a:off x="5032375" y="2439988"/>
            <a:ext cx="636588" cy="620712"/>
          </a:xfrm>
          <a:custGeom>
            <a:avLst/>
            <a:gdLst>
              <a:gd name="T0" fmla="*/ 636588 w 160"/>
              <a:gd name="T1" fmla="*/ 0 h 156"/>
              <a:gd name="T2" fmla="*/ 198934 w 160"/>
              <a:gd name="T3" fmla="*/ 0 h 156"/>
              <a:gd name="T4" fmla="*/ 171083 w 160"/>
              <a:gd name="T5" fmla="*/ 23874 h 156"/>
              <a:gd name="T6" fmla="*/ 7957 w 160"/>
              <a:gd name="T7" fmla="*/ 576944 h 156"/>
              <a:gd name="T8" fmla="*/ 35808 w 160"/>
              <a:gd name="T9" fmla="*/ 620712 h 156"/>
              <a:gd name="T10" fmla="*/ 549057 w 160"/>
              <a:gd name="T11" fmla="*/ 620712 h 156"/>
              <a:gd name="T12" fmla="*/ 636588 w 160"/>
              <a:gd name="T13" fmla="*/ 0 h 15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60" h="156" extrusionOk="0">
                <a:moveTo>
                  <a:pt x="160" y="0"/>
                </a:moveTo>
                <a:cubicBezTo>
                  <a:pt x="50" y="0"/>
                  <a:pt x="50" y="0"/>
                  <a:pt x="50" y="0"/>
                </a:cubicBezTo>
                <a:cubicBezTo>
                  <a:pt x="47" y="0"/>
                  <a:pt x="44" y="2"/>
                  <a:pt x="43" y="6"/>
                </a:cubicBezTo>
                <a:cubicBezTo>
                  <a:pt x="28" y="49"/>
                  <a:pt x="14" y="96"/>
                  <a:pt x="2" y="145"/>
                </a:cubicBezTo>
                <a:cubicBezTo>
                  <a:pt x="0" y="150"/>
                  <a:pt x="4" y="156"/>
                  <a:pt x="9" y="156"/>
                </a:cubicBezTo>
                <a:cubicBezTo>
                  <a:pt x="138" y="156"/>
                  <a:pt x="138" y="156"/>
                  <a:pt x="138" y="156"/>
                </a:cubicBezTo>
                <a:cubicBezTo>
                  <a:pt x="145" y="101"/>
                  <a:pt x="152" y="49"/>
                  <a:pt x="160" y="0"/>
                </a:cubicBezTo>
                <a:close/>
              </a:path>
            </a:pathLst>
          </a:custGeom>
          <a:solidFill>
            <a:srgbClr val="F06E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16403" name="Google Shape;125;p14">
            <a:extLst>
              <a:ext uri="{FF2B5EF4-FFF2-40B4-BE49-F238E27FC236}">
                <a16:creationId xmlns:a16="http://schemas.microsoft.com/office/drawing/2014/main" id="{B42612A2-E00F-4FF5-A858-5E687BD4DD36}"/>
              </a:ext>
            </a:extLst>
          </p:cNvPr>
          <p:cNvSpPr>
            <a:spLocks/>
          </p:cNvSpPr>
          <p:nvPr/>
        </p:nvSpPr>
        <p:spPr bwMode="auto">
          <a:xfrm>
            <a:off x="6113463" y="638175"/>
            <a:ext cx="588962" cy="1085850"/>
          </a:xfrm>
          <a:custGeom>
            <a:avLst/>
            <a:gdLst>
              <a:gd name="T0" fmla="*/ 282543 w 148"/>
              <a:gd name="T1" fmla="*/ 1085850 h 273"/>
              <a:gd name="T2" fmla="*/ 549167 w 148"/>
              <a:gd name="T3" fmla="*/ 1085850 h 273"/>
              <a:gd name="T4" fmla="*/ 577024 w 148"/>
              <a:gd name="T5" fmla="*/ 1034143 h 273"/>
              <a:gd name="T6" fmla="*/ 43774 w 148"/>
              <a:gd name="T7" fmla="*/ 31820 h 273"/>
              <a:gd name="T8" fmla="*/ 0 w 148"/>
              <a:gd name="T9" fmla="*/ 0 h 273"/>
              <a:gd name="T10" fmla="*/ 11938 w 148"/>
              <a:gd name="T11" fmla="*/ 23865 h 273"/>
              <a:gd name="T12" fmla="*/ 282543 w 148"/>
              <a:gd name="T13" fmla="*/ 1085850 h 27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48" h="273" extrusionOk="0">
                <a:moveTo>
                  <a:pt x="71" y="273"/>
                </a:moveTo>
                <a:cubicBezTo>
                  <a:pt x="138" y="273"/>
                  <a:pt x="138" y="273"/>
                  <a:pt x="138" y="273"/>
                </a:cubicBezTo>
                <a:cubicBezTo>
                  <a:pt x="144" y="273"/>
                  <a:pt x="148" y="266"/>
                  <a:pt x="145" y="260"/>
                </a:cubicBezTo>
                <a:cubicBezTo>
                  <a:pt x="93" y="145"/>
                  <a:pt x="41" y="56"/>
                  <a:pt x="11" y="8"/>
                </a:cubicBezTo>
                <a:cubicBezTo>
                  <a:pt x="8" y="4"/>
                  <a:pt x="4" y="1"/>
                  <a:pt x="0" y="0"/>
                </a:cubicBezTo>
                <a:cubicBezTo>
                  <a:pt x="1" y="2"/>
                  <a:pt x="2" y="4"/>
                  <a:pt x="3" y="6"/>
                </a:cubicBezTo>
                <a:cubicBezTo>
                  <a:pt x="19" y="57"/>
                  <a:pt x="45" y="151"/>
                  <a:pt x="71" y="273"/>
                </a:cubicBezTo>
                <a:close/>
              </a:path>
            </a:pathLst>
          </a:custGeom>
          <a:solidFill>
            <a:srgbClr val="FAB3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16404" name="Google Shape;126;p14">
            <a:extLst>
              <a:ext uri="{FF2B5EF4-FFF2-40B4-BE49-F238E27FC236}">
                <a16:creationId xmlns:a16="http://schemas.microsoft.com/office/drawing/2014/main" id="{D812C620-5EA3-416D-8D41-640578A35A7D}"/>
              </a:ext>
            </a:extLst>
          </p:cNvPr>
          <p:cNvSpPr>
            <a:spLocks/>
          </p:cNvSpPr>
          <p:nvPr/>
        </p:nvSpPr>
        <p:spPr bwMode="auto">
          <a:xfrm>
            <a:off x="6530975" y="2439988"/>
            <a:ext cx="636588" cy="620712"/>
          </a:xfrm>
          <a:custGeom>
            <a:avLst/>
            <a:gdLst>
              <a:gd name="T0" fmla="*/ 87531 w 160"/>
              <a:gd name="T1" fmla="*/ 620712 h 156"/>
              <a:gd name="T2" fmla="*/ 600780 w 160"/>
              <a:gd name="T3" fmla="*/ 620712 h 156"/>
              <a:gd name="T4" fmla="*/ 632609 w 160"/>
              <a:gd name="T5" fmla="*/ 576944 h 156"/>
              <a:gd name="T6" fmla="*/ 469484 w 160"/>
              <a:gd name="T7" fmla="*/ 23874 h 156"/>
              <a:gd name="T8" fmla="*/ 441633 w 160"/>
              <a:gd name="T9" fmla="*/ 0 h 156"/>
              <a:gd name="T10" fmla="*/ 0 w 160"/>
              <a:gd name="T11" fmla="*/ 0 h 156"/>
              <a:gd name="T12" fmla="*/ 87531 w 160"/>
              <a:gd name="T13" fmla="*/ 620712 h 15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60" h="156" extrusionOk="0">
                <a:moveTo>
                  <a:pt x="22" y="156"/>
                </a:moveTo>
                <a:cubicBezTo>
                  <a:pt x="151" y="156"/>
                  <a:pt x="151" y="156"/>
                  <a:pt x="151" y="156"/>
                </a:cubicBezTo>
                <a:cubicBezTo>
                  <a:pt x="156" y="156"/>
                  <a:pt x="160" y="150"/>
                  <a:pt x="159" y="145"/>
                </a:cubicBezTo>
                <a:cubicBezTo>
                  <a:pt x="147" y="96"/>
                  <a:pt x="133" y="49"/>
                  <a:pt x="118" y="6"/>
                </a:cubicBezTo>
                <a:cubicBezTo>
                  <a:pt x="117" y="2"/>
                  <a:pt x="114" y="0"/>
                  <a:pt x="111" y="0"/>
                </a:cubicBezTo>
                <a:cubicBezTo>
                  <a:pt x="0" y="0"/>
                  <a:pt x="0" y="0"/>
                  <a:pt x="0" y="0"/>
                </a:cubicBezTo>
                <a:cubicBezTo>
                  <a:pt x="8" y="49"/>
                  <a:pt x="16" y="101"/>
                  <a:pt x="22" y="156"/>
                </a:cubicBezTo>
                <a:close/>
              </a:path>
            </a:pathLst>
          </a:custGeom>
          <a:solidFill>
            <a:srgbClr val="CC23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16405" name="Google Shape;127;p14">
            <a:extLst>
              <a:ext uri="{FF2B5EF4-FFF2-40B4-BE49-F238E27FC236}">
                <a16:creationId xmlns:a16="http://schemas.microsoft.com/office/drawing/2014/main" id="{EBA27FB7-5119-4136-B80F-9291A284829B}"/>
              </a:ext>
            </a:extLst>
          </p:cNvPr>
          <p:cNvSpPr>
            <a:spLocks/>
          </p:cNvSpPr>
          <p:nvPr/>
        </p:nvSpPr>
        <p:spPr bwMode="auto">
          <a:xfrm>
            <a:off x="6686550" y="3776663"/>
            <a:ext cx="671513" cy="620712"/>
          </a:xfrm>
          <a:custGeom>
            <a:avLst/>
            <a:gdLst>
              <a:gd name="T0" fmla="*/ 19867 w 169"/>
              <a:gd name="T1" fmla="*/ 620712 h 156"/>
              <a:gd name="T2" fmla="*/ 639725 w 169"/>
              <a:gd name="T3" fmla="*/ 620712 h 156"/>
              <a:gd name="T4" fmla="*/ 667540 w 169"/>
              <a:gd name="T5" fmla="*/ 584902 h 156"/>
              <a:gd name="T6" fmla="*/ 627805 w 169"/>
              <a:gd name="T7" fmla="*/ 31831 h 156"/>
              <a:gd name="T8" fmla="*/ 596017 w 169"/>
              <a:gd name="T9" fmla="*/ 0 h 156"/>
              <a:gd name="T10" fmla="*/ 0 w 169"/>
              <a:gd name="T11" fmla="*/ 0 h 156"/>
              <a:gd name="T12" fmla="*/ 19867 w 169"/>
              <a:gd name="T13" fmla="*/ 620712 h 15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69" h="156" extrusionOk="0">
                <a:moveTo>
                  <a:pt x="5" y="156"/>
                </a:moveTo>
                <a:cubicBezTo>
                  <a:pt x="161" y="156"/>
                  <a:pt x="161" y="156"/>
                  <a:pt x="161" y="156"/>
                </a:cubicBezTo>
                <a:cubicBezTo>
                  <a:pt x="165" y="156"/>
                  <a:pt x="169" y="152"/>
                  <a:pt x="168" y="147"/>
                </a:cubicBezTo>
                <a:cubicBezTo>
                  <a:pt x="167" y="100"/>
                  <a:pt x="163" y="53"/>
                  <a:pt x="158" y="8"/>
                </a:cubicBezTo>
                <a:cubicBezTo>
                  <a:pt x="157" y="3"/>
                  <a:pt x="154" y="0"/>
                  <a:pt x="150" y="0"/>
                </a:cubicBezTo>
                <a:cubicBezTo>
                  <a:pt x="0" y="0"/>
                  <a:pt x="0" y="0"/>
                  <a:pt x="0" y="0"/>
                </a:cubicBezTo>
                <a:cubicBezTo>
                  <a:pt x="3" y="51"/>
                  <a:pt x="5" y="103"/>
                  <a:pt x="5" y="156"/>
                </a:cubicBezTo>
                <a:close/>
              </a:path>
            </a:pathLst>
          </a:custGeom>
          <a:solidFill>
            <a:srgbClr val="0A43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16406" name="Google Shape;128;p14">
            <a:extLst>
              <a:ext uri="{FF2B5EF4-FFF2-40B4-BE49-F238E27FC236}">
                <a16:creationId xmlns:a16="http://schemas.microsoft.com/office/drawing/2014/main" id="{86ADEBC0-6905-498D-8CBC-64129D2084D8}"/>
              </a:ext>
            </a:extLst>
          </p:cNvPr>
          <p:cNvSpPr>
            <a:spLocks/>
          </p:cNvSpPr>
          <p:nvPr/>
        </p:nvSpPr>
        <p:spPr bwMode="auto">
          <a:xfrm>
            <a:off x="6678613" y="4445000"/>
            <a:ext cx="679450" cy="620713"/>
          </a:xfrm>
          <a:custGeom>
            <a:avLst/>
            <a:gdLst>
              <a:gd name="T0" fmla="*/ 31787 w 171"/>
              <a:gd name="T1" fmla="*/ 55705 h 156"/>
              <a:gd name="T2" fmla="*/ 0 w 171"/>
              <a:gd name="T3" fmla="*/ 620713 h 156"/>
              <a:gd name="T4" fmla="*/ 596009 w 171"/>
              <a:gd name="T5" fmla="*/ 620713 h 156"/>
              <a:gd name="T6" fmla="*/ 627796 w 171"/>
              <a:gd name="T7" fmla="*/ 592860 h 156"/>
              <a:gd name="T8" fmla="*/ 679450 w 171"/>
              <a:gd name="T9" fmla="*/ 55705 h 156"/>
              <a:gd name="T10" fmla="*/ 679450 w 171"/>
              <a:gd name="T11" fmla="*/ 35810 h 156"/>
              <a:gd name="T12" fmla="*/ 647663 w 171"/>
              <a:gd name="T13" fmla="*/ 0 h 156"/>
              <a:gd name="T14" fmla="*/ 31787 w 171"/>
              <a:gd name="T15" fmla="*/ 0 h 156"/>
              <a:gd name="T16" fmla="*/ 31787 w 171"/>
              <a:gd name="T17" fmla="*/ 55705 h 15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71" h="156" extrusionOk="0">
                <a:moveTo>
                  <a:pt x="8" y="14"/>
                </a:moveTo>
                <a:cubicBezTo>
                  <a:pt x="8" y="66"/>
                  <a:pt x="5" y="114"/>
                  <a:pt x="0" y="156"/>
                </a:cubicBezTo>
                <a:cubicBezTo>
                  <a:pt x="150" y="156"/>
                  <a:pt x="150" y="156"/>
                  <a:pt x="150" y="156"/>
                </a:cubicBezTo>
                <a:cubicBezTo>
                  <a:pt x="153" y="156"/>
                  <a:pt x="157" y="153"/>
                  <a:pt x="158" y="149"/>
                </a:cubicBezTo>
                <a:cubicBezTo>
                  <a:pt x="166" y="109"/>
                  <a:pt x="171" y="64"/>
                  <a:pt x="171" y="14"/>
                </a:cubicBezTo>
                <a:cubicBezTo>
                  <a:pt x="171" y="12"/>
                  <a:pt x="171" y="11"/>
                  <a:pt x="171" y="9"/>
                </a:cubicBezTo>
                <a:cubicBezTo>
                  <a:pt x="171" y="4"/>
                  <a:pt x="167" y="0"/>
                  <a:pt x="163" y="0"/>
                </a:cubicBezTo>
                <a:cubicBezTo>
                  <a:pt x="8" y="0"/>
                  <a:pt x="8" y="0"/>
                  <a:pt x="8" y="0"/>
                </a:cubicBezTo>
                <a:cubicBezTo>
                  <a:pt x="8" y="5"/>
                  <a:pt x="8" y="9"/>
                  <a:pt x="8" y="14"/>
                </a:cubicBezTo>
                <a:close/>
              </a:path>
            </a:pathLst>
          </a:custGeom>
          <a:solidFill>
            <a:srgbClr val="0A98C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16407" name="Google Shape;129;p14">
            <a:extLst>
              <a:ext uri="{FF2B5EF4-FFF2-40B4-BE49-F238E27FC236}">
                <a16:creationId xmlns:a16="http://schemas.microsoft.com/office/drawing/2014/main" id="{35ABEB6C-CAC3-487D-B5A1-A541B0A4F08E}"/>
              </a:ext>
            </a:extLst>
          </p:cNvPr>
          <p:cNvSpPr>
            <a:spLocks/>
          </p:cNvSpPr>
          <p:nvPr/>
        </p:nvSpPr>
        <p:spPr bwMode="auto">
          <a:xfrm>
            <a:off x="6483350" y="5113338"/>
            <a:ext cx="795338" cy="708025"/>
          </a:xfrm>
          <a:custGeom>
            <a:avLst/>
            <a:gdLst>
              <a:gd name="T0" fmla="*/ 0 w 200"/>
              <a:gd name="T1" fmla="*/ 668248 h 178"/>
              <a:gd name="T2" fmla="*/ 330065 w 200"/>
              <a:gd name="T3" fmla="*/ 704047 h 178"/>
              <a:gd name="T4" fmla="*/ 381762 w 200"/>
              <a:gd name="T5" fmla="*/ 692114 h 178"/>
              <a:gd name="T6" fmla="*/ 791361 w 200"/>
              <a:gd name="T7" fmla="*/ 47732 h 178"/>
              <a:gd name="T8" fmla="*/ 759548 w 200"/>
              <a:gd name="T9" fmla="*/ 0 h 178"/>
              <a:gd name="T10" fmla="*/ 190881 w 200"/>
              <a:gd name="T11" fmla="*/ 0 h 178"/>
              <a:gd name="T12" fmla="*/ 0 w 200"/>
              <a:gd name="T13" fmla="*/ 668248 h 17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0" h="178" extrusionOk="0">
                <a:moveTo>
                  <a:pt x="0" y="168"/>
                </a:moveTo>
                <a:cubicBezTo>
                  <a:pt x="28" y="170"/>
                  <a:pt x="56" y="173"/>
                  <a:pt x="83" y="177"/>
                </a:cubicBezTo>
                <a:cubicBezTo>
                  <a:pt x="88" y="178"/>
                  <a:pt x="92" y="177"/>
                  <a:pt x="96" y="174"/>
                </a:cubicBezTo>
                <a:cubicBezTo>
                  <a:pt x="144" y="135"/>
                  <a:pt x="179" y="81"/>
                  <a:pt x="199" y="12"/>
                </a:cubicBezTo>
                <a:cubicBezTo>
                  <a:pt x="200" y="6"/>
                  <a:pt x="197" y="0"/>
                  <a:pt x="19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39" y="71"/>
                  <a:pt x="23" y="128"/>
                  <a:pt x="0" y="168"/>
                </a:cubicBezTo>
                <a:close/>
              </a:path>
            </a:pathLst>
          </a:custGeom>
          <a:solidFill>
            <a:srgbClr val="2CC6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16408" name="Google Shape;130;p14">
            <a:extLst>
              <a:ext uri="{FF2B5EF4-FFF2-40B4-BE49-F238E27FC236}">
                <a16:creationId xmlns:a16="http://schemas.microsoft.com/office/drawing/2014/main" id="{F9435624-930C-4AF8-AFE2-8E473F31ACCC}"/>
              </a:ext>
            </a:extLst>
          </p:cNvPr>
          <p:cNvSpPr>
            <a:spLocks/>
          </p:cNvSpPr>
          <p:nvPr/>
        </p:nvSpPr>
        <p:spPr bwMode="auto">
          <a:xfrm>
            <a:off x="6407150" y="1771650"/>
            <a:ext cx="560388" cy="620713"/>
          </a:xfrm>
          <a:custGeom>
            <a:avLst/>
            <a:gdLst>
              <a:gd name="T0" fmla="*/ 0 w 141"/>
              <a:gd name="T1" fmla="*/ 0 h 156"/>
              <a:gd name="T2" fmla="*/ 115257 w 141"/>
              <a:gd name="T3" fmla="*/ 620713 h 156"/>
              <a:gd name="T4" fmla="*/ 520644 w 141"/>
              <a:gd name="T5" fmla="*/ 620713 h 156"/>
              <a:gd name="T6" fmla="*/ 552439 w 141"/>
              <a:gd name="T7" fmla="*/ 572966 h 156"/>
              <a:gd name="T8" fmla="*/ 333848 w 141"/>
              <a:gd name="T9" fmla="*/ 19895 h 156"/>
              <a:gd name="T10" fmla="*/ 306027 w 141"/>
              <a:gd name="T11" fmla="*/ 0 h 156"/>
              <a:gd name="T12" fmla="*/ 0 w 141"/>
              <a:gd name="T13" fmla="*/ 0 h 15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41" h="156" extrusionOk="0">
                <a:moveTo>
                  <a:pt x="0" y="0"/>
                </a:moveTo>
                <a:cubicBezTo>
                  <a:pt x="10" y="46"/>
                  <a:pt x="20" y="98"/>
                  <a:pt x="29" y="156"/>
                </a:cubicBezTo>
                <a:cubicBezTo>
                  <a:pt x="131" y="156"/>
                  <a:pt x="131" y="156"/>
                  <a:pt x="131" y="156"/>
                </a:cubicBezTo>
                <a:cubicBezTo>
                  <a:pt x="137" y="156"/>
                  <a:pt x="141" y="150"/>
                  <a:pt x="139" y="144"/>
                </a:cubicBezTo>
                <a:cubicBezTo>
                  <a:pt x="121" y="93"/>
                  <a:pt x="102" y="46"/>
                  <a:pt x="84" y="5"/>
                </a:cubicBezTo>
                <a:cubicBezTo>
                  <a:pt x="83" y="2"/>
                  <a:pt x="80" y="0"/>
                  <a:pt x="77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FA790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16409" name="Google Shape;131;p14">
            <a:extLst>
              <a:ext uri="{FF2B5EF4-FFF2-40B4-BE49-F238E27FC236}">
                <a16:creationId xmlns:a16="http://schemas.microsoft.com/office/drawing/2014/main" id="{08B7A766-CFB4-4296-A3F1-A4EDBC75567D}"/>
              </a:ext>
            </a:extLst>
          </p:cNvPr>
          <p:cNvSpPr>
            <a:spLocks/>
          </p:cNvSpPr>
          <p:nvPr/>
        </p:nvSpPr>
        <p:spPr bwMode="auto">
          <a:xfrm>
            <a:off x="6626225" y="3108325"/>
            <a:ext cx="671513" cy="620713"/>
          </a:xfrm>
          <a:custGeom>
            <a:avLst/>
            <a:gdLst>
              <a:gd name="T0" fmla="*/ 55628 w 169"/>
              <a:gd name="T1" fmla="*/ 620713 h 156"/>
              <a:gd name="T2" fmla="*/ 639725 w 169"/>
              <a:gd name="T3" fmla="*/ 620713 h 156"/>
              <a:gd name="T4" fmla="*/ 671513 w 169"/>
              <a:gd name="T5" fmla="*/ 580924 h 156"/>
              <a:gd name="T6" fmla="*/ 564230 w 169"/>
              <a:gd name="T7" fmla="*/ 27853 h 156"/>
              <a:gd name="T8" fmla="*/ 532442 w 169"/>
              <a:gd name="T9" fmla="*/ 0 h 156"/>
              <a:gd name="T10" fmla="*/ 0 w 169"/>
              <a:gd name="T11" fmla="*/ 0 h 156"/>
              <a:gd name="T12" fmla="*/ 55628 w 169"/>
              <a:gd name="T13" fmla="*/ 620713 h 15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69" h="156" extrusionOk="0">
                <a:moveTo>
                  <a:pt x="14" y="156"/>
                </a:moveTo>
                <a:cubicBezTo>
                  <a:pt x="161" y="156"/>
                  <a:pt x="161" y="156"/>
                  <a:pt x="161" y="156"/>
                </a:cubicBezTo>
                <a:cubicBezTo>
                  <a:pt x="166" y="156"/>
                  <a:pt x="169" y="151"/>
                  <a:pt x="169" y="146"/>
                </a:cubicBezTo>
                <a:cubicBezTo>
                  <a:pt x="162" y="98"/>
                  <a:pt x="153" y="51"/>
                  <a:pt x="142" y="7"/>
                </a:cubicBezTo>
                <a:cubicBezTo>
                  <a:pt x="141" y="3"/>
                  <a:pt x="138" y="0"/>
                  <a:pt x="134" y="0"/>
                </a:cubicBezTo>
                <a:cubicBezTo>
                  <a:pt x="0" y="0"/>
                  <a:pt x="0" y="0"/>
                  <a:pt x="0" y="0"/>
                </a:cubicBezTo>
                <a:cubicBezTo>
                  <a:pt x="5" y="50"/>
                  <a:pt x="10" y="102"/>
                  <a:pt x="14" y="156"/>
                </a:cubicBezTo>
                <a:close/>
              </a:path>
            </a:pathLst>
          </a:custGeom>
          <a:solidFill>
            <a:srgbClr val="7801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16410" name="Google Shape;132;p14">
            <a:extLst>
              <a:ext uri="{FF2B5EF4-FFF2-40B4-BE49-F238E27FC236}">
                <a16:creationId xmlns:a16="http://schemas.microsoft.com/office/drawing/2014/main" id="{2AC19729-B12D-483A-9E62-B8304778CE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36025" y="4905375"/>
            <a:ext cx="1122363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64D1DA"/>
              </a:buClr>
              <a:buSzPts val="2000"/>
              <a:buFont typeface="Open Sans SemiBold" panose="020B0706030804020204" pitchFamily="34" charset="0"/>
              <a:buNone/>
            </a:pPr>
            <a:r>
              <a:rPr lang="en-US" altLang="en-US" sz="2000" b="1">
                <a:solidFill>
                  <a:srgbClr val="64D1DA"/>
                </a:solidFill>
                <a:latin typeface="Open Sans SemiBold" panose="020B0706030804020204" pitchFamily="34" charset="0"/>
                <a:sym typeface="Open Sans SemiBold" panose="020B0706030804020204" pitchFamily="34" charset="0"/>
              </a:rPr>
              <a:t>TÍTULO F</a:t>
            </a:r>
            <a:endParaRPr lang="en-US" altLang="en-US"/>
          </a:p>
        </p:txBody>
      </p:sp>
      <p:sp>
        <p:nvSpPr>
          <p:cNvPr id="16411" name="Google Shape;133;p14">
            <a:extLst>
              <a:ext uri="{FF2B5EF4-FFF2-40B4-BE49-F238E27FC236}">
                <a16:creationId xmlns:a16="http://schemas.microsoft.com/office/drawing/2014/main" id="{D6475EB7-AA48-4DB9-A737-36644082DF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36025" y="2940050"/>
            <a:ext cx="1122363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065280"/>
              </a:buClr>
              <a:buSzPts val="2000"/>
              <a:buFont typeface="Open Sans SemiBold" panose="020B0706030804020204" pitchFamily="34" charset="0"/>
              <a:buNone/>
            </a:pPr>
            <a:r>
              <a:rPr lang="en-US" altLang="en-US" sz="2000" b="1">
                <a:solidFill>
                  <a:srgbClr val="065280"/>
                </a:solidFill>
                <a:latin typeface="Open Sans SemiBold" panose="020B0706030804020204" pitchFamily="34" charset="0"/>
                <a:sym typeface="Open Sans SemiBold" panose="020B0706030804020204" pitchFamily="34" charset="0"/>
              </a:rPr>
              <a:t>TÍTULO E</a:t>
            </a:r>
            <a:endParaRPr lang="en-US" altLang="en-US"/>
          </a:p>
        </p:txBody>
      </p:sp>
      <p:sp>
        <p:nvSpPr>
          <p:cNvPr id="16412" name="Google Shape;134;p14">
            <a:extLst>
              <a:ext uri="{FF2B5EF4-FFF2-40B4-BE49-F238E27FC236}">
                <a16:creationId xmlns:a16="http://schemas.microsoft.com/office/drawing/2014/main" id="{0D5E60F9-A0F7-461F-8FC0-9E6F5B072D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36025" y="971550"/>
            <a:ext cx="1166813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E24956"/>
              </a:buClr>
              <a:buSzPts val="2000"/>
              <a:buFont typeface="Open Sans SemiBold" panose="020B0706030804020204" pitchFamily="34" charset="0"/>
              <a:buNone/>
            </a:pPr>
            <a:r>
              <a:rPr lang="en-US" altLang="en-US" sz="2000" b="1">
                <a:solidFill>
                  <a:srgbClr val="E24956"/>
                </a:solidFill>
                <a:latin typeface="Open Sans SemiBold" panose="020B0706030804020204" pitchFamily="34" charset="0"/>
                <a:sym typeface="Open Sans SemiBold" panose="020B0706030804020204" pitchFamily="34" charset="0"/>
              </a:rPr>
              <a:t>TÍTULO D</a:t>
            </a:r>
            <a:endParaRPr lang="en-US" altLang="en-US"/>
          </a:p>
        </p:txBody>
      </p:sp>
      <p:sp>
        <p:nvSpPr>
          <p:cNvPr id="16413" name="Google Shape;135;p14">
            <a:extLst>
              <a:ext uri="{FF2B5EF4-FFF2-40B4-BE49-F238E27FC236}">
                <a16:creationId xmlns:a16="http://schemas.microsoft.com/office/drawing/2014/main" id="{FD071DF6-7D38-4AA1-9DC2-63F67B0E65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52688" y="4905375"/>
            <a:ext cx="1149350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34B2E3"/>
              </a:buClr>
              <a:buSzPts val="2000"/>
              <a:buFont typeface="Open Sans SemiBold" panose="020B0706030804020204" pitchFamily="34" charset="0"/>
              <a:buNone/>
            </a:pPr>
            <a:r>
              <a:rPr lang="en-US" altLang="en-US" sz="2000" b="1">
                <a:solidFill>
                  <a:srgbClr val="34B2E3"/>
                </a:solidFill>
                <a:latin typeface="Open Sans SemiBold" panose="020B0706030804020204" pitchFamily="34" charset="0"/>
                <a:sym typeface="Open Sans SemiBold" panose="020B0706030804020204" pitchFamily="34" charset="0"/>
              </a:rPr>
              <a:t>TÍTULO C</a:t>
            </a:r>
            <a:endParaRPr lang="en-US" altLang="en-US"/>
          </a:p>
        </p:txBody>
      </p:sp>
      <p:sp>
        <p:nvSpPr>
          <p:cNvPr id="16414" name="Google Shape;136;p14">
            <a:extLst>
              <a:ext uri="{FF2B5EF4-FFF2-40B4-BE49-F238E27FC236}">
                <a16:creationId xmlns:a16="http://schemas.microsoft.com/office/drawing/2014/main" id="{F3478804-6E4A-48D8-B76A-8558B2761E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47925" y="2940050"/>
            <a:ext cx="1174750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8C103D"/>
              </a:buClr>
              <a:buSzPts val="2000"/>
              <a:buFont typeface="Open Sans SemiBold" panose="020B0706030804020204" pitchFamily="34" charset="0"/>
              <a:buNone/>
            </a:pPr>
            <a:r>
              <a:rPr lang="en-US" altLang="en-US" sz="2000" b="1">
                <a:solidFill>
                  <a:srgbClr val="8C103D"/>
                </a:solidFill>
                <a:latin typeface="Open Sans SemiBold" panose="020B0706030804020204" pitchFamily="34" charset="0"/>
                <a:sym typeface="Open Sans SemiBold" panose="020B0706030804020204" pitchFamily="34" charset="0"/>
              </a:rPr>
              <a:t>TÍTULO B</a:t>
            </a:r>
            <a:endParaRPr lang="en-US" altLang="en-US"/>
          </a:p>
        </p:txBody>
      </p:sp>
      <p:sp>
        <p:nvSpPr>
          <p:cNvPr id="16415" name="Google Shape;137;p14">
            <a:extLst>
              <a:ext uri="{FF2B5EF4-FFF2-40B4-BE49-F238E27FC236}">
                <a16:creationId xmlns:a16="http://schemas.microsoft.com/office/drawing/2014/main" id="{FD45DC96-12EA-4298-A7A6-F9721C30B3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55863" y="950913"/>
            <a:ext cx="1209675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912B"/>
              </a:buClr>
              <a:buSzPts val="2000"/>
              <a:buFont typeface="Open Sans SemiBold" panose="020B0706030804020204" pitchFamily="34" charset="0"/>
              <a:buNone/>
            </a:pPr>
            <a:r>
              <a:rPr lang="en-US" altLang="en-US" sz="2000" b="1">
                <a:solidFill>
                  <a:srgbClr val="FF912B"/>
                </a:solidFill>
                <a:latin typeface="Open Sans SemiBold" panose="020B0706030804020204" pitchFamily="34" charset="0"/>
                <a:sym typeface="Open Sans SemiBold" panose="020B0706030804020204" pitchFamily="34" charset="0"/>
              </a:rPr>
              <a:t>TÍTULO A</a:t>
            </a:r>
            <a:endParaRPr lang="en-US" altLang="en-US"/>
          </a:p>
        </p:txBody>
      </p:sp>
      <p:sp>
        <p:nvSpPr>
          <p:cNvPr id="16416" name="Google Shape;138;p14">
            <a:extLst>
              <a:ext uri="{FF2B5EF4-FFF2-40B4-BE49-F238E27FC236}">
                <a16:creationId xmlns:a16="http://schemas.microsoft.com/office/drawing/2014/main" id="{824AB704-53CA-4B6D-BFE9-592B5360EAD8}"/>
              </a:ext>
            </a:extLst>
          </p:cNvPr>
          <p:cNvSpPr>
            <a:spLocks/>
          </p:cNvSpPr>
          <p:nvPr/>
        </p:nvSpPr>
        <p:spPr bwMode="auto">
          <a:xfrm>
            <a:off x="703263" y="3251200"/>
            <a:ext cx="838200" cy="561975"/>
          </a:xfrm>
          <a:custGeom>
            <a:avLst/>
            <a:gdLst>
              <a:gd name="T0" fmla="*/ 647519 w 211"/>
              <a:gd name="T1" fmla="*/ 290952 h 141"/>
              <a:gd name="T2" fmla="*/ 305883 w 211"/>
              <a:gd name="T3" fmla="*/ 135512 h 141"/>
              <a:gd name="T4" fmla="*/ 286021 w 211"/>
              <a:gd name="T5" fmla="*/ 91670 h 141"/>
              <a:gd name="T6" fmla="*/ 667382 w 211"/>
              <a:gd name="T7" fmla="*/ 55799 h 141"/>
              <a:gd name="T8" fmla="*/ 695190 w 211"/>
              <a:gd name="T9" fmla="*/ 11957 h 141"/>
              <a:gd name="T10" fmla="*/ 766695 w 211"/>
              <a:gd name="T11" fmla="*/ 247110 h 141"/>
              <a:gd name="T12" fmla="*/ 838200 w 211"/>
              <a:gd name="T13" fmla="*/ 235153 h 141"/>
              <a:gd name="T14" fmla="*/ 738887 w 211"/>
              <a:gd name="T15" fmla="*/ 0 h 141"/>
              <a:gd name="T16" fmla="*/ 23835 w 211"/>
              <a:gd name="T17" fmla="*/ 302909 h 141"/>
              <a:gd name="T18" fmla="*/ 95340 w 211"/>
              <a:gd name="T19" fmla="*/ 55799 h 141"/>
              <a:gd name="T20" fmla="*/ 43698 w 211"/>
              <a:gd name="T21" fmla="*/ 31885 h 141"/>
              <a:gd name="T22" fmla="*/ 3973 w 211"/>
              <a:gd name="T23" fmla="*/ 278995 h 141"/>
              <a:gd name="T24" fmla="*/ 289993 w 211"/>
              <a:gd name="T25" fmla="*/ 470305 h 141"/>
              <a:gd name="T26" fmla="*/ 258213 w 211"/>
              <a:gd name="T27" fmla="*/ 506176 h 141"/>
              <a:gd name="T28" fmla="*/ 305883 w 211"/>
              <a:gd name="T29" fmla="*/ 546032 h 141"/>
              <a:gd name="T30" fmla="*/ 337664 w 211"/>
              <a:gd name="T31" fmla="*/ 510162 h 141"/>
              <a:gd name="T32" fmla="*/ 190681 w 211"/>
              <a:gd name="T33" fmla="*/ 510162 h 141"/>
              <a:gd name="T34" fmla="*/ 270131 w 211"/>
              <a:gd name="T35" fmla="*/ 414506 h 141"/>
              <a:gd name="T36" fmla="*/ 206571 w 211"/>
              <a:gd name="T37" fmla="*/ 446391 h 141"/>
              <a:gd name="T38" fmla="*/ 127120 w 211"/>
              <a:gd name="T39" fmla="*/ 414506 h 141"/>
              <a:gd name="T40" fmla="*/ 174791 w 211"/>
              <a:gd name="T41" fmla="*/ 454363 h 141"/>
              <a:gd name="T42" fmla="*/ 210543 w 211"/>
              <a:gd name="T43" fmla="*/ 354722 h 141"/>
              <a:gd name="T44" fmla="*/ 146983 w 211"/>
              <a:gd name="T45" fmla="*/ 386607 h 141"/>
              <a:gd name="T46" fmla="*/ 115203 w 211"/>
              <a:gd name="T47" fmla="*/ 394578 h 141"/>
              <a:gd name="T48" fmla="*/ 111230 w 211"/>
              <a:gd name="T49" fmla="*/ 302909 h 141"/>
              <a:gd name="T50" fmla="*/ 95340 w 211"/>
              <a:gd name="T51" fmla="*/ 322837 h 141"/>
              <a:gd name="T52" fmla="*/ 75478 w 211"/>
              <a:gd name="T53" fmla="*/ 390593 h 141"/>
              <a:gd name="T54" fmla="*/ 635602 w 211"/>
              <a:gd name="T55" fmla="*/ 350736 h 141"/>
              <a:gd name="T56" fmla="*/ 425059 w 211"/>
              <a:gd name="T57" fmla="*/ 131526 h 141"/>
              <a:gd name="T58" fmla="*/ 305883 w 211"/>
              <a:gd name="T59" fmla="*/ 155440 h 141"/>
              <a:gd name="T60" fmla="*/ 274103 w 211"/>
              <a:gd name="T61" fmla="*/ 75727 h 141"/>
              <a:gd name="T62" fmla="*/ 135065 w 211"/>
              <a:gd name="T63" fmla="*/ 271023 h 141"/>
              <a:gd name="T64" fmla="*/ 222461 w 211"/>
              <a:gd name="T65" fmla="*/ 338779 h 141"/>
              <a:gd name="T66" fmla="*/ 301911 w 211"/>
              <a:gd name="T67" fmla="*/ 438420 h 141"/>
              <a:gd name="T68" fmla="*/ 377389 w 211"/>
              <a:gd name="T69" fmla="*/ 514147 h 141"/>
              <a:gd name="T70" fmla="*/ 397251 w 211"/>
              <a:gd name="T71" fmla="*/ 526104 h 141"/>
              <a:gd name="T72" fmla="*/ 421086 w 211"/>
              <a:gd name="T73" fmla="*/ 478277 h 141"/>
              <a:gd name="T74" fmla="*/ 349581 w 211"/>
              <a:gd name="T75" fmla="*/ 402549 h 141"/>
              <a:gd name="T76" fmla="*/ 472729 w 211"/>
              <a:gd name="T77" fmla="*/ 482262 h 141"/>
              <a:gd name="T78" fmla="*/ 492591 w 211"/>
              <a:gd name="T79" fmla="*/ 426463 h 141"/>
              <a:gd name="T80" fmla="*/ 429031 w 211"/>
              <a:gd name="T81" fmla="*/ 374650 h 141"/>
              <a:gd name="T82" fmla="*/ 444921 w 211"/>
              <a:gd name="T83" fmla="*/ 354722 h 141"/>
              <a:gd name="T84" fmla="*/ 576014 w 211"/>
              <a:gd name="T85" fmla="*/ 418492 h 141"/>
              <a:gd name="T86" fmla="*/ 548207 w 211"/>
              <a:gd name="T87" fmla="*/ 350736 h 141"/>
              <a:gd name="T88" fmla="*/ 500536 w 211"/>
              <a:gd name="T89" fmla="*/ 298923 h 141"/>
              <a:gd name="T90" fmla="*/ 635602 w 211"/>
              <a:gd name="T91" fmla="*/ 350736 h 141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211" h="141" extrusionOk="0">
                <a:moveTo>
                  <a:pt x="168" y="14"/>
                </a:moveTo>
                <a:cubicBezTo>
                  <a:pt x="188" y="62"/>
                  <a:pt x="188" y="62"/>
                  <a:pt x="188" y="62"/>
                </a:cubicBezTo>
                <a:cubicBezTo>
                  <a:pt x="163" y="73"/>
                  <a:pt x="163" y="73"/>
                  <a:pt x="163" y="73"/>
                </a:cubicBezTo>
                <a:cubicBezTo>
                  <a:pt x="150" y="62"/>
                  <a:pt x="111" y="28"/>
                  <a:pt x="107" y="27"/>
                </a:cubicBezTo>
                <a:cubicBezTo>
                  <a:pt x="105" y="27"/>
                  <a:pt x="92" y="32"/>
                  <a:pt x="91" y="32"/>
                </a:cubicBezTo>
                <a:cubicBezTo>
                  <a:pt x="91" y="32"/>
                  <a:pt x="84" y="34"/>
                  <a:pt x="77" y="34"/>
                </a:cubicBezTo>
                <a:cubicBezTo>
                  <a:pt x="74" y="34"/>
                  <a:pt x="72" y="34"/>
                  <a:pt x="70" y="33"/>
                </a:cubicBezTo>
                <a:cubicBezTo>
                  <a:pt x="68" y="32"/>
                  <a:pt x="68" y="31"/>
                  <a:pt x="68" y="29"/>
                </a:cubicBezTo>
                <a:cubicBezTo>
                  <a:pt x="68" y="27"/>
                  <a:pt x="71" y="24"/>
                  <a:pt x="72" y="23"/>
                </a:cubicBezTo>
                <a:cubicBezTo>
                  <a:pt x="83" y="18"/>
                  <a:pt x="110" y="7"/>
                  <a:pt x="113" y="7"/>
                </a:cubicBezTo>
                <a:cubicBezTo>
                  <a:pt x="113" y="7"/>
                  <a:pt x="114" y="7"/>
                  <a:pt x="114" y="7"/>
                </a:cubicBezTo>
                <a:cubicBezTo>
                  <a:pt x="121" y="7"/>
                  <a:pt x="163" y="13"/>
                  <a:pt x="168" y="14"/>
                </a:cubicBezTo>
                <a:close/>
                <a:moveTo>
                  <a:pt x="186" y="0"/>
                </a:moveTo>
                <a:cubicBezTo>
                  <a:pt x="185" y="0"/>
                  <a:pt x="184" y="0"/>
                  <a:pt x="184" y="0"/>
                </a:cubicBezTo>
                <a:cubicBezTo>
                  <a:pt x="175" y="3"/>
                  <a:pt x="175" y="3"/>
                  <a:pt x="175" y="3"/>
                </a:cubicBezTo>
                <a:cubicBezTo>
                  <a:pt x="174" y="4"/>
                  <a:pt x="173" y="5"/>
                  <a:pt x="172" y="6"/>
                </a:cubicBezTo>
                <a:cubicBezTo>
                  <a:pt x="172" y="8"/>
                  <a:pt x="172" y="9"/>
                  <a:pt x="172" y="11"/>
                </a:cubicBezTo>
                <a:cubicBezTo>
                  <a:pt x="193" y="62"/>
                  <a:pt x="193" y="62"/>
                  <a:pt x="193" y="62"/>
                </a:cubicBezTo>
                <a:cubicBezTo>
                  <a:pt x="194" y="65"/>
                  <a:pt x="197" y="66"/>
                  <a:pt x="200" y="65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9" y="61"/>
                  <a:pt x="210" y="60"/>
                  <a:pt x="211" y="59"/>
                </a:cubicBezTo>
                <a:cubicBezTo>
                  <a:pt x="211" y="57"/>
                  <a:pt x="211" y="56"/>
                  <a:pt x="211" y="55"/>
                </a:cubicBezTo>
                <a:cubicBezTo>
                  <a:pt x="191" y="3"/>
                  <a:pt x="191" y="3"/>
                  <a:pt x="191" y="3"/>
                </a:cubicBezTo>
                <a:cubicBezTo>
                  <a:pt x="190" y="1"/>
                  <a:pt x="188" y="0"/>
                  <a:pt x="186" y="0"/>
                </a:cubicBezTo>
                <a:close/>
                <a:moveTo>
                  <a:pt x="1" y="70"/>
                </a:moveTo>
                <a:cubicBezTo>
                  <a:pt x="0" y="72"/>
                  <a:pt x="1" y="73"/>
                  <a:pt x="2" y="74"/>
                </a:cubicBezTo>
                <a:cubicBezTo>
                  <a:pt x="3" y="75"/>
                  <a:pt x="4" y="76"/>
                  <a:pt x="6" y="76"/>
                </a:cubicBezTo>
                <a:cubicBezTo>
                  <a:pt x="14" y="77"/>
                  <a:pt x="14" y="77"/>
                  <a:pt x="14" y="77"/>
                </a:cubicBezTo>
                <a:cubicBezTo>
                  <a:pt x="17" y="77"/>
                  <a:pt x="20" y="75"/>
                  <a:pt x="20" y="72"/>
                </a:cubicBezTo>
                <a:cubicBezTo>
                  <a:pt x="24" y="14"/>
                  <a:pt x="24" y="14"/>
                  <a:pt x="24" y="14"/>
                </a:cubicBezTo>
                <a:cubicBezTo>
                  <a:pt x="25" y="13"/>
                  <a:pt x="24" y="11"/>
                  <a:pt x="23" y="10"/>
                </a:cubicBezTo>
                <a:cubicBezTo>
                  <a:pt x="22" y="9"/>
                  <a:pt x="21" y="8"/>
                  <a:pt x="19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8"/>
                  <a:pt x="10" y="8"/>
                  <a:pt x="10" y="8"/>
                </a:cubicBezTo>
                <a:cubicBezTo>
                  <a:pt x="7" y="8"/>
                  <a:pt x="5" y="10"/>
                  <a:pt x="5" y="13"/>
                </a:cubicBezTo>
                <a:lnTo>
                  <a:pt x="1" y="70"/>
                </a:lnTo>
                <a:close/>
                <a:moveTo>
                  <a:pt x="87" y="121"/>
                </a:moveTo>
                <a:cubicBezTo>
                  <a:pt x="87" y="120"/>
                  <a:pt x="86" y="118"/>
                  <a:pt x="84" y="116"/>
                </a:cubicBezTo>
                <a:cubicBezTo>
                  <a:pt x="80" y="113"/>
                  <a:pt x="76" y="114"/>
                  <a:pt x="73" y="118"/>
                </a:cubicBezTo>
                <a:cubicBezTo>
                  <a:pt x="69" y="123"/>
                  <a:pt x="69" y="123"/>
                  <a:pt x="69" y="123"/>
                </a:cubicBezTo>
                <a:cubicBezTo>
                  <a:pt x="69" y="123"/>
                  <a:pt x="69" y="123"/>
                  <a:pt x="69" y="123"/>
                </a:cubicBezTo>
                <a:cubicBezTo>
                  <a:pt x="65" y="127"/>
                  <a:pt x="65" y="127"/>
                  <a:pt x="65" y="127"/>
                </a:cubicBezTo>
                <a:cubicBezTo>
                  <a:pt x="61" y="133"/>
                  <a:pt x="65" y="138"/>
                  <a:pt x="67" y="139"/>
                </a:cubicBezTo>
                <a:cubicBezTo>
                  <a:pt x="68" y="140"/>
                  <a:pt x="70" y="141"/>
                  <a:pt x="71" y="141"/>
                </a:cubicBezTo>
                <a:cubicBezTo>
                  <a:pt x="73" y="141"/>
                  <a:pt x="75" y="140"/>
                  <a:pt x="77" y="137"/>
                </a:cubicBezTo>
                <a:cubicBezTo>
                  <a:pt x="83" y="130"/>
                  <a:pt x="83" y="130"/>
                  <a:pt x="83" y="130"/>
                </a:cubicBezTo>
                <a:cubicBezTo>
                  <a:pt x="83" y="130"/>
                  <a:pt x="83" y="130"/>
                  <a:pt x="83" y="130"/>
                </a:cubicBezTo>
                <a:cubicBezTo>
                  <a:pt x="85" y="128"/>
                  <a:pt x="85" y="128"/>
                  <a:pt x="85" y="128"/>
                </a:cubicBezTo>
                <a:cubicBezTo>
                  <a:pt x="87" y="126"/>
                  <a:pt x="88" y="124"/>
                  <a:pt x="87" y="121"/>
                </a:cubicBezTo>
                <a:close/>
                <a:moveTo>
                  <a:pt x="46" y="118"/>
                </a:moveTo>
                <a:cubicBezTo>
                  <a:pt x="43" y="122"/>
                  <a:pt x="44" y="125"/>
                  <a:pt x="48" y="128"/>
                </a:cubicBezTo>
                <a:cubicBezTo>
                  <a:pt x="52" y="131"/>
                  <a:pt x="56" y="131"/>
                  <a:pt x="59" y="127"/>
                </a:cubicBezTo>
                <a:cubicBezTo>
                  <a:pt x="69" y="115"/>
                  <a:pt x="69" y="115"/>
                  <a:pt x="69" y="115"/>
                </a:cubicBezTo>
                <a:cubicBezTo>
                  <a:pt x="74" y="109"/>
                  <a:pt x="69" y="105"/>
                  <a:pt x="68" y="104"/>
                </a:cubicBezTo>
                <a:cubicBezTo>
                  <a:pt x="64" y="101"/>
                  <a:pt x="60" y="101"/>
                  <a:pt x="57" y="105"/>
                </a:cubicBezTo>
                <a:cubicBezTo>
                  <a:pt x="52" y="112"/>
                  <a:pt x="52" y="112"/>
                  <a:pt x="52" y="112"/>
                </a:cubicBezTo>
                <a:cubicBezTo>
                  <a:pt x="52" y="112"/>
                  <a:pt x="52" y="112"/>
                  <a:pt x="52" y="112"/>
                </a:cubicBezTo>
                <a:cubicBezTo>
                  <a:pt x="51" y="112"/>
                  <a:pt x="51" y="112"/>
                  <a:pt x="51" y="112"/>
                </a:cubicBezTo>
                <a:lnTo>
                  <a:pt x="46" y="118"/>
                </a:lnTo>
                <a:close/>
                <a:moveTo>
                  <a:pt x="32" y="104"/>
                </a:moveTo>
                <a:cubicBezTo>
                  <a:pt x="30" y="106"/>
                  <a:pt x="29" y="108"/>
                  <a:pt x="30" y="110"/>
                </a:cubicBezTo>
                <a:cubicBezTo>
                  <a:pt x="30" y="112"/>
                  <a:pt x="31" y="114"/>
                  <a:pt x="33" y="115"/>
                </a:cubicBezTo>
                <a:cubicBezTo>
                  <a:pt x="37" y="118"/>
                  <a:pt x="40" y="118"/>
                  <a:pt x="44" y="114"/>
                </a:cubicBezTo>
                <a:cubicBezTo>
                  <a:pt x="55" y="101"/>
                  <a:pt x="55" y="101"/>
                  <a:pt x="55" y="101"/>
                </a:cubicBezTo>
                <a:cubicBezTo>
                  <a:pt x="56" y="98"/>
                  <a:pt x="57" y="96"/>
                  <a:pt x="57" y="94"/>
                </a:cubicBezTo>
                <a:cubicBezTo>
                  <a:pt x="56" y="92"/>
                  <a:pt x="55" y="91"/>
                  <a:pt x="53" y="89"/>
                </a:cubicBezTo>
                <a:cubicBezTo>
                  <a:pt x="50" y="86"/>
                  <a:pt x="46" y="87"/>
                  <a:pt x="43" y="91"/>
                </a:cubicBezTo>
                <a:cubicBezTo>
                  <a:pt x="37" y="97"/>
                  <a:pt x="37" y="97"/>
                  <a:pt x="37" y="97"/>
                </a:cubicBezTo>
                <a:cubicBezTo>
                  <a:pt x="37" y="97"/>
                  <a:pt x="37" y="97"/>
                  <a:pt x="37" y="97"/>
                </a:cubicBezTo>
                <a:cubicBezTo>
                  <a:pt x="37" y="98"/>
                  <a:pt x="37" y="98"/>
                  <a:pt x="37" y="98"/>
                </a:cubicBezTo>
                <a:lnTo>
                  <a:pt x="32" y="104"/>
                </a:lnTo>
                <a:close/>
                <a:moveTo>
                  <a:pt x="29" y="99"/>
                </a:moveTo>
                <a:cubicBezTo>
                  <a:pt x="40" y="86"/>
                  <a:pt x="40" y="86"/>
                  <a:pt x="40" y="86"/>
                </a:cubicBezTo>
                <a:cubicBezTo>
                  <a:pt x="45" y="80"/>
                  <a:pt x="40" y="76"/>
                  <a:pt x="39" y="75"/>
                </a:cubicBezTo>
                <a:cubicBezTo>
                  <a:pt x="35" y="72"/>
                  <a:pt x="31" y="72"/>
                  <a:pt x="28" y="76"/>
                </a:cubicBezTo>
                <a:cubicBezTo>
                  <a:pt x="25" y="81"/>
                  <a:pt x="25" y="81"/>
                  <a:pt x="25" y="81"/>
                </a:cubicBezTo>
                <a:cubicBezTo>
                  <a:pt x="25" y="81"/>
                  <a:pt x="25" y="81"/>
                  <a:pt x="25" y="81"/>
                </a:cubicBezTo>
                <a:cubicBezTo>
                  <a:pt x="24" y="81"/>
                  <a:pt x="24" y="81"/>
                  <a:pt x="24" y="81"/>
                </a:cubicBezTo>
                <a:cubicBezTo>
                  <a:pt x="19" y="87"/>
                  <a:pt x="19" y="87"/>
                  <a:pt x="19" y="87"/>
                </a:cubicBezTo>
                <a:cubicBezTo>
                  <a:pt x="17" y="89"/>
                  <a:pt x="16" y="91"/>
                  <a:pt x="16" y="93"/>
                </a:cubicBezTo>
                <a:cubicBezTo>
                  <a:pt x="17" y="96"/>
                  <a:pt x="18" y="97"/>
                  <a:pt x="19" y="98"/>
                </a:cubicBezTo>
                <a:cubicBezTo>
                  <a:pt x="21" y="99"/>
                  <a:pt x="23" y="101"/>
                  <a:pt x="25" y="101"/>
                </a:cubicBezTo>
                <a:cubicBezTo>
                  <a:pt x="26" y="101"/>
                  <a:pt x="28" y="100"/>
                  <a:pt x="29" y="99"/>
                </a:cubicBezTo>
                <a:close/>
                <a:moveTo>
                  <a:pt x="160" y="88"/>
                </a:moveTo>
                <a:cubicBezTo>
                  <a:pt x="163" y="85"/>
                  <a:pt x="164" y="80"/>
                  <a:pt x="159" y="76"/>
                </a:cubicBezTo>
                <a:cubicBezTo>
                  <a:pt x="155" y="73"/>
                  <a:pt x="155" y="73"/>
                  <a:pt x="155" y="73"/>
                </a:cubicBezTo>
                <a:cubicBezTo>
                  <a:pt x="135" y="56"/>
                  <a:pt x="112" y="36"/>
                  <a:pt x="107" y="33"/>
                </a:cubicBezTo>
                <a:cubicBezTo>
                  <a:pt x="104" y="33"/>
                  <a:pt x="98" y="35"/>
                  <a:pt x="93" y="37"/>
                </a:cubicBezTo>
                <a:cubicBezTo>
                  <a:pt x="92" y="37"/>
                  <a:pt x="92" y="37"/>
                  <a:pt x="92" y="37"/>
                </a:cubicBezTo>
                <a:cubicBezTo>
                  <a:pt x="92" y="37"/>
                  <a:pt x="84" y="39"/>
                  <a:pt x="77" y="39"/>
                </a:cubicBezTo>
                <a:cubicBezTo>
                  <a:pt x="73" y="39"/>
                  <a:pt x="70" y="39"/>
                  <a:pt x="67" y="37"/>
                </a:cubicBezTo>
                <a:cubicBezTo>
                  <a:pt x="63" y="34"/>
                  <a:pt x="63" y="31"/>
                  <a:pt x="63" y="29"/>
                </a:cubicBezTo>
                <a:cubicBezTo>
                  <a:pt x="63" y="25"/>
                  <a:pt x="67" y="21"/>
                  <a:pt x="69" y="19"/>
                </a:cubicBezTo>
                <a:cubicBezTo>
                  <a:pt x="29" y="14"/>
                  <a:pt x="29" y="14"/>
                  <a:pt x="29" y="14"/>
                </a:cubicBezTo>
                <a:cubicBezTo>
                  <a:pt x="25" y="72"/>
                  <a:pt x="25" y="72"/>
                  <a:pt x="25" y="72"/>
                </a:cubicBezTo>
                <a:cubicBezTo>
                  <a:pt x="28" y="69"/>
                  <a:pt x="32" y="68"/>
                  <a:pt x="34" y="68"/>
                </a:cubicBezTo>
                <a:cubicBezTo>
                  <a:pt x="37" y="68"/>
                  <a:pt x="39" y="69"/>
                  <a:pt x="42" y="71"/>
                </a:cubicBezTo>
                <a:cubicBezTo>
                  <a:pt x="46" y="74"/>
                  <a:pt x="48" y="78"/>
                  <a:pt x="47" y="82"/>
                </a:cubicBezTo>
                <a:cubicBezTo>
                  <a:pt x="50" y="82"/>
                  <a:pt x="54" y="83"/>
                  <a:pt x="56" y="85"/>
                </a:cubicBezTo>
                <a:cubicBezTo>
                  <a:pt x="60" y="89"/>
                  <a:pt x="62" y="93"/>
                  <a:pt x="62" y="97"/>
                </a:cubicBezTo>
                <a:cubicBezTo>
                  <a:pt x="65" y="96"/>
                  <a:pt x="68" y="97"/>
                  <a:pt x="71" y="100"/>
                </a:cubicBezTo>
                <a:cubicBezTo>
                  <a:pt x="74" y="103"/>
                  <a:pt x="76" y="106"/>
                  <a:pt x="76" y="110"/>
                </a:cubicBezTo>
                <a:cubicBezTo>
                  <a:pt x="80" y="109"/>
                  <a:pt x="84" y="110"/>
                  <a:pt x="87" y="113"/>
                </a:cubicBezTo>
                <a:cubicBezTo>
                  <a:pt x="92" y="116"/>
                  <a:pt x="93" y="122"/>
                  <a:pt x="91" y="127"/>
                </a:cubicBezTo>
                <a:cubicBezTo>
                  <a:pt x="95" y="129"/>
                  <a:pt x="95" y="129"/>
                  <a:pt x="95" y="129"/>
                </a:cubicBezTo>
                <a:cubicBezTo>
                  <a:pt x="95" y="130"/>
                  <a:pt x="95" y="130"/>
                  <a:pt x="96" y="130"/>
                </a:cubicBezTo>
                <a:cubicBezTo>
                  <a:pt x="96" y="130"/>
                  <a:pt x="96" y="130"/>
                  <a:pt x="96" y="130"/>
                </a:cubicBezTo>
                <a:cubicBezTo>
                  <a:pt x="97" y="131"/>
                  <a:pt x="99" y="132"/>
                  <a:pt x="100" y="132"/>
                </a:cubicBezTo>
                <a:cubicBezTo>
                  <a:pt x="103" y="132"/>
                  <a:pt x="104" y="130"/>
                  <a:pt x="105" y="129"/>
                </a:cubicBezTo>
                <a:cubicBezTo>
                  <a:pt x="108" y="126"/>
                  <a:pt x="109" y="123"/>
                  <a:pt x="106" y="120"/>
                </a:cubicBezTo>
                <a:cubicBezTo>
                  <a:pt x="106" y="120"/>
                  <a:pt x="106" y="120"/>
                  <a:pt x="106" y="120"/>
                </a:cubicBezTo>
                <a:cubicBezTo>
                  <a:pt x="88" y="105"/>
                  <a:pt x="88" y="105"/>
                  <a:pt x="88" y="105"/>
                </a:cubicBezTo>
                <a:cubicBezTo>
                  <a:pt x="88" y="104"/>
                  <a:pt x="87" y="104"/>
                  <a:pt x="87" y="103"/>
                </a:cubicBezTo>
                <a:cubicBezTo>
                  <a:pt x="87" y="102"/>
                  <a:pt x="87" y="101"/>
                  <a:pt x="88" y="101"/>
                </a:cubicBezTo>
                <a:cubicBezTo>
                  <a:pt x="89" y="100"/>
                  <a:pt x="91" y="99"/>
                  <a:pt x="92" y="100"/>
                </a:cubicBezTo>
                <a:cubicBezTo>
                  <a:pt x="115" y="120"/>
                  <a:pt x="115" y="120"/>
                  <a:pt x="115" y="120"/>
                </a:cubicBezTo>
                <a:cubicBezTo>
                  <a:pt x="116" y="121"/>
                  <a:pt x="118" y="121"/>
                  <a:pt x="119" y="121"/>
                </a:cubicBezTo>
                <a:cubicBezTo>
                  <a:pt x="122" y="121"/>
                  <a:pt x="124" y="120"/>
                  <a:pt x="126" y="118"/>
                </a:cubicBezTo>
                <a:cubicBezTo>
                  <a:pt x="127" y="116"/>
                  <a:pt x="128" y="114"/>
                  <a:pt x="128" y="112"/>
                </a:cubicBezTo>
                <a:cubicBezTo>
                  <a:pt x="127" y="110"/>
                  <a:pt x="126" y="108"/>
                  <a:pt x="124" y="107"/>
                </a:cubicBezTo>
                <a:cubicBezTo>
                  <a:pt x="121" y="104"/>
                  <a:pt x="121" y="104"/>
                  <a:pt x="121" y="104"/>
                </a:cubicBezTo>
                <a:cubicBezTo>
                  <a:pt x="121" y="104"/>
                  <a:pt x="121" y="104"/>
                  <a:pt x="121" y="104"/>
                </a:cubicBezTo>
                <a:cubicBezTo>
                  <a:pt x="108" y="94"/>
                  <a:pt x="108" y="94"/>
                  <a:pt x="108" y="94"/>
                </a:cubicBezTo>
                <a:cubicBezTo>
                  <a:pt x="108" y="93"/>
                  <a:pt x="107" y="93"/>
                  <a:pt x="107" y="92"/>
                </a:cubicBezTo>
                <a:cubicBezTo>
                  <a:pt x="107" y="91"/>
                  <a:pt x="107" y="90"/>
                  <a:pt x="108" y="90"/>
                </a:cubicBezTo>
                <a:cubicBezTo>
                  <a:pt x="109" y="89"/>
                  <a:pt x="111" y="88"/>
                  <a:pt x="112" y="89"/>
                </a:cubicBezTo>
                <a:cubicBezTo>
                  <a:pt x="133" y="107"/>
                  <a:pt x="133" y="107"/>
                  <a:pt x="133" y="107"/>
                </a:cubicBezTo>
                <a:cubicBezTo>
                  <a:pt x="135" y="108"/>
                  <a:pt x="137" y="109"/>
                  <a:pt x="138" y="109"/>
                </a:cubicBezTo>
                <a:cubicBezTo>
                  <a:pt x="141" y="109"/>
                  <a:pt x="143" y="107"/>
                  <a:pt x="145" y="105"/>
                </a:cubicBezTo>
                <a:cubicBezTo>
                  <a:pt x="147" y="103"/>
                  <a:pt x="148" y="101"/>
                  <a:pt x="147" y="99"/>
                </a:cubicBezTo>
                <a:cubicBezTo>
                  <a:pt x="147" y="97"/>
                  <a:pt x="146" y="95"/>
                  <a:pt x="144" y="94"/>
                </a:cubicBezTo>
                <a:cubicBezTo>
                  <a:pt x="138" y="88"/>
                  <a:pt x="138" y="88"/>
                  <a:pt x="138" y="88"/>
                </a:cubicBezTo>
                <a:cubicBezTo>
                  <a:pt x="138" y="88"/>
                  <a:pt x="138" y="88"/>
                  <a:pt x="138" y="88"/>
                </a:cubicBezTo>
                <a:cubicBezTo>
                  <a:pt x="127" y="79"/>
                  <a:pt x="127" y="79"/>
                  <a:pt x="127" y="79"/>
                </a:cubicBezTo>
                <a:cubicBezTo>
                  <a:pt x="125" y="78"/>
                  <a:pt x="125" y="77"/>
                  <a:pt x="126" y="75"/>
                </a:cubicBezTo>
                <a:cubicBezTo>
                  <a:pt x="127" y="74"/>
                  <a:pt x="129" y="74"/>
                  <a:pt x="130" y="75"/>
                </a:cubicBezTo>
                <a:cubicBezTo>
                  <a:pt x="148" y="90"/>
                  <a:pt x="148" y="90"/>
                  <a:pt x="148" y="90"/>
                </a:cubicBezTo>
                <a:cubicBezTo>
                  <a:pt x="152" y="93"/>
                  <a:pt x="157" y="92"/>
                  <a:pt x="160" y="88"/>
                </a:cubicBezTo>
                <a:close/>
              </a:path>
            </a:pathLst>
          </a:custGeom>
          <a:solidFill>
            <a:srgbClr val="8C10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16417" name="Google Shape;139;p14">
            <a:extLst>
              <a:ext uri="{FF2B5EF4-FFF2-40B4-BE49-F238E27FC236}">
                <a16:creationId xmlns:a16="http://schemas.microsoft.com/office/drawing/2014/main" id="{2EE3E77F-5001-43E0-B803-659C7E45A757}"/>
              </a:ext>
            </a:extLst>
          </p:cNvPr>
          <p:cNvSpPr>
            <a:spLocks/>
          </p:cNvSpPr>
          <p:nvPr/>
        </p:nvSpPr>
        <p:spPr bwMode="auto">
          <a:xfrm>
            <a:off x="10688638" y="1235075"/>
            <a:ext cx="752475" cy="628650"/>
          </a:xfrm>
          <a:custGeom>
            <a:avLst/>
            <a:gdLst>
              <a:gd name="T0" fmla="*/ 103515 w 189"/>
              <a:gd name="T1" fmla="*/ 513265 h 158"/>
              <a:gd name="T2" fmla="*/ 103515 w 189"/>
              <a:gd name="T3" fmla="*/ 342177 h 158"/>
              <a:gd name="T4" fmla="*/ 127403 w 189"/>
              <a:gd name="T5" fmla="*/ 318304 h 158"/>
              <a:gd name="T6" fmla="*/ 167217 w 189"/>
              <a:gd name="T7" fmla="*/ 318304 h 158"/>
              <a:gd name="T8" fmla="*/ 195086 w 189"/>
              <a:gd name="T9" fmla="*/ 342177 h 158"/>
              <a:gd name="T10" fmla="*/ 195086 w 189"/>
              <a:gd name="T11" fmla="*/ 513265 h 158"/>
              <a:gd name="T12" fmla="*/ 167217 w 189"/>
              <a:gd name="T13" fmla="*/ 537138 h 158"/>
              <a:gd name="T14" fmla="*/ 127403 w 189"/>
              <a:gd name="T15" fmla="*/ 537138 h 158"/>
              <a:gd name="T16" fmla="*/ 103515 w 189"/>
              <a:gd name="T17" fmla="*/ 513265 h 158"/>
              <a:gd name="T18" fmla="*/ 278694 w 189"/>
              <a:gd name="T19" fmla="*/ 258622 h 158"/>
              <a:gd name="T20" fmla="*/ 250825 w 189"/>
              <a:gd name="T21" fmla="*/ 282495 h 158"/>
              <a:gd name="T22" fmla="*/ 250825 w 189"/>
              <a:gd name="T23" fmla="*/ 513265 h 158"/>
              <a:gd name="T24" fmla="*/ 278694 w 189"/>
              <a:gd name="T25" fmla="*/ 537138 h 158"/>
              <a:gd name="T26" fmla="*/ 318508 w 189"/>
              <a:gd name="T27" fmla="*/ 537138 h 158"/>
              <a:gd name="T28" fmla="*/ 342396 w 189"/>
              <a:gd name="T29" fmla="*/ 513265 h 158"/>
              <a:gd name="T30" fmla="*/ 342396 w 189"/>
              <a:gd name="T31" fmla="*/ 282495 h 158"/>
              <a:gd name="T32" fmla="*/ 318508 w 189"/>
              <a:gd name="T33" fmla="*/ 258622 h 158"/>
              <a:gd name="T34" fmla="*/ 278694 w 189"/>
              <a:gd name="T35" fmla="*/ 258622 h 158"/>
              <a:gd name="T36" fmla="*/ 426004 w 189"/>
              <a:gd name="T37" fmla="*/ 206897 h 158"/>
              <a:gd name="T38" fmla="*/ 402116 w 189"/>
              <a:gd name="T39" fmla="*/ 230770 h 158"/>
              <a:gd name="T40" fmla="*/ 402116 w 189"/>
              <a:gd name="T41" fmla="*/ 513265 h 158"/>
              <a:gd name="T42" fmla="*/ 426004 w 189"/>
              <a:gd name="T43" fmla="*/ 537138 h 158"/>
              <a:gd name="T44" fmla="*/ 469799 w 189"/>
              <a:gd name="T45" fmla="*/ 537138 h 158"/>
              <a:gd name="T46" fmla="*/ 493687 w 189"/>
              <a:gd name="T47" fmla="*/ 513265 h 158"/>
              <a:gd name="T48" fmla="*/ 493687 w 189"/>
              <a:gd name="T49" fmla="*/ 230770 h 158"/>
              <a:gd name="T50" fmla="*/ 469799 w 189"/>
              <a:gd name="T51" fmla="*/ 206897 h 158"/>
              <a:gd name="T52" fmla="*/ 426004 w 189"/>
              <a:gd name="T53" fmla="*/ 206897 h 158"/>
              <a:gd name="T54" fmla="*/ 577296 w 189"/>
              <a:gd name="T55" fmla="*/ 155173 h 158"/>
              <a:gd name="T56" fmla="*/ 553408 w 189"/>
              <a:gd name="T57" fmla="*/ 179046 h 158"/>
              <a:gd name="T58" fmla="*/ 553408 w 189"/>
              <a:gd name="T59" fmla="*/ 513265 h 158"/>
              <a:gd name="T60" fmla="*/ 577296 w 189"/>
              <a:gd name="T61" fmla="*/ 537138 h 158"/>
              <a:gd name="T62" fmla="*/ 617109 w 189"/>
              <a:gd name="T63" fmla="*/ 537138 h 158"/>
              <a:gd name="T64" fmla="*/ 644979 w 189"/>
              <a:gd name="T65" fmla="*/ 513265 h 158"/>
              <a:gd name="T66" fmla="*/ 644979 w 189"/>
              <a:gd name="T67" fmla="*/ 179046 h 158"/>
              <a:gd name="T68" fmla="*/ 617109 w 189"/>
              <a:gd name="T69" fmla="*/ 155173 h 158"/>
              <a:gd name="T70" fmla="*/ 577296 w 189"/>
              <a:gd name="T71" fmla="*/ 155173 h 158"/>
              <a:gd name="T72" fmla="*/ 115459 w 189"/>
              <a:gd name="T73" fmla="*/ 254643 h 158"/>
              <a:gd name="T74" fmla="*/ 557389 w 189"/>
              <a:gd name="T75" fmla="*/ 87534 h 158"/>
              <a:gd name="T76" fmla="*/ 573314 w 189"/>
              <a:gd name="T77" fmla="*/ 107428 h 158"/>
              <a:gd name="T78" fmla="*/ 617109 w 189"/>
              <a:gd name="T79" fmla="*/ 35809 h 158"/>
              <a:gd name="T80" fmla="*/ 529519 w 189"/>
              <a:gd name="T81" fmla="*/ 31830 h 158"/>
              <a:gd name="T82" fmla="*/ 545445 w 189"/>
              <a:gd name="T83" fmla="*/ 55703 h 158"/>
              <a:gd name="T84" fmla="*/ 107496 w 189"/>
              <a:gd name="T85" fmla="*/ 218834 h 158"/>
              <a:gd name="T86" fmla="*/ 115459 w 189"/>
              <a:gd name="T87" fmla="*/ 254643 h 158"/>
              <a:gd name="T88" fmla="*/ 752475 w 189"/>
              <a:gd name="T89" fmla="*/ 584883 h 158"/>
              <a:gd name="T90" fmla="*/ 676829 w 189"/>
              <a:gd name="T91" fmla="*/ 541116 h 158"/>
              <a:gd name="T92" fmla="*/ 676829 w 189"/>
              <a:gd name="T93" fmla="*/ 568968 h 158"/>
              <a:gd name="T94" fmla="*/ 63702 w 189"/>
              <a:gd name="T95" fmla="*/ 568968 h 158"/>
              <a:gd name="T96" fmla="*/ 63702 w 189"/>
              <a:gd name="T97" fmla="*/ 79576 h 158"/>
              <a:gd name="T98" fmla="*/ 91571 w 189"/>
              <a:gd name="T99" fmla="*/ 79576 h 158"/>
              <a:gd name="T100" fmla="*/ 47776 w 189"/>
              <a:gd name="T101" fmla="*/ 0 h 158"/>
              <a:gd name="T102" fmla="*/ 0 w 189"/>
              <a:gd name="T103" fmla="*/ 79576 h 158"/>
              <a:gd name="T104" fmla="*/ 27869 w 189"/>
              <a:gd name="T105" fmla="*/ 79576 h 158"/>
              <a:gd name="T106" fmla="*/ 27869 w 189"/>
              <a:gd name="T107" fmla="*/ 568968 h 158"/>
              <a:gd name="T108" fmla="*/ 27869 w 189"/>
              <a:gd name="T109" fmla="*/ 584883 h 158"/>
              <a:gd name="T110" fmla="*/ 27869 w 189"/>
              <a:gd name="T111" fmla="*/ 600798 h 158"/>
              <a:gd name="T112" fmla="*/ 676829 w 189"/>
              <a:gd name="T113" fmla="*/ 600798 h 158"/>
              <a:gd name="T114" fmla="*/ 676829 w 189"/>
              <a:gd name="T115" fmla="*/ 628650 h 158"/>
              <a:gd name="T116" fmla="*/ 752475 w 189"/>
              <a:gd name="T117" fmla="*/ 584883 h 15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89" h="158" extrusionOk="0">
                <a:moveTo>
                  <a:pt x="26" y="129"/>
                </a:moveTo>
                <a:cubicBezTo>
                  <a:pt x="26" y="86"/>
                  <a:pt x="26" y="86"/>
                  <a:pt x="26" y="86"/>
                </a:cubicBezTo>
                <a:cubicBezTo>
                  <a:pt x="26" y="83"/>
                  <a:pt x="29" y="80"/>
                  <a:pt x="32" y="80"/>
                </a:cubicBezTo>
                <a:cubicBezTo>
                  <a:pt x="42" y="80"/>
                  <a:pt x="42" y="80"/>
                  <a:pt x="42" y="80"/>
                </a:cubicBezTo>
                <a:cubicBezTo>
                  <a:pt x="46" y="80"/>
                  <a:pt x="49" y="83"/>
                  <a:pt x="49" y="86"/>
                </a:cubicBezTo>
                <a:cubicBezTo>
                  <a:pt x="49" y="129"/>
                  <a:pt x="49" y="129"/>
                  <a:pt x="49" y="129"/>
                </a:cubicBezTo>
                <a:cubicBezTo>
                  <a:pt x="49" y="132"/>
                  <a:pt x="46" y="135"/>
                  <a:pt x="42" y="135"/>
                </a:cubicBezTo>
                <a:cubicBezTo>
                  <a:pt x="32" y="135"/>
                  <a:pt x="32" y="135"/>
                  <a:pt x="32" y="135"/>
                </a:cubicBezTo>
                <a:cubicBezTo>
                  <a:pt x="29" y="135"/>
                  <a:pt x="26" y="132"/>
                  <a:pt x="26" y="129"/>
                </a:cubicBezTo>
                <a:close/>
                <a:moveTo>
                  <a:pt x="70" y="65"/>
                </a:moveTo>
                <a:cubicBezTo>
                  <a:pt x="66" y="65"/>
                  <a:pt x="63" y="68"/>
                  <a:pt x="63" y="71"/>
                </a:cubicBezTo>
                <a:cubicBezTo>
                  <a:pt x="63" y="129"/>
                  <a:pt x="63" y="129"/>
                  <a:pt x="63" y="129"/>
                </a:cubicBezTo>
                <a:cubicBezTo>
                  <a:pt x="63" y="132"/>
                  <a:pt x="66" y="135"/>
                  <a:pt x="70" y="135"/>
                </a:cubicBezTo>
                <a:cubicBezTo>
                  <a:pt x="80" y="135"/>
                  <a:pt x="80" y="135"/>
                  <a:pt x="80" y="135"/>
                </a:cubicBezTo>
                <a:cubicBezTo>
                  <a:pt x="83" y="135"/>
                  <a:pt x="86" y="132"/>
                  <a:pt x="86" y="129"/>
                </a:cubicBezTo>
                <a:cubicBezTo>
                  <a:pt x="86" y="71"/>
                  <a:pt x="86" y="71"/>
                  <a:pt x="86" y="71"/>
                </a:cubicBezTo>
                <a:cubicBezTo>
                  <a:pt x="86" y="68"/>
                  <a:pt x="83" y="65"/>
                  <a:pt x="80" y="65"/>
                </a:cubicBezTo>
                <a:lnTo>
                  <a:pt x="70" y="65"/>
                </a:lnTo>
                <a:close/>
                <a:moveTo>
                  <a:pt x="107" y="52"/>
                </a:moveTo>
                <a:cubicBezTo>
                  <a:pt x="104" y="52"/>
                  <a:pt x="101" y="55"/>
                  <a:pt x="101" y="58"/>
                </a:cubicBezTo>
                <a:cubicBezTo>
                  <a:pt x="101" y="129"/>
                  <a:pt x="101" y="129"/>
                  <a:pt x="101" y="129"/>
                </a:cubicBezTo>
                <a:cubicBezTo>
                  <a:pt x="101" y="132"/>
                  <a:pt x="104" y="135"/>
                  <a:pt x="107" y="135"/>
                </a:cubicBezTo>
                <a:cubicBezTo>
                  <a:pt x="118" y="135"/>
                  <a:pt x="118" y="135"/>
                  <a:pt x="118" y="135"/>
                </a:cubicBezTo>
                <a:cubicBezTo>
                  <a:pt x="121" y="135"/>
                  <a:pt x="124" y="132"/>
                  <a:pt x="124" y="129"/>
                </a:cubicBezTo>
                <a:cubicBezTo>
                  <a:pt x="124" y="58"/>
                  <a:pt x="124" y="58"/>
                  <a:pt x="124" y="58"/>
                </a:cubicBezTo>
                <a:cubicBezTo>
                  <a:pt x="124" y="55"/>
                  <a:pt x="121" y="52"/>
                  <a:pt x="118" y="52"/>
                </a:cubicBezTo>
                <a:lnTo>
                  <a:pt x="107" y="52"/>
                </a:lnTo>
                <a:close/>
                <a:moveTo>
                  <a:pt x="145" y="39"/>
                </a:moveTo>
                <a:cubicBezTo>
                  <a:pt x="142" y="39"/>
                  <a:pt x="139" y="42"/>
                  <a:pt x="139" y="45"/>
                </a:cubicBezTo>
                <a:cubicBezTo>
                  <a:pt x="139" y="129"/>
                  <a:pt x="139" y="129"/>
                  <a:pt x="139" y="129"/>
                </a:cubicBezTo>
                <a:cubicBezTo>
                  <a:pt x="139" y="132"/>
                  <a:pt x="142" y="135"/>
                  <a:pt x="145" y="135"/>
                </a:cubicBezTo>
                <a:cubicBezTo>
                  <a:pt x="155" y="135"/>
                  <a:pt x="155" y="135"/>
                  <a:pt x="155" y="135"/>
                </a:cubicBezTo>
                <a:cubicBezTo>
                  <a:pt x="159" y="135"/>
                  <a:pt x="162" y="132"/>
                  <a:pt x="162" y="129"/>
                </a:cubicBezTo>
                <a:cubicBezTo>
                  <a:pt x="162" y="45"/>
                  <a:pt x="162" y="45"/>
                  <a:pt x="162" y="45"/>
                </a:cubicBezTo>
                <a:cubicBezTo>
                  <a:pt x="162" y="42"/>
                  <a:pt x="159" y="39"/>
                  <a:pt x="155" y="39"/>
                </a:cubicBezTo>
                <a:lnTo>
                  <a:pt x="145" y="39"/>
                </a:lnTo>
                <a:close/>
                <a:moveTo>
                  <a:pt x="29" y="64"/>
                </a:moveTo>
                <a:cubicBezTo>
                  <a:pt x="69" y="56"/>
                  <a:pt x="107" y="42"/>
                  <a:pt x="140" y="22"/>
                </a:cubicBezTo>
                <a:cubicBezTo>
                  <a:pt x="144" y="27"/>
                  <a:pt x="144" y="27"/>
                  <a:pt x="144" y="27"/>
                </a:cubicBezTo>
                <a:cubicBezTo>
                  <a:pt x="155" y="9"/>
                  <a:pt x="155" y="9"/>
                  <a:pt x="155" y="9"/>
                </a:cubicBezTo>
                <a:cubicBezTo>
                  <a:pt x="133" y="8"/>
                  <a:pt x="133" y="8"/>
                  <a:pt x="133" y="8"/>
                </a:cubicBezTo>
                <a:cubicBezTo>
                  <a:pt x="137" y="14"/>
                  <a:pt x="137" y="14"/>
                  <a:pt x="137" y="14"/>
                </a:cubicBezTo>
                <a:cubicBezTo>
                  <a:pt x="103" y="34"/>
                  <a:pt x="67" y="48"/>
                  <a:pt x="27" y="55"/>
                </a:cubicBezTo>
                <a:lnTo>
                  <a:pt x="29" y="64"/>
                </a:lnTo>
                <a:close/>
                <a:moveTo>
                  <a:pt x="189" y="147"/>
                </a:moveTo>
                <a:cubicBezTo>
                  <a:pt x="170" y="136"/>
                  <a:pt x="170" y="136"/>
                  <a:pt x="170" y="136"/>
                </a:cubicBezTo>
                <a:cubicBezTo>
                  <a:pt x="170" y="143"/>
                  <a:pt x="170" y="143"/>
                  <a:pt x="170" y="143"/>
                </a:cubicBezTo>
                <a:cubicBezTo>
                  <a:pt x="16" y="143"/>
                  <a:pt x="16" y="143"/>
                  <a:pt x="16" y="143"/>
                </a:cubicBezTo>
                <a:cubicBezTo>
                  <a:pt x="16" y="20"/>
                  <a:pt x="16" y="20"/>
                  <a:pt x="16" y="20"/>
                </a:cubicBezTo>
                <a:cubicBezTo>
                  <a:pt x="23" y="20"/>
                  <a:pt x="23" y="20"/>
                  <a:pt x="23" y="20"/>
                </a:cubicBezTo>
                <a:cubicBezTo>
                  <a:pt x="12" y="0"/>
                  <a:pt x="12" y="0"/>
                  <a:pt x="12" y="0"/>
                </a:cubicBezTo>
                <a:cubicBezTo>
                  <a:pt x="0" y="20"/>
                  <a:pt x="0" y="20"/>
                  <a:pt x="0" y="20"/>
                </a:cubicBezTo>
                <a:cubicBezTo>
                  <a:pt x="7" y="20"/>
                  <a:pt x="7" y="20"/>
                  <a:pt x="7" y="20"/>
                </a:cubicBezTo>
                <a:cubicBezTo>
                  <a:pt x="7" y="143"/>
                  <a:pt x="7" y="143"/>
                  <a:pt x="7" y="143"/>
                </a:cubicBezTo>
                <a:cubicBezTo>
                  <a:pt x="7" y="147"/>
                  <a:pt x="7" y="147"/>
                  <a:pt x="7" y="147"/>
                </a:cubicBezTo>
                <a:cubicBezTo>
                  <a:pt x="7" y="151"/>
                  <a:pt x="7" y="151"/>
                  <a:pt x="7" y="151"/>
                </a:cubicBezTo>
                <a:cubicBezTo>
                  <a:pt x="170" y="151"/>
                  <a:pt x="170" y="151"/>
                  <a:pt x="170" y="151"/>
                </a:cubicBezTo>
                <a:cubicBezTo>
                  <a:pt x="170" y="158"/>
                  <a:pt x="170" y="158"/>
                  <a:pt x="170" y="158"/>
                </a:cubicBezTo>
                <a:lnTo>
                  <a:pt x="189" y="147"/>
                </a:lnTo>
                <a:close/>
              </a:path>
            </a:pathLst>
          </a:custGeom>
          <a:solidFill>
            <a:srgbClr val="E249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16418" name="Google Shape;140;p14">
            <a:extLst>
              <a:ext uri="{FF2B5EF4-FFF2-40B4-BE49-F238E27FC236}">
                <a16:creationId xmlns:a16="http://schemas.microsoft.com/office/drawing/2014/main" id="{076BC288-6D46-4B22-90BC-0AC3F2668C9B}"/>
              </a:ext>
            </a:extLst>
          </p:cNvPr>
          <p:cNvSpPr>
            <a:spLocks/>
          </p:cNvSpPr>
          <p:nvPr/>
        </p:nvSpPr>
        <p:spPr bwMode="auto">
          <a:xfrm>
            <a:off x="10582275" y="5249863"/>
            <a:ext cx="1044575" cy="544512"/>
          </a:xfrm>
          <a:custGeom>
            <a:avLst/>
            <a:gdLst>
              <a:gd name="T0" fmla="*/ 754636 w 263"/>
              <a:gd name="T1" fmla="*/ 512716 h 137"/>
              <a:gd name="T2" fmla="*/ 706975 w 263"/>
              <a:gd name="T3" fmla="*/ 528614 h 137"/>
              <a:gd name="T4" fmla="*/ 536189 w 263"/>
              <a:gd name="T5" fmla="*/ 544512 h 137"/>
              <a:gd name="T6" fmla="*/ 365403 w 263"/>
              <a:gd name="T7" fmla="*/ 528614 h 137"/>
              <a:gd name="T8" fmla="*/ 317741 w 263"/>
              <a:gd name="T9" fmla="*/ 512716 h 137"/>
              <a:gd name="T10" fmla="*/ 297883 w 263"/>
              <a:gd name="T11" fmla="*/ 429250 h 137"/>
              <a:gd name="T12" fmla="*/ 397177 w 263"/>
              <a:gd name="T13" fmla="*/ 365658 h 137"/>
              <a:gd name="T14" fmla="*/ 444838 w 263"/>
              <a:gd name="T15" fmla="*/ 345785 h 137"/>
              <a:gd name="T16" fmla="*/ 460725 w 263"/>
              <a:gd name="T17" fmla="*/ 282192 h 137"/>
              <a:gd name="T18" fmla="*/ 401149 w 263"/>
              <a:gd name="T19" fmla="*/ 119236 h 137"/>
              <a:gd name="T20" fmla="*/ 500443 w 263"/>
              <a:gd name="T21" fmla="*/ 3975 h 137"/>
              <a:gd name="T22" fmla="*/ 536189 w 263"/>
              <a:gd name="T23" fmla="*/ 0 h 137"/>
              <a:gd name="T24" fmla="*/ 575906 w 263"/>
              <a:gd name="T25" fmla="*/ 3975 h 137"/>
              <a:gd name="T26" fmla="*/ 675201 w 263"/>
              <a:gd name="T27" fmla="*/ 119236 h 137"/>
              <a:gd name="T28" fmla="*/ 615624 w 263"/>
              <a:gd name="T29" fmla="*/ 282192 h 137"/>
              <a:gd name="T30" fmla="*/ 631511 w 263"/>
              <a:gd name="T31" fmla="*/ 345785 h 137"/>
              <a:gd name="T32" fmla="*/ 679172 w 263"/>
              <a:gd name="T33" fmla="*/ 365658 h 137"/>
              <a:gd name="T34" fmla="*/ 774495 w 263"/>
              <a:gd name="T35" fmla="*/ 429250 h 137"/>
              <a:gd name="T36" fmla="*/ 754636 w 263"/>
              <a:gd name="T37" fmla="*/ 512716 h 137"/>
              <a:gd name="T38" fmla="*/ 1028688 w 263"/>
              <a:gd name="T39" fmla="*/ 465021 h 137"/>
              <a:gd name="T40" fmla="*/ 961168 w 263"/>
              <a:gd name="T41" fmla="*/ 421301 h 137"/>
              <a:gd name="T42" fmla="*/ 929394 w 263"/>
              <a:gd name="T43" fmla="*/ 405403 h 137"/>
              <a:gd name="T44" fmla="*/ 917478 w 263"/>
              <a:gd name="T45" fmla="*/ 361683 h 137"/>
              <a:gd name="T46" fmla="*/ 957196 w 263"/>
              <a:gd name="T47" fmla="*/ 246421 h 137"/>
              <a:gd name="T48" fmla="*/ 889676 w 263"/>
              <a:gd name="T49" fmla="*/ 166931 h 137"/>
              <a:gd name="T50" fmla="*/ 861874 w 263"/>
              <a:gd name="T51" fmla="*/ 166931 h 137"/>
              <a:gd name="T52" fmla="*/ 838043 w 263"/>
              <a:gd name="T53" fmla="*/ 166931 h 137"/>
              <a:gd name="T54" fmla="*/ 766551 w 263"/>
              <a:gd name="T55" fmla="*/ 246421 h 137"/>
              <a:gd name="T56" fmla="*/ 810241 w 263"/>
              <a:gd name="T57" fmla="*/ 361683 h 137"/>
              <a:gd name="T58" fmla="*/ 798325 w 263"/>
              <a:gd name="T59" fmla="*/ 405403 h 137"/>
              <a:gd name="T60" fmla="*/ 794354 w 263"/>
              <a:gd name="T61" fmla="*/ 405403 h 137"/>
              <a:gd name="T62" fmla="*/ 806269 w 263"/>
              <a:gd name="T63" fmla="*/ 417327 h 137"/>
              <a:gd name="T64" fmla="*/ 822156 w 263"/>
              <a:gd name="T65" fmla="*/ 476945 h 137"/>
              <a:gd name="T66" fmla="*/ 778467 w 263"/>
              <a:gd name="T67" fmla="*/ 528614 h 137"/>
              <a:gd name="T68" fmla="*/ 762579 w 263"/>
              <a:gd name="T69" fmla="*/ 536563 h 137"/>
              <a:gd name="T70" fmla="*/ 861874 w 263"/>
              <a:gd name="T71" fmla="*/ 544512 h 137"/>
              <a:gd name="T72" fmla="*/ 981027 w 263"/>
              <a:gd name="T73" fmla="*/ 532588 h 137"/>
              <a:gd name="T74" fmla="*/ 1016773 w 263"/>
              <a:gd name="T75" fmla="*/ 520665 h 137"/>
              <a:gd name="T76" fmla="*/ 1028688 w 263"/>
              <a:gd name="T77" fmla="*/ 465021 h 137"/>
              <a:gd name="T78" fmla="*/ 246250 w 263"/>
              <a:gd name="T79" fmla="*/ 476945 h 137"/>
              <a:gd name="T80" fmla="*/ 270080 w 263"/>
              <a:gd name="T81" fmla="*/ 417327 h 137"/>
              <a:gd name="T82" fmla="*/ 289939 w 263"/>
              <a:gd name="T83" fmla="*/ 397454 h 137"/>
              <a:gd name="T84" fmla="*/ 278024 w 263"/>
              <a:gd name="T85" fmla="*/ 389505 h 137"/>
              <a:gd name="T86" fmla="*/ 266108 w 263"/>
              <a:gd name="T87" fmla="*/ 341810 h 137"/>
              <a:gd name="T88" fmla="*/ 309798 w 263"/>
              <a:gd name="T89" fmla="*/ 214625 h 137"/>
              <a:gd name="T90" fmla="*/ 234334 w 263"/>
              <a:gd name="T91" fmla="*/ 127185 h 137"/>
              <a:gd name="T92" fmla="*/ 206532 w 263"/>
              <a:gd name="T93" fmla="*/ 123211 h 137"/>
              <a:gd name="T94" fmla="*/ 174758 w 263"/>
              <a:gd name="T95" fmla="*/ 127185 h 137"/>
              <a:gd name="T96" fmla="*/ 99294 w 263"/>
              <a:gd name="T97" fmla="*/ 214625 h 137"/>
              <a:gd name="T98" fmla="*/ 146955 w 263"/>
              <a:gd name="T99" fmla="*/ 341810 h 137"/>
              <a:gd name="T100" fmla="*/ 135040 w 263"/>
              <a:gd name="T101" fmla="*/ 389505 h 137"/>
              <a:gd name="T102" fmla="*/ 95322 w 263"/>
              <a:gd name="T103" fmla="*/ 405403 h 137"/>
              <a:gd name="T104" fmla="*/ 19859 w 263"/>
              <a:gd name="T105" fmla="*/ 457072 h 137"/>
              <a:gd name="T106" fmla="*/ 35746 w 263"/>
              <a:gd name="T107" fmla="*/ 520665 h 137"/>
              <a:gd name="T108" fmla="*/ 71492 w 263"/>
              <a:gd name="T109" fmla="*/ 532588 h 137"/>
              <a:gd name="T110" fmla="*/ 206532 w 263"/>
              <a:gd name="T111" fmla="*/ 544512 h 137"/>
              <a:gd name="T112" fmla="*/ 313770 w 263"/>
              <a:gd name="T113" fmla="*/ 536563 h 137"/>
              <a:gd name="T114" fmla="*/ 293911 w 263"/>
              <a:gd name="T115" fmla="*/ 528614 h 137"/>
              <a:gd name="T116" fmla="*/ 246250 w 263"/>
              <a:gd name="T117" fmla="*/ 476945 h 137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63" h="137" extrusionOk="0">
                <a:moveTo>
                  <a:pt x="190" y="129"/>
                </a:moveTo>
                <a:cubicBezTo>
                  <a:pt x="187" y="131"/>
                  <a:pt x="183" y="132"/>
                  <a:pt x="178" y="133"/>
                </a:cubicBezTo>
                <a:cubicBezTo>
                  <a:pt x="165" y="136"/>
                  <a:pt x="152" y="136"/>
                  <a:pt x="135" y="137"/>
                </a:cubicBezTo>
                <a:cubicBezTo>
                  <a:pt x="119" y="136"/>
                  <a:pt x="105" y="136"/>
                  <a:pt x="92" y="133"/>
                </a:cubicBezTo>
                <a:cubicBezTo>
                  <a:pt x="88" y="132"/>
                  <a:pt x="84" y="131"/>
                  <a:pt x="80" y="129"/>
                </a:cubicBezTo>
                <a:cubicBezTo>
                  <a:pt x="69" y="123"/>
                  <a:pt x="69" y="114"/>
                  <a:pt x="75" y="108"/>
                </a:cubicBezTo>
                <a:cubicBezTo>
                  <a:pt x="82" y="101"/>
                  <a:pt x="91" y="96"/>
                  <a:pt x="100" y="92"/>
                </a:cubicBezTo>
                <a:cubicBezTo>
                  <a:pt x="103" y="90"/>
                  <a:pt x="108" y="89"/>
                  <a:pt x="112" y="87"/>
                </a:cubicBezTo>
                <a:cubicBezTo>
                  <a:pt x="119" y="84"/>
                  <a:pt x="121" y="76"/>
                  <a:pt x="116" y="71"/>
                </a:cubicBezTo>
                <a:cubicBezTo>
                  <a:pt x="104" y="59"/>
                  <a:pt x="100" y="45"/>
                  <a:pt x="101" y="30"/>
                </a:cubicBezTo>
                <a:cubicBezTo>
                  <a:pt x="101" y="13"/>
                  <a:pt x="111" y="5"/>
                  <a:pt x="126" y="1"/>
                </a:cubicBezTo>
                <a:cubicBezTo>
                  <a:pt x="129" y="0"/>
                  <a:pt x="132" y="0"/>
                  <a:pt x="135" y="0"/>
                </a:cubicBezTo>
                <a:cubicBezTo>
                  <a:pt x="138" y="0"/>
                  <a:pt x="141" y="0"/>
                  <a:pt x="145" y="1"/>
                </a:cubicBezTo>
                <a:cubicBezTo>
                  <a:pt x="160" y="5"/>
                  <a:pt x="169" y="13"/>
                  <a:pt x="170" y="30"/>
                </a:cubicBezTo>
                <a:cubicBezTo>
                  <a:pt x="170" y="45"/>
                  <a:pt x="166" y="59"/>
                  <a:pt x="155" y="71"/>
                </a:cubicBezTo>
                <a:cubicBezTo>
                  <a:pt x="149" y="76"/>
                  <a:pt x="151" y="84"/>
                  <a:pt x="159" y="87"/>
                </a:cubicBezTo>
                <a:cubicBezTo>
                  <a:pt x="163" y="89"/>
                  <a:pt x="167" y="90"/>
                  <a:pt x="171" y="92"/>
                </a:cubicBezTo>
                <a:cubicBezTo>
                  <a:pt x="180" y="96"/>
                  <a:pt x="188" y="101"/>
                  <a:pt x="195" y="108"/>
                </a:cubicBezTo>
                <a:cubicBezTo>
                  <a:pt x="200" y="112"/>
                  <a:pt x="202" y="123"/>
                  <a:pt x="190" y="129"/>
                </a:cubicBezTo>
                <a:close/>
                <a:moveTo>
                  <a:pt x="259" y="117"/>
                </a:moveTo>
                <a:cubicBezTo>
                  <a:pt x="254" y="112"/>
                  <a:pt x="248" y="108"/>
                  <a:pt x="242" y="106"/>
                </a:cubicBezTo>
                <a:cubicBezTo>
                  <a:pt x="239" y="104"/>
                  <a:pt x="237" y="103"/>
                  <a:pt x="234" y="102"/>
                </a:cubicBezTo>
                <a:cubicBezTo>
                  <a:pt x="228" y="100"/>
                  <a:pt x="227" y="95"/>
                  <a:pt x="231" y="91"/>
                </a:cubicBezTo>
                <a:cubicBezTo>
                  <a:pt x="239" y="83"/>
                  <a:pt x="242" y="73"/>
                  <a:pt x="241" y="62"/>
                </a:cubicBezTo>
                <a:cubicBezTo>
                  <a:pt x="241" y="51"/>
                  <a:pt x="234" y="45"/>
                  <a:pt x="224" y="42"/>
                </a:cubicBezTo>
                <a:cubicBezTo>
                  <a:pt x="222" y="42"/>
                  <a:pt x="219" y="42"/>
                  <a:pt x="217" y="42"/>
                </a:cubicBezTo>
                <a:cubicBezTo>
                  <a:pt x="215" y="42"/>
                  <a:pt x="213" y="42"/>
                  <a:pt x="211" y="42"/>
                </a:cubicBezTo>
                <a:cubicBezTo>
                  <a:pt x="200" y="45"/>
                  <a:pt x="194" y="51"/>
                  <a:pt x="193" y="62"/>
                </a:cubicBezTo>
                <a:cubicBezTo>
                  <a:pt x="193" y="73"/>
                  <a:pt x="196" y="83"/>
                  <a:pt x="204" y="91"/>
                </a:cubicBezTo>
                <a:cubicBezTo>
                  <a:pt x="208" y="95"/>
                  <a:pt x="206" y="100"/>
                  <a:pt x="201" y="102"/>
                </a:cubicBezTo>
                <a:cubicBezTo>
                  <a:pt x="201" y="102"/>
                  <a:pt x="201" y="102"/>
                  <a:pt x="200" y="102"/>
                </a:cubicBezTo>
                <a:cubicBezTo>
                  <a:pt x="201" y="103"/>
                  <a:pt x="202" y="104"/>
                  <a:pt x="203" y="105"/>
                </a:cubicBezTo>
                <a:cubicBezTo>
                  <a:pt x="206" y="108"/>
                  <a:pt x="208" y="114"/>
                  <a:pt x="207" y="120"/>
                </a:cubicBezTo>
                <a:cubicBezTo>
                  <a:pt x="206" y="125"/>
                  <a:pt x="202" y="130"/>
                  <a:pt x="196" y="133"/>
                </a:cubicBezTo>
                <a:cubicBezTo>
                  <a:pt x="195" y="134"/>
                  <a:pt x="193" y="134"/>
                  <a:pt x="192" y="135"/>
                </a:cubicBezTo>
                <a:cubicBezTo>
                  <a:pt x="199" y="136"/>
                  <a:pt x="208" y="137"/>
                  <a:pt x="217" y="137"/>
                </a:cubicBezTo>
                <a:cubicBezTo>
                  <a:pt x="229" y="137"/>
                  <a:pt x="238" y="136"/>
                  <a:pt x="247" y="134"/>
                </a:cubicBezTo>
                <a:cubicBezTo>
                  <a:pt x="250" y="133"/>
                  <a:pt x="253" y="132"/>
                  <a:pt x="256" y="131"/>
                </a:cubicBezTo>
                <a:cubicBezTo>
                  <a:pt x="263" y="128"/>
                  <a:pt x="262" y="120"/>
                  <a:pt x="259" y="117"/>
                </a:cubicBezTo>
                <a:close/>
                <a:moveTo>
                  <a:pt x="62" y="120"/>
                </a:moveTo>
                <a:cubicBezTo>
                  <a:pt x="61" y="114"/>
                  <a:pt x="63" y="109"/>
                  <a:pt x="68" y="105"/>
                </a:cubicBezTo>
                <a:cubicBezTo>
                  <a:pt x="69" y="103"/>
                  <a:pt x="71" y="101"/>
                  <a:pt x="73" y="100"/>
                </a:cubicBezTo>
                <a:cubicBezTo>
                  <a:pt x="72" y="99"/>
                  <a:pt x="71" y="99"/>
                  <a:pt x="70" y="98"/>
                </a:cubicBezTo>
                <a:cubicBezTo>
                  <a:pt x="64" y="96"/>
                  <a:pt x="62" y="90"/>
                  <a:pt x="67" y="86"/>
                </a:cubicBezTo>
                <a:cubicBezTo>
                  <a:pt x="75" y="77"/>
                  <a:pt x="79" y="66"/>
                  <a:pt x="78" y="54"/>
                </a:cubicBezTo>
                <a:cubicBezTo>
                  <a:pt x="78" y="42"/>
                  <a:pt x="71" y="35"/>
                  <a:pt x="59" y="32"/>
                </a:cubicBezTo>
                <a:cubicBezTo>
                  <a:pt x="56" y="32"/>
                  <a:pt x="54" y="31"/>
                  <a:pt x="52" y="31"/>
                </a:cubicBezTo>
                <a:cubicBezTo>
                  <a:pt x="49" y="31"/>
                  <a:pt x="47" y="32"/>
                  <a:pt x="44" y="32"/>
                </a:cubicBezTo>
                <a:cubicBezTo>
                  <a:pt x="33" y="35"/>
                  <a:pt x="25" y="42"/>
                  <a:pt x="25" y="54"/>
                </a:cubicBezTo>
                <a:cubicBezTo>
                  <a:pt x="25" y="66"/>
                  <a:pt x="28" y="77"/>
                  <a:pt x="37" y="86"/>
                </a:cubicBezTo>
                <a:cubicBezTo>
                  <a:pt x="41" y="90"/>
                  <a:pt x="39" y="96"/>
                  <a:pt x="34" y="98"/>
                </a:cubicBezTo>
                <a:cubicBezTo>
                  <a:pt x="30" y="100"/>
                  <a:pt x="27" y="101"/>
                  <a:pt x="24" y="102"/>
                </a:cubicBezTo>
                <a:cubicBezTo>
                  <a:pt x="17" y="105"/>
                  <a:pt x="11" y="109"/>
                  <a:pt x="5" y="115"/>
                </a:cubicBezTo>
                <a:cubicBezTo>
                  <a:pt x="0" y="119"/>
                  <a:pt x="1" y="127"/>
                  <a:pt x="9" y="131"/>
                </a:cubicBezTo>
                <a:cubicBezTo>
                  <a:pt x="12" y="132"/>
                  <a:pt x="15" y="133"/>
                  <a:pt x="18" y="134"/>
                </a:cubicBezTo>
                <a:cubicBezTo>
                  <a:pt x="28" y="136"/>
                  <a:pt x="39" y="137"/>
                  <a:pt x="52" y="137"/>
                </a:cubicBezTo>
                <a:cubicBezTo>
                  <a:pt x="62" y="137"/>
                  <a:pt x="71" y="136"/>
                  <a:pt x="79" y="135"/>
                </a:cubicBezTo>
                <a:cubicBezTo>
                  <a:pt x="77" y="134"/>
                  <a:pt x="76" y="134"/>
                  <a:pt x="74" y="133"/>
                </a:cubicBezTo>
                <a:cubicBezTo>
                  <a:pt x="67" y="130"/>
                  <a:pt x="63" y="125"/>
                  <a:pt x="62" y="120"/>
                </a:cubicBezTo>
                <a:close/>
              </a:path>
            </a:pathLst>
          </a:custGeom>
          <a:solidFill>
            <a:srgbClr val="64D1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16419" name="Google Shape;141;p14">
            <a:extLst>
              <a:ext uri="{FF2B5EF4-FFF2-40B4-BE49-F238E27FC236}">
                <a16:creationId xmlns:a16="http://schemas.microsoft.com/office/drawing/2014/main" id="{09FB41C2-FF89-43AF-9192-3B261FD247FB}"/>
              </a:ext>
            </a:extLst>
          </p:cNvPr>
          <p:cNvSpPr>
            <a:spLocks/>
          </p:cNvSpPr>
          <p:nvPr/>
        </p:nvSpPr>
        <p:spPr bwMode="auto">
          <a:xfrm>
            <a:off x="785813" y="5121275"/>
            <a:ext cx="673100" cy="673100"/>
          </a:xfrm>
          <a:custGeom>
            <a:avLst/>
            <a:gdLst>
              <a:gd name="T0" fmla="*/ 318627 w 169"/>
              <a:gd name="T1" fmla="*/ 354473 h 169"/>
              <a:gd name="T2" fmla="*/ 637254 w 169"/>
              <a:gd name="T3" fmla="*/ 354473 h 169"/>
              <a:gd name="T4" fmla="*/ 318627 w 169"/>
              <a:gd name="T5" fmla="*/ 673100 h 169"/>
              <a:gd name="T6" fmla="*/ 0 w 169"/>
              <a:gd name="T7" fmla="*/ 354473 h 169"/>
              <a:gd name="T8" fmla="*/ 318627 w 169"/>
              <a:gd name="T9" fmla="*/ 39828 h 169"/>
              <a:gd name="T10" fmla="*/ 318627 w 169"/>
              <a:gd name="T11" fmla="*/ 354473 h 169"/>
              <a:gd name="T12" fmla="*/ 358456 w 169"/>
              <a:gd name="T13" fmla="*/ 0 h 169"/>
              <a:gd name="T14" fmla="*/ 358456 w 169"/>
              <a:gd name="T15" fmla="*/ 318627 h 169"/>
              <a:gd name="T16" fmla="*/ 673100 w 169"/>
              <a:gd name="T17" fmla="*/ 318627 h 169"/>
              <a:gd name="T18" fmla="*/ 358456 w 169"/>
              <a:gd name="T19" fmla="*/ 0 h 169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69" h="169" extrusionOk="0">
                <a:moveTo>
                  <a:pt x="80" y="89"/>
                </a:moveTo>
                <a:cubicBezTo>
                  <a:pt x="160" y="89"/>
                  <a:pt x="160" y="89"/>
                  <a:pt x="160" y="89"/>
                </a:cubicBezTo>
                <a:cubicBezTo>
                  <a:pt x="160" y="133"/>
                  <a:pt x="124" y="169"/>
                  <a:pt x="80" y="169"/>
                </a:cubicBezTo>
                <a:cubicBezTo>
                  <a:pt x="36" y="169"/>
                  <a:pt x="0" y="133"/>
                  <a:pt x="0" y="89"/>
                </a:cubicBezTo>
                <a:cubicBezTo>
                  <a:pt x="0" y="45"/>
                  <a:pt x="36" y="10"/>
                  <a:pt x="80" y="10"/>
                </a:cubicBezTo>
                <a:lnTo>
                  <a:pt x="80" y="89"/>
                </a:lnTo>
                <a:close/>
                <a:moveTo>
                  <a:pt x="90" y="0"/>
                </a:moveTo>
                <a:cubicBezTo>
                  <a:pt x="90" y="80"/>
                  <a:pt x="90" y="80"/>
                  <a:pt x="90" y="80"/>
                </a:cubicBezTo>
                <a:cubicBezTo>
                  <a:pt x="169" y="80"/>
                  <a:pt x="169" y="80"/>
                  <a:pt x="169" y="80"/>
                </a:cubicBezTo>
                <a:cubicBezTo>
                  <a:pt x="169" y="36"/>
                  <a:pt x="134" y="0"/>
                  <a:pt x="90" y="0"/>
                </a:cubicBezTo>
                <a:close/>
              </a:path>
            </a:pathLst>
          </a:custGeom>
          <a:solidFill>
            <a:srgbClr val="34B2E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16420" name="Google Shape;142;p14">
            <a:extLst>
              <a:ext uri="{FF2B5EF4-FFF2-40B4-BE49-F238E27FC236}">
                <a16:creationId xmlns:a16="http://schemas.microsoft.com/office/drawing/2014/main" id="{8B92536B-2627-48D6-8733-DEC7F26FCE19}"/>
              </a:ext>
            </a:extLst>
          </p:cNvPr>
          <p:cNvSpPr>
            <a:spLocks/>
          </p:cNvSpPr>
          <p:nvPr/>
        </p:nvSpPr>
        <p:spPr bwMode="auto">
          <a:xfrm>
            <a:off x="10804525" y="3068638"/>
            <a:ext cx="504825" cy="747712"/>
          </a:xfrm>
          <a:custGeom>
            <a:avLst/>
            <a:gdLst>
              <a:gd name="T0" fmla="*/ 504825 w 127"/>
              <a:gd name="T1" fmla="*/ 501126 h 188"/>
              <a:gd name="T2" fmla="*/ 329925 w 127"/>
              <a:gd name="T3" fmla="*/ 342038 h 188"/>
              <a:gd name="T4" fmla="*/ 234525 w 127"/>
              <a:gd name="T5" fmla="*/ 318175 h 188"/>
              <a:gd name="T6" fmla="*/ 99375 w 127"/>
              <a:gd name="T7" fmla="*/ 238631 h 188"/>
              <a:gd name="T8" fmla="*/ 246450 w 127"/>
              <a:gd name="T9" fmla="*/ 167042 h 188"/>
              <a:gd name="T10" fmla="*/ 389550 w 127"/>
              <a:gd name="T11" fmla="*/ 222723 h 188"/>
              <a:gd name="T12" fmla="*/ 417375 w 127"/>
              <a:gd name="T13" fmla="*/ 230677 h 188"/>
              <a:gd name="T14" fmla="*/ 441225 w 127"/>
              <a:gd name="T15" fmla="*/ 218746 h 188"/>
              <a:gd name="T16" fmla="*/ 465075 w 127"/>
              <a:gd name="T17" fmla="*/ 178974 h 188"/>
              <a:gd name="T18" fmla="*/ 306075 w 127"/>
              <a:gd name="T19" fmla="*/ 91475 h 188"/>
              <a:gd name="T20" fmla="*/ 294150 w 127"/>
              <a:gd name="T21" fmla="*/ 87498 h 188"/>
              <a:gd name="T22" fmla="*/ 294150 w 127"/>
              <a:gd name="T23" fmla="*/ 15909 h 188"/>
              <a:gd name="T24" fmla="*/ 274275 w 127"/>
              <a:gd name="T25" fmla="*/ 0 h 188"/>
              <a:gd name="T26" fmla="*/ 230550 w 127"/>
              <a:gd name="T27" fmla="*/ 0 h 188"/>
              <a:gd name="T28" fmla="*/ 210675 w 127"/>
              <a:gd name="T29" fmla="*/ 15909 h 188"/>
              <a:gd name="T30" fmla="*/ 210675 w 127"/>
              <a:gd name="T31" fmla="*/ 83521 h 188"/>
              <a:gd name="T32" fmla="*/ 198750 w 127"/>
              <a:gd name="T33" fmla="*/ 87498 h 188"/>
              <a:gd name="T34" fmla="*/ 0 w 127"/>
              <a:gd name="T35" fmla="*/ 242609 h 188"/>
              <a:gd name="T36" fmla="*/ 190800 w 127"/>
              <a:gd name="T37" fmla="*/ 397719 h 188"/>
              <a:gd name="T38" fmla="*/ 298125 w 127"/>
              <a:gd name="T39" fmla="*/ 425559 h 188"/>
              <a:gd name="T40" fmla="*/ 405450 w 127"/>
              <a:gd name="T41" fmla="*/ 505103 h 188"/>
              <a:gd name="T42" fmla="*/ 258375 w 127"/>
              <a:gd name="T43" fmla="*/ 580670 h 188"/>
              <a:gd name="T44" fmla="*/ 87450 w 127"/>
              <a:gd name="T45" fmla="*/ 521012 h 188"/>
              <a:gd name="T46" fmla="*/ 35775 w 127"/>
              <a:gd name="T47" fmla="*/ 532944 h 188"/>
              <a:gd name="T48" fmla="*/ 19875 w 127"/>
              <a:gd name="T49" fmla="*/ 568738 h 188"/>
              <a:gd name="T50" fmla="*/ 198750 w 127"/>
              <a:gd name="T51" fmla="*/ 660214 h 188"/>
              <a:gd name="T52" fmla="*/ 210675 w 127"/>
              <a:gd name="T53" fmla="*/ 660214 h 188"/>
              <a:gd name="T54" fmla="*/ 210675 w 127"/>
              <a:gd name="T55" fmla="*/ 735780 h 188"/>
              <a:gd name="T56" fmla="*/ 230550 w 127"/>
              <a:gd name="T57" fmla="*/ 747712 h 188"/>
              <a:gd name="T58" fmla="*/ 274275 w 127"/>
              <a:gd name="T59" fmla="*/ 747712 h 188"/>
              <a:gd name="T60" fmla="*/ 294150 w 127"/>
              <a:gd name="T61" fmla="*/ 735780 h 188"/>
              <a:gd name="T62" fmla="*/ 294150 w 127"/>
              <a:gd name="T63" fmla="*/ 664191 h 188"/>
              <a:gd name="T64" fmla="*/ 306075 w 127"/>
              <a:gd name="T65" fmla="*/ 664191 h 188"/>
              <a:gd name="T66" fmla="*/ 504825 w 127"/>
              <a:gd name="T67" fmla="*/ 501126 h 188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127" h="188" extrusionOk="0">
                <a:moveTo>
                  <a:pt x="127" y="126"/>
                </a:moveTo>
                <a:cubicBezTo>
                  <a:pt x="127" y="107"/>
                  <a:pt x="111" y="93"/>
                  <a:pt x="83" y="86"/>
                </a:cubicBezTo>
                <a:cubicBezTo>
                  <a:pt x="79" y="85"/>
                  <a:pt x="62" y="81"/>
                  <a:pt x="59" y="80"/>
                </a:cubicBezTo>
                <a:cubicBezTo>
                  <a:pt x="36" y="74"/>
                  <a:pt x="25" y="70"/>
                  <a:pt x="25" y="60"/>
                </a:cubicBezTo>
                <a:cubicBezTo>
                  <a:pt x="25" y="52"/>
                  <a:pt x="35" y="42"/>
                  <a:pt x="62" y="42"/>
                </a:cubicBezTo>
                <a:cubicBezTo>
                  <a:pt x="80" y="42"/>
                  <a:pt x="98" y="55"/>
                  <a:pt x="98" y="56"/>
                </a:cubicBezTo>
                <a:cubicBezTo>
                  <a:pt x="101" y="57"/>
                  <a:pt x="103" y="58"/>
                  <a:pt x="105" y="58"/>
                </a:cubicBezTo>
                <a:cubicBezTo>
                  <a:pt x="106" y="58"/>
                  <a:pt x="108" y="58"/>
                  <a:pt x="111" y="55"/>
                </a:cubicBezTo>
                <a:cubicBezTo>
                  <a:pt x="113" y="53"/>
                  <a:pt x="117" y="48"/>
                  <a:pt x="117" y="45"/>
                </a:cubicBezTo>
                <a:cubicBezTo>
                  <a:pt x="117" y="39"/>
                  <a:pt x="100" y="27"/>
                  <a:pt x="77" y="23"/>
                </a:cubicBezTo>
                <a:cubicBezTo>
                  <a:pt x="74" y="22"/>
                  <a:pt x="74" y="22"/>
                  <a:pt x="74" y="22"/>
                </a:cubicBezTo>
                <a:cubicBezTo>
                  <a:pt x="74" y="4"/>
                  <a:pt x="74" y="4"/>
                  <a:pt x="74" y="4"/>
                </a:cubicBezTo>
                <a:cubicBezTo>
                  <a:pt x="74" y="2"/>
                  <a:pt x="72" y="0"/>
                  <a:pt x="69" y="0"/>
                </a:cubicBezTo>
                <a:cubicBezTo>
                  <a:pt x="58" y="0"/>
                  <a:pt x="58" y="0"/>
                  <a:pt x="58" y="0"/>
                </a:cubicBezTo>
                <a:cubicBezTo>
                  <a:pt x="56" y="0"/>
                  <a:pt x="53" y="2"/>
                  <a:pt x="53" y="4"/>
                </a:cubicBezTo>
                <a:cubicBezTo>
                  <a:pt x="53" y="21"/>
                  <a:pt x="53" y="21"/>
                  <a:pt x="53" y="21"/>
                </a:cubicBezTo>
                <a:cubicBezTo>
                  <a:pt x="50" y="22"/>
                  <a:pt x="50" y="22"/>
                  <a:pt x="50" y="22"/>
                </a:cubicBezTo>
                <a:cubicBezTo>
                  <a:pt x="19" y="25"/>
                  <a:pt x="0" y="40"/>
                  <a:pt x="0" y="61"/>
                </a:cubicBezTo>
                <a:cubicBezTo>
                  <a:pt x="0" y="84"/>
                  <a:pt x="23" y="93"/>
                  <a:pt x="48" y="100"/>
                </a:cubicBezTo>
                <a:cubicBezTo>
                  <a:pt x="51" y="101"/>
                  <a:pt x="72" y="106"/>
                  <a:pt x="75" y="107"/>
                </a:cubicBezTo>
                <a:cubicBezTo>
                  <a:pt x="98" y="112"/>
                  <a:pt x="102" y="122"/>
                  <a:pt x="102" y="127"/>
                </a:cubicBezTo>
                <a:cubicBezTo>
                  <a:pt x="102" y="133"/>
                  <a:pt x="98" y="146"/>
                  <a:pt x="65" y="146"/>
                </a:cubicBezTo>
                <a:cubicBezTo>
                  <a:pt x="47" y="146"/>
                  <a:pt x="23" y="132"/>
                  <a:pt x="22" y="131"/>
                </a:cubicBezTo>
                <a:cubicBezTo>
                  <a:pt x="17" y="128"/>
                  <a:pt x="13" y="129"/>
                  <a:pt x="9" y="134"/>
                </a:cubicBezTo>
                <a:cubicBezTo>
                  <a:pt x="9" y="134"/>
                  <a:pt x="5" y="138"/>
                  <a:pt x="5" y="143"/>
                </a:cubicBezTo>
                <a:cubicBezTo>
                  <a:pt x="5" y="149"/>
                  <a:pt x="26" y="161"/>
                  <a:pt x="50" y="166"/>
                </a:cubicBezTo>
                <a:cubicBezTo>
                  <a:pt x="53" y="166"/>
                  <a:pt x="53" y="166"/>
                  <a:pt x="53" y="166"/>
                </a:cubicBezTo>
                <a:cubicBezTo>
                  <a:pt x="53" y="185"/>
                  <a:pt x="53" y="185"/>
                  <a:pt x="53" y="185"/>
                </a:cubicBezTo>
                <a:cubicBezTo>
                  <a:pt x="53" y="187"/>
                  <a:pt x="56" y="188"/>
                  <a:pt x="58" y="188"/>
                </a:cubicBezTo>
                <a:cubicBezTo>
                  <a:pt x="69" y="188"/>
                  <a:pt x="69" y="188"/>
                  <a:pt x="69" y="188"/>
                </a:cubicBezTo>
                <a:cubicBezTo>
                  <a:pt x="72" y="188"/>
                  <a:pt x="74" y="187"/>
                  <a:pt x="74" y="185"/>
                </a:cubicBezTo>
                <a:cubicBezTo>
                  <a:pt x="74" y="167"/>
                  <a:pt x="74" y="167"/>
                  <a:pt x="74" y="167"/>
                </a:cubicBezTo>
                <a:cubicBezTo>
                  <a:pt x="77" y="167"/>
                  <a:pt x="77" y="167"/>
                  <a:pt x="77" y="167"/>
                </a:cubicBezTo>
                <a:cubicBezTo>
                  <a:pt x="114" y="163"/>
                  <a:pt x="127" y="143"/>
                  <a:pt x="127" y="126"/>
                </a:cubicBezTo>
                <a:close/>
              </a:path>
            </a:pathLst>
          </a:custGeom>
          <a:solidFill>
            <a:srgbClr val="0652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16421" name="Google Shape;143;p14">
            <a:extLst>
              <a:ext uri="{FF2B5EF4-FFF2-40B4-BE49-F238E27FC236}">
                <a16:creationId xmlns:a16="http://schemas.microsoft.com/office/drawing/2014/main" id="{FE277004-EDFD-48BF-907B-B1018460423B}"/>
              </a:ext>
            </a:extLst>
          </p:cNvPr>
          <p:cNvSpPr>
            <a:spLocks/>
          </p:cNvSpPr>
          <p:nvPr/>
        </p:nvSpPr>
        <p:spPr bwMode="auto">
          <a:xfrm>
            <a:off x="785813" y="1039813"/>
            <a:ext cx="673100" cy="795337"/>
          </a:xfrm>
          <a:custGeom>
            <a:avLst/>
            <a:gdLst>
              <a:gd name="T0" fmla="*/ 254902 w 169"/>
              <a:gd name="T1" fmla="*/ 795337 h 200"/>
              <a:gd name="T2" fmla="*/ 254902 w 169"/>
              <a:gd name="T3" fmla="*/ 739663 h 200"/>
              <a:gd name="T4" fmla="*/ 450061 w 169"/>
              <a:gd name="T5" fmla="*/ 695920 h 200"/>
              <a:gd name="T6" fmla="*/ 227022 w 169"/>
              <a:gd name="T7" fmla="*/ 695920 h 200"/>
              <a:gd name="T8" fmla="*/ 422181 w 169"/>
              <a:gd name="T9" fmla="*/ 723757 h 200"/>
              <a:gd name="T10" fmla="*/ 330576 w 169"/>
              <a:gd name="T11" fmla="*/ 389715 h 200"/>
              <a:gd name="T12" fmla="*/ 338541 w 169"/>
              <a:gd name="T13" fmla="*/ 652176 h 200"/>
              <a:gd name="T14" fmla="*/ 338541 w 169"/>
              <a:gd name="T15" fmla="*/ 652176 h 200"/>
              <a:gd name="T16" fmla="*/ 366421 w 169"/>
              <a:gd name="T17" fmla="*/ 389715 h 200"/>
              <a:gd name="T18" fmla="*/ 246936 w 169"/>
              <a:gd name="T19" fmla="*/ 365855 h 200"/>
              <a:gd name="T20" fmla="*/ 246936 w 169"/>
              <a:gd name="T21" fmla="*/ 286321 h 200"/>
              <a:gd name="T22" fmla="*/ 390318 w 169"/>
              <a:gd name="T23" fmla="*/ 326088 h 200"/>
              <a:gd name="T24" fmla="*/ 469975 w 169"/>
              <a:gd name="T25" fmla="*/ 326088 h 200"/>
              <a:gd name="T26" fmla="*/ 115502 w 169"/>
              <a:gd name="T27" fmla="*/ 254508 h 200"/>
              <a:gd name="T28" fmla="*/ 231005 w 169"/>
              <a:gd name="T29" fmla="*/ 624340 h 200"/>
              <a:gd name="T30" fmla="*/ 286764 w 169"/>
              <a:gd name="T31" fmla="*/ 389715 h 200"/>
              <a:gd name="T32" fmla="*/ 179228 w 169"/>
              <a:gd name="T33" fmla="*/ 326088 h 200"/>
              <a:gd name="T34" fmla="*/ 310662 w 169"/>
              <a:gd name="T35" fmla="*/ 326088 h 200"/>
              <a:gd name="T36" fmla="*/ 330576 w 169"/>
              <a:gd name="T37" fmla="*/ 365855 h 200"/>
              <a:gd name="T38" fmla="*/ 366421 w 169"/>
              <a:gd name="T39" fmla="*/ 326088 h 200"/>
              <a:gd name="T40" fmla="*/ 477941 w 169"/>
              <a:gd name="T41" fmla="*/ 278368 h 200"/>
              <a:gd name="T42" fmla="*/ 430147 w 169"/>
              <a:gd name="T43" fmla="*/ 389715 h 200"/>
              <a:gd name="T44" fmla="*/ 406250 w 169"/>
              <a:gd name="T45" fmla="*/ 652176 h 200"/>
              <a:gd name="T46" fmla="*/ 533701 w 169"/>
              <a:gd name="T47" fmla="*/ 409599 h 200"/>
              <a:gd name="T48" fmla="*/ 338541 w 169"/>
              <a:gd name="T49" fmla="*/ 0 h 200"/>
              <a:gd name="T50" fmla="*/ 314644 w 169"/>
              <a:gd name="T51" fmla="*/ 67604 h 200"/>
              <a:gd name="T52" fmla="*/ 362438 w 169"/>
              <a:gd name="T53" fmla="*/ 67604 h 200"/>
              <a:gd name="T54" fmla="*/ 485907 w 169"/>
              <a:gd name="T55" fmla="*/ 27837 h 200"/>
              <a:gd name="T56" fmla="*/ 434130 w 169"/>
              <a:gd name="T57" fmla="*/ 79534 h 200"/>
              <a:gd name="T58" fmla="*/ 477941 w 169"/>
              <a:gd name="T59" fmla="*/ 103394 h 200"/>
              <a:gd name="T60" fmla="*/ 597426 w 169"/>
              <a:gd name="T61" fmla="*/ 107370 h 200"/>
              <a:gd name="T62" fmla="*/ 529718 w 169"/>
              <a:gd name="T63" fmla="*/ 135207 h 200"/>
              <a:gd name="T64" fmla="*/ 561580 w 169"/>
              <a:gd name="T65" fmla="*/ 170997 h 200"/>
              <a:gd name="T66" fmla="*/ 669117 w 169"/>
              <a:gd name="T67" fmla="*/ 230648 h 200"/>
              <a:gd name="T68" fmla="*/ 597426 w 169"/>
              <a:gd name="T69" fmla="*/ 218718 h 200"/>
              <a:gd name="T70" fmla="*/ 605392 w 169"/>
              <a:gd name="T71" fmla="*/ 266438 h 200"/>
              <a:gd name="T72" fmla="*/ 669117 w 169"/>
              <a:gd name="T73" fmla="*/ 369832 h 200"/>
              <a:gd name="T74" fmla="*/ 605392 w 169"/>
              <a:gd name="T75" fmla="*/ 334042 h 200"/>
              <a:gd name="T76" fmla="*/ 593443 w 169"/>
              <a:gd name="T77" fmla="*/ 381762 h 200"/>
              <a:gd name="T78" fmla="*/ 231005 w 169"/>
              <a:gd name="T79" fmla="*/ 111347 h 200"/>
              <a:gd name="T80" fmla="*/ 219056 w 169"/>
              <a:gd name="T81" fmla="*/ 39767 h 200"/>
              <a:gd name="T82" fmla="*/ 175245 w 169"/>
              <a:gd name="T83" fmla="*/ 63627 h 200"/>
              <a:gd name="T84" fmla="*/ 143382 w 169"/>
              <a:gd name="T85" fmla="*/ 167021 h 200"/>
              <a:gd name="T86" fmla="*/ 107537 w 169"/>
              <a:gd name="T87" fmla="*/ 103394 h 200"/>
              <a:gd name="T88" fmla="*/ 75674 w 169"/>
              <a:gd name="T89" fmla="*/ 139184 h 200"/>
              <a:gd name="T90" fmla="*/ 95588 w 169"/>
              <a:gd name="T91" fmla="*/ 246554 h 200"/>
              <a:gd name="T92" fmla="*/ 31863 w 169"/>
              <a:gd name="T93" fmla="*/ 210764 h 200"/>
              <a:gd name="T94" fmla="*/ 23897 w 169"/>
              <a:gd name="T95" fmla="*/ 258485 h 200"/>
              <a:gd name="T96" fmla="*/ 95588 w 169"/>
              <a:gd name="T97" fmla="*/ 353925 h 200"/>
              <a:gd name="T98" fmla="*/ 23897 w 169"/>
              <a:gd name="T99" fmla="*/ 341995 h 200"/>
              <a:gd name="T100" fmla="*/ 35846 w 169"/>
              <a:gd name="T101" fmla="*/ 389715 h 200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169" h="200" extrusionOk="0">
                <a:moveTo>
                  <a:pt x="113" y="193"/>
                </a:moveTo>
                <a:cubicBezTo>
                  <a:pt x="113" y="197"/>
                  <a:pt x="110" y="200"/>
                  <a:pt x="106" y="200"/>
                </a:cubicBezTo>
                <a:cubicBezTo>
                  <a:pt x="64" y="200"/>
                  <a:pt x="64" y="200"/>
                  <a:pt x="64" y="200"/>
                </a:cubicBezTo>
                <a:cubicBezTo>
                  <a:pt x="60" y="200"/>
                  <a:pt x="57" y="197"/>
                  <a:pt x="57" y="193"/>
                </a:cubicBezTo>
                <a:cubicBezTo>
                  <a:pt x="57" y="193"/>
                  <a:pt x="57" y="193"/>
                  <a:pt x="57" y="193"/>
                </a:cubicBezTo>
                <a:cubicBezTo>
                  <a:pt x="57" y="189"/>
                  <a:pt x="60" y="186"/>
                  <a:pt x="64" y="186"/>
                </a:cubicBezTo>
                <a:cubicBezTo>
                  <a:pt x="106" y="186"/>
                  <a:pt x="106" y="186"/>
                  <a:pt x="106" y="186"/>
                </a:cubicBezTo>
                <a:cubicBezTo>
                  <a:pt x="110" y="186"/>
                  <a:pt x="113" y="189"/>
                  <a:pt x="113" y="193"/>
                </a:cubicBezTo>
                <a:close/>
                <a:moveTo>
                  <a:pt x="113" y="175"/>
                </a:moveTo>
                <a:cubicBezTo>
                  <a:pt x="113" y="171"/>
                  <a:pt x="110" y="168"/>
                  <a:pt x="106" y="168"/>
                </a:cubicBezTo>
                <a:cubicBezTo>
                  <a:pt x="64" y="168"/>
                  <a:pt x="64" y="168"/>
                  <a:pt x="64" y="168"/>
                </a:cubicBezTo>
                <a:cubicBezTo>
                  <a:pt x="60" y="168"/>
                  <a:pt x="57" y="171"/>
                  <a:pt x="57" y="175"/>
                </a:cubicBezTo>
                <a:cubicBezTo>
                  <a:pt x="57" y="175"/>
                  <a:pt x="57" y="175"/>
                  <a:pt x="57" y="175"/>
                </a:cubicBezTo>
                <a:cubicBezTo>
                  <a:pt x="57" y="179"/>
                  <a:pt x="60" y="182"/>
                  <a:pt x="64" y="182"/>
                </a:cubicBezTo>
                <a:cubicBezTo>
                  <a:pt x="106" y="182"/>
                  <a:pt x="106" y="182"/>
                  <a:pt x="106" y="182"/>
                </a:cubicBezTo>
                <a:cubicBezTo>
                  <a:pt x="110" y="182"/>
                  <a:pt x="113" y="179"/>
                  <a:pt x="113" y="175"/>
                </a:cubicBezTo>
                <a:close/>
                <a:moveTo>
                  <a:pt x="92" y="98"/>
                </a:moveTo>
                <a:cubicBezTo>
                  <a:pt x="83" y="98"/>
                  <a:pt x="83" y="98"/>
                  <a:pt x="83" y="98"/>
                </a:cubicBezTo>
                <a:cubicBezTo>
                  <a:pt x="78" y="98"/>
                  <a:pt x="78" y="98"/>
                  <a:pt x="78" y="98"/>
                </a:cubicBezTo>
                <a:cubicBezTo>
                  <a:pt x="78" y="164"/>
                  <a:pt x="78" y="164"/>
                  <a:pt x="78" y="164"/>
                </a:cubicBezTo>
                <a:cubicBezTo>
                  <a:pt x="80" y="164"/>
                  <a:pt x="82" y="164"/>
                  <a:pt x="85" y="164"/>
                </a:cubicBezTo>
                <a:cubicBezTo>
                  <a:pt x="85" y="164"/>
                  <a:pt x="85" y="164"/>
                  <a:pt x="85" y="164"/>
                </a:cubicBezTo>
                <a:cubicBezTo>
                  <a:pt x="85" y="164"/>
                  <a:pt x="85" y="164"/>
                  <a:pt x="85" y="164"/>
                </a:cubicBezTo>
                <a:cubicBezTo>
                  <a:pt x="85" y="164"/>
                  <a:pt x="85" y="164"/>
                  <a:pt x="85" y="164"/>
                </a:cubicBezTo>
                <a:cubicBezTo>
                  <a:pt x="85" y="164"/>
                  <a:pt x="85" y="164"/>
                  <a:pt x="85" y="164"/>
                </a:cubicBezTo>
                <a:cubicBezTo>
                  <a:pt x="87" y="164"/>
                  <a:pt x="89" y="164"/>
                  <a:pt x="92" y="164"/>
                </a:cubicBezTo>
                <a:lnTo>
                  <a:pt x="92" y="98"/>
                </a:lnTo>
                <a:close/>
                <a:moveTo>
                  <a:pt x="62" y="72"/>
                </a:moveTo>
                <a:cubicBezTo>
                  <a:pt x="56" y="72"/>
                  <a:pt x="52" y="76"/>
                  <a:pt x="52" y="82"/>
                </a:cubicBezTo>
                <a:cubicBezTo>
                  <a:pt x="52" y="87"/>
                  <a:pt x="56" y="92"/>
                  <a:pt x="62" y="92"/>
                </a:cubicBezTo>
                <a:cubicBezTo>
                  <a:pt x="72" y="92"/>
                  <a:pt x="72" y="92"/>
                  <a:pt x="72" y="92"/>
                </a:cubicBezTo>
                <a:cubicBezTo>
                  <a:pt x="72" y="82"/>
                  <a:pt x="72" y="82"/>
                  <a:pt x="72" y="82"/>
                </a:cubicBezTo>
                <a:cubicBezTo>
                  <a:pt x="72" y="76"/>
                  <a:pt x="67" y="72"/>
                  <a:pt x="62" y="72"/>
                </a:cubicBezTo>
                <a:close/>
                <a:moveTo>
                  <a:pt x="118" y="82"/>
                </a:moveTo>
                <a:cubicBezTo>
                  <a:pt x="118" y="76"/>
                  <a:pt x="114" y="72"/>
                  <a:pt x="108" y="72"/>
                </a:cubicBezTo>
                <a:cubicBezTo>
                  <a:pt x="103" y="72"/>
                  <a:pt x="98" y="76"/>
                  <a:pt x="98" y="82"/>
                </a:cubicBezTo>
                <a:cubicBezTo>
                  <a:pt x="98" y="92"/>
                  <a:pt x="98" y="92"/>
                  <a:pt x="98" y="92"/>
                </a:cubicBezTo>
                <a:cubicBezTo>
                  <a:pt x="108" y="92"/>
                  <a:pt x="108" y="92"/>
                  <a:pt x="108" y="92"/>
                </a:cubicBezTo>
                <a:cubicBezTo>
                  <a:pt x="114" y="92"/>
                  <a:pt x="118" y="87"/>
                  <a:pt x="118" y="82"/>
                </a:cubicBezTo>
                <a:close/>
                <a:moveTo>
                  <a:pt x="140" y="64"/>
                </a:moveTo>
                <a:cubicBezTo>
                  <a:pt x="136" y="46"/>
                  <a:pt x="115" y="26"/>
                  <a:pt x="85" y="26"/>
                </a:cubicBezTo>
                <a:cubicBezTo>
                  <a:pt x="55" y="26"/>
                  <a:pt x="34" y="46"/>
                  <a:pt x="29" y="64"/>
                </a:cubicBezTo>
                <a:cubicBezTo>
                  <a:pt x="26" y="77"/>
                  <a:pt x="29" y="90"/>
                  <a:pt x="36" y="103"/>
                </a:cubicBezTo>
                <a:cubicBezTo>
                  <a:pt x="41" y="114"/>
                  <a:pt x="48" y="123"/>
                  <a:pt x="53" y="135"/>
                </a:cubicBezTo>
                <a:cubicBezTo>
                  <a:pt x="55" y="141"/>
                  <a:pt x="56" y="150"/>
                  <a:pt x="58" y="157"/>
                </a:cubicBezTo>
                <a:cubicBezTo>
                  <a:pt x="59" y="162"/>
                  <a:pt x="61" y="164"/>
                  <a:pt x="68" y="164"/>
                </a:cubicBezTo>
                <a:cubicBezTo>
                  <a:pt x="69" y="164"/>
                  <a:pt x="70" y="164"/>
                  <a:pt x="72" y="164"/>
                </a:cubicBezTo>
                <a:cubicBezTo>
                  <a:pt x="72" y="98"/>
                  <a:pt x="72" y="98"/>
                  <a:pt x="72" y="98"/>
                </a:cubicBezTo>
                <a:cubicBezTo>
                  <a:pt x="62" y="98"/>
                  <a:pt x="62" y="98"/>
                  <a:pt x="62" y="98"/>
                </a:cubicBezTo>
                <a:cubicBezTo>
                  <a:pt x="57" y="98"/>
                  <a:pt x="53" y="97"/>
                  <a:pt x="50" y="94"/>
                </a:cubicBezTo>
                <a:cubicBezTo>
                  <a:pt x="47" y="90"/>
                  <a:pt x="45" y="86"/>
                  <a:pt x="45" y="82"/>
                </a:cubicBezTo>
                <a:cubicBezTo>
                  <a:pt x="45" y="77"/>
                  <a:pt x="47" y="73"/>
                  <a:pt x="50" y="70"/>
                </a:cubicBezTo>
                <a:cubicBezTo>
                  <a:pt x="53" y="67"/>
                  <a:pt x="57" y="65"/>
                  <a:pt x="62" y="65"/>
                </a:cubicBezTo>
                <a:cubicBezTo>
                  <a:pt x="71" y="65"/>
                  <a:pt x="78" y="73"/>
                  <a:pt x="78" y="82"/>
                </a:cubicBezTo>
                <a:cubicBezTo>
                  <a:pt x="78" y="82"/>
                  <a:pt x="78" y="82"/>
                  <a:pt x="78" y="82"/>
                </a:cubicBezTo>
                <a:cubicBezTo>
                  <a:pt x="78" y="92"/>
                  <a:pt x="78" y="92"/>
                  <a:pt x="78" y="92"/>
                </a:cubicBezTo>
                <a:cubicBezTo>
                  <a:pt x="83" y="92"/>
                  <a:pt x="83" y="92"/>
                  <a:pt x="83" y="92"/>
                </a:cubicBezTo>
                <a:cubicBezTo>
                  <a:pt x="92" y="92"/>
                  <a:pt x="92" y="92"/>
                  <a:pt x="92" y="92"/>
                </a:cubicBezTo>
                <a:cubicBezTo>
                  <a:pt x="92" y="82"/>
                  <a:pt x="92" y="82"/>
                  <a:pt x="92" y="82"/>
                </a:cubicBezTo>
                <a:cubicBezTo>
                  <a:pt x="92" y="82"/>
                  <a:pt x="92" y="82"/>
                  <a:pt x="92" y="82"/>
                </a:cubicBezTo>
                <a:cubicBezTo>
                  <a:pt x="92" y="77"/>
                  <a:pt x="93" y="73"/>
                  <a:pt x="96" y="70"/>
                </a:cubicBezTo>
                <a:cubicBezTo>
                  <a:pt x="100" y="67"/>
                  <a:pt x="104" y="65"/>
                  <a:pt x="108" y="65"/>
                </a:cubicBezTo>
                <a:cubicBezTo>
                  <a:pt x="113" y="65"/>
                  <a:pt x="117" y="67"/>
                  <a:pt x="120" y="70"/>
                </a:cubicBezTo>
                <a:cubicBezTo>
                  <a:pt x="123" y="73"/>
                  <a:pt x="125" y="77"/>
                  <a:pt x="125" y="82"/>
                </a:cubicBezTo>
                <a:cubicBezTo>
                  <a:pt x="125" y="86"/>
                  <a:pt x="123" y="90"/>
                  <a:pt x="120" y="94"/>
                </a:cubicBezTo>
                <a:cubicBezTo>
                  <a:pt x="117" y="97"/>
                  <a:pt x="113" y="98"/>
                  <a:pt x="108" y="98"/>
                </a:cubicBezTo>
                <a:cubicBezTo>
                  <a:pt x="98" y="98"/>
                  <a:pt x="98" y="98"/>
                  <a:pt x="98" y="98"/>
                </a:cubicBezTo>
                <a:cubicBezTo>
                  <a:pt x="98" y="164"/>
                  <a:pt x="98" y="164"/>
                  <a:pt x="98" y="164"/>
                </a:cubicBezTo>
                <a:cubicBezTo>
                  <a:pt x="99" y="164"/>
                  <a:pt x="101" y="164"/>
                  <a:pt x="102" y="164"/>
                </a:cubicBezTo>
                <a:cubicBezTo>
                  <a:pt x="109" y="164"/>
                  <a:pt x="111" y="162"/>
                  <a:pt x="112" y="157"/>
                </a:cubicBezTo>
                <a:cubicBezTo>
                  <a:pt x="113" y="150"/>
                  <a:pt x="114" y="141"/>
                  <a:pt x="117" y="135"/>
                </a:cubicBezTo>
                <a:cubicBezTo>
                  <a:pt x="122" y="123"/>
                  <a:pt x="128" y="114"/>
                  <a:pt x="134" y="103"/>
                </a:cubicBezTo>
                <a:cubicBezTo>
                  <a:pt x="141" y="90"/>
                  <a:pt x="144" y="77"/>
                  <a:pt x="140" y="64"/>
                </a:cubicBezTo>
                <a:close/>
                <a:moveTo>
                  <a:pt x="91" y="6"/>
                </a:moveTo>
                <a:cubicBezTo>
                  <a:pt x="91" y="2"/>
                  <a:pt x="88" y="0"/>
                  <a:pt x="85" y="0"/>
                </a:cubicBezTo>
                <a:cubicBezTo>
                  <a:pt x="85" y="0"/>
                  <a:pt x="85" y="0"/>
                  <a:pt x="85" y="0"/>
                </a:cubicBezTo>
                <a:cubicBezTo>
                  <a:pt x="82" y="0"/>
                  <a:pt x="79" y="2"/>
                  <a:pt x="79" y="6"/>
                </a:cubicBezTo>
                <a:cubicBezTo>
                  <a:pt x="79" y="17"/>
                  <a:pt x="79" y="17"/>
                  <a:pt x="79" y="17"/>
                </a:cubicBezTo>
                <a:cubicBezTo>
                  <a:pt x="79" y="20"/>
                  <a:pt x="82" y="23"/>
                  <a:pt x="85" y="23"/>
                </a:cubicBezTo>
                <a:cubicBezTo>
                  <a:pt x="85" y="23"/>
                  <a:pt x="85" y="23"/>
                  <a:pt x="85" y="23"/>
                </a:cubicBezTo>
                <a:cubicBezTo>
                  <a:pt x="88" y="23"/>
                  <a:pt x="91" y="20"/>
                  <a:pt x="91" y="17"/>
                </a:cubicBezTo>
                <a:lnTo>
                  <a:pt x="91" y="6"/>
                </a:lnTo>
                <a:close/>
                <a:moveTo>
                  <a:pt x="125" y="16"/>
                </a:moveTo>
                <a:cubicBezTo>
                  <a:pt x="127" y="13"/>
                  <a:pt x="125" y="9"/>
                  <a:pt x="122" y="7"/>
                </a:cubicBezTo>
                <a:cubicBezTo>
                  <a:pt x="122" y="7"/>
                  <a:pt x="122" y="7"/>
                  <a:pt x="122" y="7"/>
                </a:cubicBezTo>
                <a:cubicBezTo>
                  <a:pt x="119" y="6"/>
                  <a:pt x="116" y="7"/>
                  <a:pt x="114" y="10"/>
                </a:cubicBezTo>
                <a:cubicBezTo>
                  <a:pt x="109" y="20"/>
                  <a:pt x="109" y="20"/>
                  <a:pt x="109" y="20"/>
                </a:cubicBezTo>
                <a:cubicBezTo>
                  <a:pt x="107" y="23"/>
                  <a:pt x="108" y="26"/>
                  <a:pt x="111" y="28"/>
                </a:cubicBezTo>
                <a:cubicBezTo>
                  <a:pt x="111" y="28"/>
                  <a:pt x="111" y="28"/>
                  <a:pt x="111" y="28"/>
                </a:cubicBezTo>
                <a:cubicBezTo>
                  <a:pt x="114" y="30"/>
                  <a:pt x="118" y="28"/>
                  <a:pt x="120" y="26"/>
                </a:cubicBezTo>
                <a:lnTo>
                  <a:pt x="125" y="16"/>
                </a:lnTo>
                <a:close/>
                <a:moveTo>
                  <a:pt x="150" y="35"/>
                </a:moveTo>
                <a:cubicBezTo>
                  <a:pt x="152" y="33"/>
                  <a:pt x="153" y="29"/>
                  <a:pt x="150" y="27"/>
                </a:cubicBezTo>
                <a:cubicBezTo>
                  <a:pt x="150" y="27"/>
                  <a:pt x="150" y="27"/>
                  <a:pt x="150" y="27"/>
                </a:cubicBezTo>
                <a:cubicBezTo>
                  <a:pt x="148" y="24"/>
                  <a:pt x="144" y="24"/>
                  <a:pt x="142" y="26"/>
                </a:cubicBezTo>
                <a:cubicBezTo>
                  <a:pt x="133" y="34"/>
                  <a:pt x="133" y="34"/>
                  <a:pt x="133" y="34"/>
                </a:cubicBezTo>
                <a:cubicBezTo>
                  <a:pt x="131" y="36"/>
                  <a:pt x="131" y="40"/>
                  <a:pt x="133" y="42"/>
                </a:cubicBezTo>
                <a:cubicBezTo>
                  <a:pt x="133" y="42"/>
                  <a:pt x="133" y="42"/>
                  <a:pt x="133" y="42"/>
                </a:cubicBezTo>
                <a:cubicBezTo>
                  <a:pt x="135" y="45"/>
                  <a:pt x="139" y="45"/>
                  <a:pt x="141" y="43"/>
                </a:cubicBezTo>
                <a:lnTo>
                  <a:pt x="150" y="35"/>
                </a:lnTo>
                <a:close/>
                <a:moveTo>
                  <a:pt x="163" y="65"/>
                </a:moveTo>
                <a:cubicBezTo>
                  <a:pt x="166" y="65"/>
                  <a:pt x="169" y="62"/>
                  <a:pt x="168" y="58"/>
                </a:cubicBezTo>
                <a:cubicBezTo>
                  <a:pt x="168" y="58"/>
                  <a:pt x="168" y="58"/>
                  <a:pt x="168" y="58"/>
                </a:cubicBezTo>
                <a:cubicBezTo>
                  <a:pt x="167" y="55"/>
                  <a:pt x="164" y="53"/>
                  <a:pt x="161" y="53"/>
                </a:cubicBezTo>
                <a:cubicBezTo>
                  <a:pt x="150" y="55"/>
                  <a:pt x="150" y="55"/>
                  <a:pt x="150" y="55"/>
                </a:cubicBezTo>
                <a:cubicBezTo>
                  <a:pt x="146" y="56"/>
                  <a:pt x="144" y="59"/>
                  <a:pt x="145" y="62"/>
                </a:cubicBezTo>
                <a:cubicBezTo>
                  <a:pt x="145" y="62"/>
                  <a:pt x="145" y="62"/>
                  <a:pt x="145" y="62"/>
                </a:cubicBezTo>
                <a:cubicBezTo>
                  <a:pt x="145" y="66"/>
                  <a:pt x="149" y="68"/>
                  <a:pt x="152" y="67"/>
                </a:cubicBezTo>
                <a:lnTo>
                  <a:pt x="163" y="65"/>
                </a:lnTo>
                <a:close/>
                <a:moveTo>
                  <a:pt x="160" y="98"/>
                </a:moveTo>
                <a:cubicBezTo>
                  <a:pt x="164" y="99"/>
                  <a:pt x="167" y="97"/>
                  <a:pt x="168" y="93"/>
                </a:cubicBezTo>
                <a:cubicBezTo>
                  <a:pt x="168" y="93"/>
                  <a:pt x="168" y="93"/>
                  <a:pt x="168" y="93"/>
                </a:cubicBezTo>
                <a:cubicBezTo>
                  <a:pt x="168" y="90"/>
                  <a:pt x="166" y="87"/>
                  <a:pt x="163" y="86"/>
                </a:cubicBezTo>
                <a:cubicBezTo>
                  <a:pt x="152" y="84"/>
                  <a:pt x="152" y="84"/>
                  <a:pt x="152" y="84"/>
                </a:cubicBezTo>
                <a:cubicBezTo>
                  <a:pt x="148" y="83"/>
                  <a:pt x="145" y="85"/>
                  <a:pt x="145" y="89"/>
                </a:cubicBezTo>
                <a:cubicBezTo>
                  <a:pt x="145" y="89"/>
                  <a:pt x="145" y="89"/>
                  <a:pt x="145" y="89"/>
                </a:cubicBezTo>
                <a:cubicBezTo>
                  <a:pt x="144" y="92"/>
                  <a:pt x="146" y="95"/>
                  <a:pt x="149" y="96"/>
                </a:cubicBezTo>
                <a:lnTo>
                  <a:pt x="160" y="98"/>
                </a:lnTo>
                <a:close/>
                <a:moveTo>
                  <a:pt x="49" y="26"/>
                </a:moveTo>
                <a:cubicBezTo>
                  <a:pt x="51" y="28"/>
                  <a:pt x="55" y="30"/>
                  <a:pt x="58" y="28"/>
                </a:cubicBezTo>
                <a:cubicBezTo>
                  <a:pt x="58" y="28"/>
                  <a:pt x="58" y="28"/>
                  <a:pt x="58" y="28"/>
                </a:cubicBezTo>
                <a:cubicBezTo>
                  <a:pt x="61" y="26"/>
                  <a:pt x="62" y="23"/>
                  <a:pt x="60" y="20"/>
                </a:cubicBezTo>
                <a:cubicBezTo>
                  <a:pt x="55" y="10"/>
                  <a:pt x="55" y="10"/>
                  <a:pt x="55" y="10"/>
                </a:cubicBezTo>
                <a:cubicBezTo>
                  <a:pt x="53" y="7"/>
                  <a:pt x="50" y="6"/>
                  <a:pt x="47" y="7"/>
                </a:cubicBezTo>
                <a:cubicBezTo>
                  <a:pt x="47" y="7"/>
                  <a:pt x="47" y="7"/>
                  <a:pt x="47" y="7"/>
                </a:cubicBezTo>
                <a:cubicBezTo>
                  <a:pt x="44" y="9"/>
                  <a:pt x="42" y="13"/>
                  <a:pt x="44" y="16"/>
                </a:cubicBezTo>
                <a:lnTo>
                  <a:pt x="49" y="26"/>
                </a:lnTo>
                <a:close/>
                <a:moveTo>
                  <a:pt x="28" y="43"/>
                </a:moveTo>
                <a:cubicBezTo>
                  <a:pt x="30" y="45"/>
                  <a:pt x="34" y="45"/>
                  <a:pt x="36" y="42"/>
                </a:cubicBezTo>
                <a:cubicBezTo>
                  <a:pt x="36" y="42"/>
                  <a:pt x="36" y="42"/>
                  <a:pt x="36" y="42"/>
                </a:cubicBezTo>
                <a:cubicBezTo>
                  <a:pt x="38" y="40"/>
                  <a:pt x="38" y="36"/>
                  <a:pt x="36" y="34"/>
                </a:cubicBezTo>
                <a:cubicBezTo>
                  <a:pt x="27" y="26"/>
                  <a:pt x="27" y="26"/>
                  <a:pt x="27" y="26"/>
                </a:cubicBezTo>
                <a:cubicBezTo>
                  <a:pt x="25" y="24"/>
                  <a:pt x="21" y="24"/>
                  <a:pt x="19" y="27"/>
                </a:cubicBezTo>
                <a:cubicBezTo>
                  <a:pt x="19" y="27"/>
                  <a:pt x="19" y="27"/>
                  <a:pt x="19" y="27"/>
                </a:cubicBezTo>
                <a:cubicBezTo>
                  <a:pt x="16" y="29"/>
                  <a:pt x="17" y="33"/>
                  <a:pt x="19" y="35"/>
                </a:cubicBezTo>
                <a:lnTo>
                  <a:pt x="28" y="43"/>
                </a:lnTo>
                <a:close/>
                <a:moveTo>
                  <a:pt x="17" y="67"/>
                </a:moveTo>
                <a:cubicBezTo>
                  <a:pt x="20" y="68"/>
                  <a:pt x="24" y="66"/>
                  <a:pt x="24" y="62"/>
                </a:cubicBezTo>
                <a:cubicBezTo>
                  <a:pt x="24" y="62"/>
                  <a:pt x="24" y="62"/>
                  <a:pt x="24" y="62"/>
                </a:cubicBezTo>
                <a:cubicBezTo>
                  <a:pt x="25" y="59"/>
                  <a:pt x="23" y="56"/>
                  <a:pt x="19" y="55"/>
                </a:cubicBezTo>
                <a:cubicBezTo>
                  <a:pt x="8" y="53"/>
                  <a:pt x="8" y="53"/>
                  <a:pt x="8" y="53"/>
                </a:cubicBezTo>
                <a:cubicBezTo>
                  <a:pt x="5" y="53"/>
                  <a:pt x="2" y="55"/>
                  <a:pt x="1" y="58"/>
                </a:cubicBezTo>
                <a:cubicBezTo>
                  <a:pt x="1" y="58"/>
                  <a:pt x="1" y="58"/>
                  <a:pt x="1" y="58"/>
                </a:cubicBezTo>
                <a:cubicBezTo>
                  <a:pt x="0" y="62"/>
                  <a:pt x="3" y="65"/>
                  <a:pt x="6" y="65"/>
                </a:cubicBezTo>
                <a:lnTo>
                  <a:pt x="17" y="67"/>
                </a:lnTo>
                <a:close/>
                <a:moveTo>
                  <a:pt x="20" y="96"/>
                </a:moveTo>
                <a:cubicBezTo>
                  <a:pt x="23" y="95"/>
                  <a:pt x="25" y="92"/>
                  <a:pt x="24" y="89"/>
                </a:cubicBezTo>
                <a:cubicBezTo>
                  <a:pt x="24" y="89"/>
                  <a:pt x="24" y="89"/>
                  <a:pt x="24" y="89"/>
                </a:cubicBezTo>
                <a:cubicBezTo>
                  <a:pt x="24" y="85"/>
                  <a:pt x="21" y="83"/>
                  <a:pt x="17" y="84"/>
                </a:cubicBezTo>
                <a:cubicBezTo>
                  <a:pt x="6" y="86"/>
                  <a:pt x="6" y="86"/>
                  <a:pt x="6" y="86"/>
                </a:cubicBezTo>
                <a:cubicBezTo>
                  <a:pt x="3" y="87"/>
                  <a:pt x="1" y="90"/>
                  <a:pt x="1" y="93"/>
                </a:cubicBezTo>
                <a:cubicBezTo>
                  <a:pt x="1" y="93"/>
                  <a:pt x="1" y="93"/>
                  <a:pt x="1" y="93"/>
                </a:cubicBezTo>
                <a:cubicBezTo>
                  <a:pt x="2" y="97"/>
                  <a:pt x="5" y="99"/>
                  <a:pt x="9" y="98"/>
                </a:cubicBezTo>
                <a:lnTo>
                  <a:pt x="20" y="96"/>
                </a:lnTo>
                <a:close/>
              </a:path>
            </a:pathLst>
          </a:custGeom>
          <a:solidFill>
            <a:srgbClr val="FF912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16422" name="Google Shape;144;p14">
            <a:extLst>
              <a:ext uri="{FF2B5EF4-FFF2-40B4-BE49-F238E27FC236}">
                <a16:creationId xmlns:a16="http://schemas.microsoft.com/office/drawing/2014/main" id="{BD2297F6-B6CA-4307-90FF-C45DC613B3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02325" y="2508250"/>
            <a:ext cx="504825" cy="239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FFFF"/>
              </a:buClr>
              <a:buSzPts val="1300"/>
              <a:buFont typeface="Montserrat" panose="02000505000000020004" pitchFamily="2" charset="0"/>
              <a:buNone/>
            </a:pPr>
            <a:r>
              <a:rPr lang="en-US" altLang="en-US" sz="1300" b="1">
                <a:solidFill>
                  <a:srgbClr val="FFFFFF"/>
                </a:solidFill>
                <a:latin typeface="Montserrat" panose="02000505000000020004" pitchFamily="2" charset="0"/>
                <a:sym typeface="Montserrat" panose="02000505000000020004" pitchFamily="2" charset="0"/>
              </a:rPr>
              <a:t>PASO</a:t>
            </a:r>
            <a:endParaRPr lang="en-US" altLang="en-US"/>
          </a:p>
        </p:txBody>
      </p:sp>
      <p:sp>
        <p:nvSpPr>
          <p:cNvPr id="16423" name="Google Shape;145;p14">
            <a:extLst>
              <a:ext uri="{FF2B5EF4-FFF2-40B4-BE49-F238E27FC236}">
                <a16:creationId xmlns:a16="http://schemas.microsoft.com/office/drawing/2014/main" id="{3F2A61E7-42D2-4A94-BA20-2A71CC7A95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94388" y="2632075"/>
            <a:ext cx="485775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FFFF"/>
              </a:buClr>
              <a:buSzPts val="2800"/>
              <a:buFont typeface="Montserrat" panose="02000505000000020004" pitchFamily="2" charset="0"/>
              <a:buNone/>
            </a:pPr>
            <a:r>
              <a:rPr lang="en-US" altLang="en-US" sz="2800">
                <a:solidFill>
                  <a:srgbClr val="FFFFFF"/>
                </a:solidFill>
                <a:latin typeface="Montserrat" panose="02000505000000020004" pitchFamily="2" charset="0"/>
                <a:sym typeface="Montserrat" panose="02000505000000020004" pitchFamily="2" charset="0"/>
              </a:rPr>
              <a:t>02</a:t>
            </a:r>
            <a:endParaRPr lang="en-US" altLang="en-US"/>
          </a:p>
        </p:txBody>
      </p:sp>
      <p:sp>
        <p:nvSpPr>
          <p:cNvPr id="16424" name="Google Shape;146;p14">
            <a:extLst>
              <a:ext uri="{FF2B5EF4-FFF2-40B4-BE49-F238E27FC236}">
                <a16:creationId xmlns:a16="http://schemas.microsoft.com/office/drawing/2014/main" id="{66E3183D-D569-4138-B4C2-758FF74329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02325" y="3179763"/>
            <a:ext cx="493713" cy="201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FFFF"/>
              </a:buClr>
              <a:buSzPts val="1300"/>
              <a:buFont typeface="Montserrat" panose="02000505000000020004" pitchFamily="2" charset="0"/>
              <a:buNone/>
            </a:pPr>
            <a:r>
              <a:rPr lang="en-US" altLang="en-US" sz="1300" b="1">
                <a:solidFill>
                  <a:srgbClr val="FFFFFF"/>
                </a:solidFill>
                <a:latin typeface="Montserrat" panose="02000505000000020004" pitchFamily="2" charset="0"/>
                <a:sym typeface="Montserrat" panose="02000505000000020004" pitchFamily="2" charset="0"/>
              </a:rPr>
              <a:t>PASO</a:t>
            </a:r>
            <a:endParaRPr lang="en-US" altLang="en-US"/>
          </a:p>
        </p:txBody>
      </p:sp>
      <p:sp>
        <p:nvSpPr>
          <p:cNvPr id="16425" name="Google Shape;147;p14">
            <a:extLst>
              <a:ext uri="{FF2B5EF4-FFF2-40B4-BE49-F238E27FC236}">
                <a16:creationId xmlns:a16="http://schemas.microsoft.com/office/drawing/2014/main" id="{A53D44CD-2974-4E81-B1E3-2852C197B6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94388" y="3300413"/>
            <a:ext cx="485775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FFFF"/>
              </a:buClr>
              <a:buSzPts val="2800"/>
              <a:buFont typeface="Montserrat" panose="02000505000000020004" pitchFamily="2" charset="0"/>
              <a:buNone/>
            </a:pPr>
            <a:r>
              <a:rPr lang="en-US" altLang="en-US" sz="2800">
                <a:solidFill>
                  <a:srgbClr val="FFFFFF"/>
                </a:solidFill>
                <a:latin typeface="Montserrat" panose="02000505000000020004" pitchFamily="2" charset="0"/>
                <a:sym typeface="Montserrat" panose="02000505000000020004" pitchFamily="2" charset="0"/>
              </a:rPr>
              <a:t>03</a:t>
            </a:r>
            <a:endParaRPr lang="en-US" altLang="en-US"/>
          </a:p>
        </p:txBody>
      </p:sp>
      <p:sp>
        <p:nvSpPr>
          <p:cNvPr id="16426" name="Google Shape;148;p14">
            <a:extLst>
              <a:ext uri="{FF2B5EF4-FFF2-40B4-BE49-F238E27FC236}">
                <a16:creationId xmlns:a16="http://schemas.microsoft.com/office/drawing/2014/main" id="{1EB39A7E-6FB0-4005-91EF-55700B222E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02325" y="3836988"/>
            <a:ext cx="477838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FFFF"/>
              </a:buClr>
              <a:buSzPts val="1300"/>
              <a:buFont typeface="Montserrat" panose="02000505000000020004" pitchFamily="2" charset="0"/>
              <a:buNone/>
            </a:pPr>
            <a:r>
              <a:rPr lang="en-US" altLang="en-US" sz="1300" b="1">
                <a:solidFill>
                  <a:srgbClr val="FFFFFF"/>
                </a:solidFill>
                <a:latin typeface="Montserrat" panose="02000505000000020004" pitchFamily="2" charset="0"/>
                <a:sym typeface="Montserrat" panose="02000505000000020004" pitchFamily="2" charset="0"/>
              </a:rPr>
              <a:t>PASO</a:t>
            </a:r>
            <a:endParaRPr lang="en-US" altLang="en-US"/>
          </a:p>
        </p:txBody>
      </p:sp>
      <p:sp>
        <p:nvSpPr>
          <p:cNvPr id="16427" name="Google Shape;149;p14">
            <a:extLst>
              <a:ext uri="{FF2B5EF4-FFF2-40B4-BE49-F238E27FC236}">
                <a16:creationId xmlns:a16="http://schemas.microsoft.com/office/drawing/2014/main" id="{5B6377BF-6014-4EF9-9CDD-7D3167901B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94388" y="3960813"/>
            <a:ext cx="485775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FFFF"/>
              </a:buClr>
              <a:buSzPts val="2800"/>
              <a:buFont typeface="Montserrat" panose="02000505000000020004" pitchFamily="2" charset="0"/>
              <a:buNone/>
            </a:pPr>
            <a:r>
              <a:rPr lang="en-US" altLang="en-US" sz="2800">
                <a:solidFill>
                  <a:srgbClr val="FFFFFF"/>
                </a:solidFill>
                <a:latin typeface="Montserrat" panose="02000505000000020004" pitchFamily="2" charset="0"/>
                <a:sym typeface="Montserrat" panose="02000505000000020004" pitchFamily="2" charset="0"/>
              </a:rPr>
              <a:t>04</a:t>
            </a:r>
            <a:endParaRPr lang="en-US" altLang="en-US"/>
          </a:p>
        </p:txBody>
      </p:sp>
      <p:sp>
        <p:nvSpPr>
          <p:cNvPr id="16428" name="Google Shape;150;p14">
            <a:extLst>
              <a:ext uri="{FF2B5EF4-FFF2-40B4-BE49-F238E27FC236}">
                <a16:creationId xmlns:a16="http://schemas.microsoft.com/office/drawing/2014/main" id="{4F36EE85-2BAE-4324-B26D-806985FFFF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10263" y="4486275"/>
            <a:ext cx="504825" cy="20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FFFF"/>
              </a:buClr>
              <a:buSzPts val="1300"/>
              <a:buFont typeface="Montserrat" panose="02000505000000020004" pitchFamily="2" charset="0"/>
              <a:buNone/>
            </a:pPr>
            <a:r>
              <a:rPr lang="en-US" altLang="en-US" sz="1300" b="1">
                <a:solidFill>
                  <a:srgbClr val="FFFFFF"/>
                </a:solidFill>
                <a:latin typeface="Montserrat" panose="02000505000000020004" pitchFamily="2" charset="0"/>
                <a:sym typeface="Montserrat" panose="02000505000000020004" pitchFamily="2" charset="0"/>
              </a:rPr>
              <a:t>PASO</a:t>
            </a:r>
            <a:endParaRPr lang="en-US" altLang="en-US"/>
          </a:p>
        </p:txBody>
      </p:sp>
      <p:sp>
        <p:nvSpPr>
          <p:cNvPr id="16429" name="Google Shape;151;p14">
            <a:extLst>
              <a:ext uri="{FF2B5EF4-FFF2-40B4-BE49-F238E27FC236}">
                <a16:creationId xmlns:a16="http://schemas.microsoft.com/office/drawing/2014/main" id="{BD23C3C7-403B-4327-A1E9-0F5CDDA046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94388" y="4616450"/>
            <a:ext cx="561975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FFFF"/>
              </a:buClr>
              <a:buSzPts val="2800"/>
              <a:buFont typeface="Montserrat" panose="02000505000000020004" pitchFamily="2" charset="0"/>
              <a:buNone/>
            </a:pPr>
            <a:r>
              <a:rPr lang="en-US" altLang="en-US" sz="2800">
                <a:solidFill>
                  <a:srgbClr val="FFFFFF"/>
                </a:solidFill>
                <a:latin typeface="Montserrat" panose="02000505000000020004" pitchFamily="2" charset="0"/>
                <a:sym typeface="Montserrat" panose="02000505000000020004" pitchFamily="2" charset="0"/>
              </a:rPr>
              <a:t>05</a:t>
            </a:r>
            <a:endParaRPr lang="en-US" altLang="en-US"/>
          </a:p>
        </p:txBody>
      </p:sp>
      <p:sp>
        <p:nvSpPr>
          <p:cNvPr id="16430" name="Google Shape;152;p14">
            <a:extLst>
              <a:ext uri="{FF2B5EF4-FFF2-40B4-BE49-F238E27FC236}">
                <a16:creationId xmlns:a16="http://schemas.microsoft.com/office/drawing/2014/main" id="{96CCE77E-650A-4CDE-B091-7049465A27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02325" y="5192713"/>
            <a:ext cx="493713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FFFF"/>
              </a:buClr>
              <a:buSzPts val="1300"/>
              <a:buFont typeface="Montserrat" panose="02000505000000020004" pitchFamily="2" charset="0"/>
              <a:buNone/>
            </a:pPr>
            <a:r>
              <a:rPr lang="en-US" altLang="en-US" sz="1300" b="1">
                <a:solidFill>
                  <a:srgbClr val="FFFFFF"/>
                </a:solidFill>
                <a:latin typeface="Montserrat" panose="02000505000000020004" pitchFamily="2" charset="0"/>
                <a:sym typeface="Montserrat" panose="02000505000000020004" pitchFamily="2" charset="0"/>
              </a:rPr>
              <a:t>PASO</a:t>
            </a:r>
            <a:endParaRPr lang="en-US" altLang="en-US"/>
          </a:p>
        </p:txBody>
      </p:sp>
      <p:sp>
        <p:nvSpPr>
          <p:cNvPr id="16431" name="Google Shape;153;p14">
            <a:extLst>
              <a:ext uri="{FF2B5EF4-FFF2-40B4-BE49-F238E27FC236}">
                <a16:creationId xmlns:a16="http://schemas.microsoft.com/office/drawing/2014/main" id="{CE384FA1-E02F-4F5A-B7ED-5A674741EB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86450" y="5313363"/>
            <a:ext cx="520700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FFFF"/>
              </a:buClr>
              <a:buSzPts val="2800"/>
              <a:buFont typeface="Montserrat" panose="02000505000000020004" pitchFamily="2" charset="0"/>
              <a:buNone/>
            </a:pPr>
            <a:r>
              <a:rPr lang="en-US" altLang="en-US" sz="2800">
                <a:solidFill>
                  <a:srgbClr val="FFFFFF"/>
                </a:solidFill>
                <a:latin typeface="Montserrat" panose="02000505000000020004" pitchFamily="2" charset="0"/>
                <a:sym typeface="Montserrat" panose="02000505000000020004" pitchFamily="2" charset="0"/>
              </a:rPr>
              <a:t>06</a:t>
            </a:r>
            <a:endParaRPr lang="en-US" altLang="en-US"/>
          </a:p>
        </p:txBody>
      </p:sp>
      <p:sp>
        <p:nvSpPr>
          <p:cNvPr id="16432" name="Google Shape;154;p14">
            <a:extLst>
              <a:ext uri="{FF2B5EF4-FFF2-40B4-BE49-F238E27FC236}">
                <a16:creationId xmlns:a16="http://schemas.microsoft.com/office/drawing/2014/main" id="{69CCFA5F-D517-4DFA-9BE2-D3920C0A88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77288" y="3240088"/>
            <a:ext cx="16922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SzPts val="1200"/>
              <a:buFont typeface="Open Sans" panose="020B0606030504020204" pitchFamily="34" charset="0"/>
              <a:buNone/>
            </a:pPr>
            <a:r>
              <a:rPr lang="en-US" altLang="en-US" sz="1200"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amet, consetur adipin nnscing elit</a:t>
            </a:r>
            <a:endParaRPr lang="en-US" altLang="en-US"/>
          </a:p>
        </p:txBody>
      </p:sp>
      <p:sp>
        <p:nvSpPr>
          <p:cNvPr id="16433" name="Google Shape;155;p14">
            <a:extLst>
              <a:ext uri="{FF2B5EF4-FFF2-40B4-BE49-F238E27FC236}">
                <a16:creationId xmlns:a16="http://schemas.microsoft.com/office/drawing/2014/main" id="{D913CC0B-DC6F-479D-89E3-42C0087C2A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53475" y="5199063"/>
            <a:ext cx="16922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SzPts val="1200"/>
              <a:buFont typeface="Open Sans" panose="020B0606030504020204" pitchFamily="34" charset="0"/>
              <a:buNone/>
            </a:pPr>
            <a:r>
              <a:rPr lang="en-US" altLang="en-US" sz="1200"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amet, consetur adipin nnscing elit</a:t>
            </a:r>
            <a:endParaRPr lang="en-US" altLang="en-US"/>
          </a:p>
        </p:txBody>
      </p:sp>
      <p:sp>
        <p:nvSpPr>
          <p:cNvPr id="16434" name="Google Shape;156;p14">
            <a:extLst>
              <a:ext uri="{FF2B5EF4-FFF2-40B4-BE49-F238E27FC236}">
                <a16:creationId xmlns:a16="http://schemas.microsoft.com/office/drawing/2014/main" id="{F17719A7-49FC-45A9-9588-256A7FACCC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0" y="5175250"/>
            <a:ext cx="16922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r" eaLnBrk="1" hangingPunct="1">
              <a:buSzPts val="1200"/>
              <a:buFont typeface="Open Sans" panose="020B0606030504020204" pitchFamily="34" charset="0"/>
              <a:buNone/>
            </a:pPr>
            <a:r>
              <a:rPr lang="en-US" altLang="en-US" sz="1200"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amet, consetur adipin nnscing elit</a:t>
            </a:r>
            <a:endParaRPr lang="en-US" altLang="en-US"/>
          </a:p>
        </p:txBody>
      </p:sp>
      <p:sp>
        <p:nvSpPr>
          <p:cNvPr id="16435" name="Google Shape;157;p14">
            <a:extLst>
              <a:ext uri="{FF2B5EF4-FFF2-40B4-BE49-F238E27FC236}">
                <a16:creationId xmlns:a16="http://schemas.microsoft.com/office/drawing/2014/main" id="{39703A3E-9625-4594-83C0-B991256E41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30375" y="3236913"/>
            <a:ext cx="16922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r" eaLnBrk="1" hangingPunct="1">
              <a:buSzPts val="1200"/>
              <a:buFont typeface="Open Sans" panose="020B0606030504020204" pitchFamily="34" charset="0"/>
              <a:buNone/>
            </a:pPr>
            <a:r>
              <a:rPr lang="en-US" altLang="en-US" sz="1200"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amet, consetur adipin nnscing elit</a:t>
            </a:r>
            <a:endParaRPr lang="en-US" altLang="en-US"/>
          </a:p>
        </p:txBody>
      </p:sp>
      <p:sp>
        <p:nvSpPr>
          <p:cNvPr id="16436" name="Google Shape;158;p14">
            <a:extLst>
              <a:ext uri="{FF2B5EF4-FFF2-40B4-BE49-F238E27FC236}">
                <a16:creationId xmlns:a16="http://schemas.microsoft.com/office/drawing/2014/main" id="{B5B89160-DDB9-4A58-A5E1-F4181C3BF2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4663" y="1235075"/>
            <a:ext cx="16922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r" eaLnBrk="1" hangingPunct="1">
              <a:buSzPts val="1200"/>
              <a:buFont typeface="Open Sans" panose="020B0606030504020204" pitchFamily="34" charset="0"/>
              <a:buNone/>
            </a:pPr>
            <a:r>
              <a:rPr lang="en-US" altLang="en-US" sz="1200"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amet, consetur adipin nnscing elit</a:t>
            </a:r>
            <a:endParaRPr lang="en-US" altLang="en-US"/>
          </a:p>
        </p:txBody>
      </p:sp>
      <p:sp>
        <p:nvSpPr>
          <p:cNvPr id="16437" name="Google Shape;159;p14">
            <a:extLst>
              <a:ext uri="{FF2B5EF4-FFF2-40B4-BE49-F238E27FC236}">
                <a16:creationId xmlns:a16="http://schemas.microsoft.com/office/drawing/2014/main" id="{C077D4D6-483E-491B-B520-0587198E79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86450" y="1835150"/>
            <a:ext cx="509588" cy="134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FFFF"/>
              </a:buClr>
              <a:buSzPts val="1300"/>
              <a:buFont typeface="Montserrat" panose="02000505000000020004" pitchFamily="2" charset="0"/>
              <a:buNone/>
            </a:pPr>
            <a:r>
              <a:rPr lang="es-EC" altLang="en-US" sz="1300" b="1">
                <a:solidFill>
                  <a:srgbClr val="FFFFFF"/>
                </a:solidFill>
                <a:latin typeface="Montserrat" panose="02000505000000020004" pitchFamily="2" charset="0"/>
                <a:sym typeface="Montserrat" panose="02000505000000020004" pitchFamily="2" charset="0"/>
              </a:rPr>
              <a:t>PASO</a:t>
            </a:r>
            <a:endParaRPr lang="en-US" altLang="en-US"/>
          </a:p>
        </p:txBody>
      </p:sp>
      <p:sp>
        <p:nvSpPr>
          <p:cNvPr id="16438" name="Google Shape;160;p14">
            <a:extLst>
              <a:ext uri="{FF2B5EF4-FFF2-40B4-BE49-F238E27FC236}">
                <a16:creationId xmlns:a16="http://schemas.microsoft.com/office/drawing/2014/main" id="{63FA8BA7-63D1-46A0-83CF-EE0EF4E8D9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10263" y="1970088"/>
            <a:ext cx="485775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FFFF"/>
              </a:buClr>
              <a:buSzPts val="2800"/>
              <a:buFont typeface="Montserrat" panose="02000505000000020004" pitchFamily="2" charset="0"/>
              <a:buNone/>
            </a:pPr>
            <a:r>
              <a:rPr lang="en-US" altLang="en-US" sz="2800">
                <a:solidFill>
                  <a:srgbClr val="FFFFFF"/>
                </a:solidFill>
                <a:latin typeface="Montserrat" panose="02000505000000020004" pitchFamily="2" charset="0"/>
                <a:sym typeface="Montserrat" panose="02000505000000020004" pitchFamily="2" charset="0"/>
              </a:rPr>
              <a:t>01</a:t>
            </a:r>
            <a:endParaRPr lang="en-US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Google Shape;874;p32">
            <a:extLst>
              <a:ext uri="{FF2B5EF4-FFF2-40B4-BE49-F238E27FC236}">
                <a16:creationId xmlns:a16="http://schemas.microsoft.com/office/drawing/2014/main" id="{3B5FC17B-B77F-4E27-B6BF-1FE0734093D9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251" name="Google Shape;875;p32">
            <a:extLst>
              <a:ext uri="{FF2B5EF4-FFF2-40B4-BE49-F238E27FC236}">
                <a16:creationId xmlns:a16="http://schemas.microsoft.com/office/drawing/2014/main" id="{4CF5D076-3D4A-48C8-A654-4C7B0609DB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4525" y="5254625"/>
            <a:ext cx="16891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r" eaLnBrk="1" hangingPunct="1">
              <a:buSzPts val="1200"/>
              <a:buFont typeface="Open Sans" panose="020B0606030504020204" pitchFamily="34" charset="0"/>
              <a:buNone/>
            </a:pPr>
            <a:r>
              <a:rPr lang="en-US" altLang="en-US" sz="1200"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amet, consectetur adipiscing elit, sed</a:t>
            </a:r>
            <a:endParaRPr lang="en-US" altLang="en-US"/>
          </a:p>
        </p:txBody>
      </p:sp>
      <p:sp>
        <p:nvSpPr>
          <p:cNvPr id="53252" name="Google Shape;876;p32">
            <a:extLst>
              <a:ext uri="{FF2B5EF4-FFF2-40B4-BE49-F238E27FC236}">
                <a16:creationId xmlns:a16="http://schemas.microsoft.com/office/drawing/2014/main" id="{E59FB9B6-75D7-4B4F-952E-BF155D7B49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74250" y="4957763"/>
            <a:ext cx="1201738" cy="407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095380"/>
              </a:buClr>
              <a:buSzPts val="1800"/>
              <a:buFont typeface="Open Sans SemiBold" panose="020B0706030804020204" pitchFamily="34" charset="0"/>
              <a:buNone/>
            </a:pPr>
            <a:r>
              <a:rPr lang="en-US" altLang="en-US" sz="1800" b="1">
                <a:solidFill>
                  <a:srgbClr val="095380"/>
                </a:solidFill>
                <a:latin typeface="Open Sans SemiBold" panose="020B0706030804020204" pitchFamily="34" charset="0"/>
                <a:sym typeface="Open Sans SemiBold" panose="020B0706030804020204" pitchFamily="34" charset="0"/>
              </a:rPr>
              <a:t>STARTUP</a:t>
            </a:r>
            <a:endParaRPr lang="en-US" altLang="en-US"/>
          </a:p>
        </p:txBody>
      </p:sp>
      <p:sp>
        <p:nvSpPr>
          <p:cNvPr id="53253" name="Google Shape;877;p32">
            <a:extLst>
              <a:ext uri="{FF2B5EF4-FFF2-40B4-BE49-F238E27FC236}">
                <a16:creationId xmlns:a16="http://schemas.microsoft.com/office/drawing/2014/main" id="{99A3C446-7016-4110-A2D3-70F3593B1B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74250" y="2989263"/>
            <a:ext cx="1201738" cy="407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39B3E3"/>
              </a:buClr>
              <a:buSzPts val="1800"/>
              <a:buFont typeface="Open Sans SemiBold" panose="020B0706030804020204" pitchFamily="34" charset="0"/>
              <a:buNone/>
            </a:pPr>
            <a:r>
              <a:rPr lang="en-US" altLang="en-US" sz="1800" b="1">
                <a:solidFill>
                  <a:srgbClr val="39B3E3"/>
                </a:solidFill>
                <a:latin typeface="Open Sans SemiBold" panose="020B0706030804020204" pitchFamily="34" charset="0"/>
                <a:sym typeface="Open Sans SemiBold" panose="020B0706030804020204" pitchFamily="34" charset="0"/>
              </a:rPr>
              <a:t>PROYECTO</a:t>
            </a:r>
            <a:endParaRPr lang="en-US" altLang="en-US"/>
          </a:p>
        </p:txBody>
      </p:sp>
      <p:sp>
        <p:nvSpPr>
          <p:cNvPr id="53254" name="Google Shape;878;p32">
            <a:extLst>
              <a:ext uri="{FF2B5EF4-FFF2-40B4-BE49-F238E27FC236}">
                <a16:creationId xmlns:a16="http://schemas.microsoft.com/office/drawing/2014/main" id="{EE4082AF-58A7-461D-B40A-996EBC170D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74250" y="1020763"/>
            <a:ext cx="1289050" cy="407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69D1DA"/>
              </a:buClr>
              <a:buSzPts val="1800"/>
              <a:buFont typeface="Open Sans SemiBold" panose="020B0706030804020204" pitchFamily="34" charset="0"/>
              <a:buNone/>
            </a:pPr>
            <a:r>
              <a:rPr lang="en-US" altLang="en-US" sz="1800" b="1">
                <a:solidFill>
                  <a:srgbClr val="69D1DA"/>
                </a:solidFill>
                <a:latin typeface="Open Sans SemiBold" panose="020B0706030804020204" pitchFamily="34" charset="0"/>
                <a:sym typeface="Open Sans SemiBold" panose="020B0706030804020204" pitchFamily="34" charset="0"/>
              </a:rPr>
              <a:t>NEGOCIO</a:t>
            </a:r>
            <a:endParaRPr lang="en-US" altLang="en-US"/>
          </a:p>
        </p:txBody>
      </p:sp>
      <p:sp>
        <p:nvSpPr>
          <p:cNvPr id="53255" name="Google Shape;879;p32">
            <a:extLst>
              <a:ext uri="{FF2B5EF4-FFF2-40B4-BE49-F238E27FC236}">
                <a16:creationId xmlns:a16="http://schemas.microsoft.com/office/drawing/2014/main" id="{321C3C2C-922D-4465-8ABF-381542480F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3450" y="5035550"/>
            <a:ext cx="1533525" cy="40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8C133F"/>
              </a:buClr>
              <a:buSzPts val="1800"/>
              <a:buFont typeface="Open Sans SemiBold" panose="020B0706030804020204" pitchFamily="34" charset="0"/>
              <a:buNone/>
            </a:pPr>
            <a:r>
              <a:rPr lang="en-US" altLang="en-US" sz="1800" b="1">
                <a:solidFill>
                  <a:srgbClr val="8C133F"/>
                </a:solidFill>
                <a:latin typeface="Open Sans SemiBold" panose="020B0706030804020204" pitchFamily="34" charset="0"/>
                <a:sym typeface="Open Sans SemiBold" panose="020B0706030804020204" pitchFamily="34" charset="0"/>
              </a:rPr>
              <a:t>PLANEACIÓN</a:t>
            </a:r>
            <a:endParaRPr lang="en-US" altLang="en-US"/>
          </a:p>
        </p:txBody>
      </p:sp>
      <p:sp>
        <p:nvSpPr>
          <p:cNvPr id="53256" name="Google Shape;880;p32">
            <a:extLst>
              <a:ext uri="{FF2B5EF4-FFF2-40B4-BE49-F238E27FC236}">
                <a16:creationId xmlns:a16="http://schemas.microsoft.com/office/drawing/2014/main" id="{CCED6DAE-8917-48D0-84FC-3D17587AD5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4525" y="3676650"/>
            <a:ext cx="1858963" cy="40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E24E5A"/>
              </a:buClr>
              <a:buSzPts val="1800"/>
              <a:buFont typeface="Open Sans SemiBold" panose="020B0706030804020204" pitchFamily="34" charset="0"/>
              <a:buNone/>
            </a:pPr>
            <a:r>
              <a:rPr lang="en-US" altLang="en-US" sz="1800" b="1">
                <a:solidFill>
                  <a:srgbClr val="E24E5A"/>
                </a:solidFill>
                <a:latin typeface="Open Sans SemiBold" panose="020B0706030804020204" pitchFamily="34" charset="0"/>
                <a:sym typeface="Open Sans SemiBold" panose="020B0706030804020204" pitchFamily="34" charset="0"/>
              </a:rPr>
              <a:t>INVESTIGACIÓN</a:t>
            </a:r>
            <a:endParaRPr lang="en-US" altLang="en-US"/>
          </a:p>
        </p:txBody>
      </p:sp>
      <p:sp>
        <p:nvSpPr>
          <p:cNvPr id="53257" name="Google Shape;881;p32">
            <a:extLst>
              <a:ext uri="{FF2B5EF4-FFF2-40B4-BE49-F238E27FC236}">
                <a16:creationId xmlns:a16="http://schemas.microsoft.com/office/drawing/2014/main" id="{E4DCDB6C-DB76-4D4C-ACDE-3929E619B9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0700" y="2312988"/>
            <a:ext cx="695325" cy="407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9430"/>
              </a:buClr>
              <a:buSzPts val="1800"/>
              <a:buFont typeface="Open Sans SemiBold" panose="020B0706030804020204" pitchFamily="34" charset="0"/>
              <a:buNone/>
            </a:pPr>
            <a:r>
              <a:rPr lang="en-US" altLang="en-US" sz="1800" b="1">
                <a:solidFill>
                  <a:srgbClr val="FF9430"/>
                </a:solidFill>
                <a:latin typeface="Open Sans SemiBold" panose="020B0706030804020204" pitchFamily="34" charset="0"/>
                <a:sym typeface="Open Sans SemiBold" panose="020B0706030804020204" pitchFamily="34" charset="0"/>
              </a:rPr>
              <a:t>IDEA</a:t>
            </a:r>
            <a:endParaRPr lang="en-US" altLang="en-US"/>
          </a:p>
        </p:txBody>
      </p:sp>
      <p:sp>
        <p:nvSpPr>
          <p:cNvPr id="53258" name="Google Shape;882;p32">
            <a:extLst>
              <a:ext uri="{FF2B5EF4-FFF2-40B4-BE49-F238E27FC236}">
                <a16:creationId xmlns:a16="http://schemas.microsoft.com/office/drawing/2014/main" id="{81899E71-9D5D-4DE5-A801-7F8A8DFD07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1688" y="954088"/>
            <a:ext cx="1689100" cy="407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7BE48"/>
              </a:buClr>
              <a:buSzPts val="1800"/>
              <a:buFont typeface="Open Sans SemiBold" panose="020B0706030804020204" pitchFamily="34" charset="0"/>
              <a:buNone/>
            </a:pPr>
            <a:r>
              <a:rPr lang="es-EC" altLang="en-US" sz="1800" b="1">
                <a:solidFill>
                  <a:srgbClr val="F7BE48"/>
                </a:solidFill>
                <a:latin typeface="Open Sans SemiBold" panose="020B0706030804020204" pitchFamily="34" charset="0"/>
                <a:sym typeface="Open Sans SemiBold" panose="020B0706030804020204" pitchFamily="34" charset="0"/>
              </a:rPr>
              <a:t>A</a:t>
            </a:r>
            <a:r>
              <a:rPr lang="en-US" altLang="en-US" sz="1800" b="1">
                <a:solidFill>
                  <a:srgbClr val="F7BE48"/>
                </a:solidFill>
                <a:latin typeface="Open Sans SemiBold" panose="020B0706030804020204" pitchFamily="34" charset="0"/>
                <a:sym typeface="Open Sans SemiBold" panose="020B0706030804020204" pitchFamily="34" charset="0"/>
              </a:rPr>
              <a:t>PRENDIZAJE</a:t>
            </a:r>
            <a:endParaRPr lang="en-US" altLang="en-US"/>
          </a:p>
        </p:txBody>
      </p:sp>
      <p:sp>
        <p:nvSpPr>
          <p:cNvPr id="53259" name="Google Shape;883;p32">
            <a:extLst>
              <a:ext uri="{FF2B5EF4-FFF2-40B4-BE49-F238E27FC236}">
                <a16:creationId xmlns:a16="http://schemas.microsoft.com/office/drawing/2014/main" id="{F990E7ED-EBB3-47EE-A305-9C4645BE94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24963" y="4783138"/>
            <a:ext cx="565150" cy="121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095380"/>
              </a:buClr>
              <a:buSzPts val="7900"/>
              <a:buFont typeface="Montserrat" panose="02000505000000020004" pitchFamily="2" charset="0"/>
              <a:buNone/>
            </a:pPr>
            <a:r>
              <a:rPr lang="en-US" altLang="en-US" sz="7900">
                <a:solidFill>
                  <a:srgbClr val="095380"/>
                </a:solidFill>
                <a:latin typeface="Montserrat" panose="02000505000000020004" pitchFamily="2" charset="0"/>
                <a:sym typeface="Montserrat" panose="02000505000000020004" pitchFamily="2" charset="0"/>
              </a:rPr>
              <a:t>5</a:t>
            </a:r>
            <a:endParaRPr lang="en-US" altLang="en-US"/>
          </a:p>
        </p:txBody>
      </p:sp>
      <p:sp>
        <p:nvSpPr>
          <p:cNvPr id="53260" name="Google Shape;884;p32">
            <a:extLst>
              <a:ext uri="{FF2B5EF4-FFF2-40B4-BE49-F238E27FC236}">
                <a16:creationId xmlns:a16="http://schemas.microsoft.com/office/drawing/2014/main" id="{C2D8AA27-72E0-4871-803D-411EA3526E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02738" y="2814638"/>
            <a:ext cx="620712" cy="121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39B3E3"/>
              </a:buClr>
              <a:buSzPts val="7900"/>
              <a:buFont typeface="Montserrat" panose="02000505000000020004" pitchFamily="2" charset="0"/>
              <a:buNone/>
            </a:pPr>
            <a:r>
              <a:rPr lang="en-US" altLang="en-US" sz="7900">
                <a:solidFill>
                  <a:srgbClr val="39B3E3"/>
                </a:solidFill>
                <a:latin typeface="Montserrat" panose="02000505000000020004" pitchFamily="2" charset="0"/>
                <a:sym typeface="Montserrat" panose="02000505000000020004" pitchFamily="2" charset="0"/>
              </a:rPr>
              <a:t>6</a:t>
            </a:r>
            <a:endParaRPr lang="en-US" altLang="en-US"/>
          </a:p>
        </p:txBody>
      </p:sp>
      <p:sp>
        <p:nvSpPr>
          <p:cNvPr id="53261" name="Google Shape;885;p32">
            <a:extLst>
              <a:ext uri="{FF2B5EF4-FFF2-40B4-BE49-F238E27FC236}">
                <a16:creationId xmlns:a16="http://schemas.microsoft.com/office/drawing/2014/main" id="{E2F14D4C-BDB9-498B-A6C1-1BCAAD930C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24963" y="841375"/>
            <a:ext cx="649287" cy="121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69D1DA"/>
              </a:buClr>
              <a:buSzPts val="7900"/>
              <a:buFont typeface="Montserrat" panose="02000505000000020004" pitchFamily="2" charset="0"/>
              <a:buNone/>
            </a:pPr>
            <a:r>
              <a:rPr lang="en-US" altLang="en-US" sz="7900">
                <a:solidFill>
                  <a:srgbClr val="69D1DA"/>
                </a:solidFill>
                <a:latin typeface="Montserrat" panose="02000505000000020004" pitchFamily="2" charset="0"/>
                <a:sym typeface="Montserrat" panose="02000505000000020004" pitchFamily="2" charset="0"/>
              </a:rPr>
              <a:t>7</a:t>
            </a:r>
            <a:endParaRPr lang="en-US" altLang="en-US"/>
          </a:p>
        </p:txBody>
      </p:sp>
      <p:sp>
        <p:nvSpPr>
          <p:cNvPr id="53262" name="Google Shape;886;p32">
            <a:extLst>
              <a:ext uri="{FF2B5EF4-FFF2-40B4-BE49-F238E27FC236}">
                <a16:creationId xmlns:a16="http://schemas.microsoft.com/office/drawing/2014/main" id="{D8730D53-634E-47B3-BE87-10B55A3D41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54263" y="4837113"/>
            <a:ext cx="614362" cy="1262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8C133F"/>
              </a:buClr>
              <a:buSzPts val="8200"/>
              <a:buFont typeface="Montserrat" panose="02000505000000020004" pitchFamily="2" charset="0"/>
              <a:buNone/>
            </a:pPr>
            <a:r>
              <a:rPr lang="en-US" altLang="en-US" sz="8200">
                <a:solidFill>
                  <a:srgbClr val="8C133F"/>
                </a:solidFill>
                <a:latin typeface="Montserrat" panose="02000505000000020004" pitchFamily="2" charset="0"/>
                <a:sym typeface="Montserrat" panose="02000505000000020004" pitchFamily="2" charset="0"/>
              </a:rPr>
              <a:t>4</a:t>
            </a:r>
            <a:endParaRPr lang="en-US" altLang="en-US"/>
          </a:p>
        </p:txBody>
      </p:sp>
      <p:sp>
        <p:nvSpPr>
          <p:cNvPr id="53263" name="Google Shape;887;p32">
            <a:extLst>
              <a:ext uri="{FF2B5EF4-FFF2-40B4-BE49-F238E27FC236}">
                <a16:creationId xmlns:a16="http://schemas.microsoft.com/office/drawing/2014/main" id="{058C0B42-DB2A-47D3-A956-96FEFB8790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89188" y="3478213"/>
            <a:ext cx="574675" cy="1262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E24E5A"/>
              </a:buClr>
              <a:buSzPts val="8200"/>
              <a:buFont typeface="Montserrat" panose="02000505000000020004" pitchFamily="2" charset="0"/>
              <a:buNone/>
            </a:pPr>
            <a:r>
              <a:rPr lang="en-US" altLang="en-US" sz="8200">
                <a:solidFill>
                  <a:srgbClr val="E24E5A"/>
                </a:solidFill>
                <a:latin typeface="Montserrat" panose="02000505000000020004" pitchFamily="2" charset="0"/>
                <a:sym typeface="Montserrat" panose="02000505000000020004" pitchFamily="2" charset="0"/>
              </a:rPr>
              <a:t>3</a:t>
            </a:r>
            <a:endParaRPr lang="en-US" altLang="en-US"/>
          </a:p>
        </p:txBody>
      </p:sp>
      <p:sp>
        <p:nvSpPr>
          <p:cNvPr id="53264" name="Google Shape;888;p32">
            <a:extLst>
              <a:ext uri="{FF2B5EF4-FFF2-40B4-BE49-F238E27FC236}">
                <a16:creationId xmlns:a16="http://schemas.microsoft.com/office/drawing/2014/main" id="{86F56593-EE56-4B05-906E-9F076728E0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95538" y="2114550"/>
            <a:ext cx="622300" cy="1262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9430"/>
              </a:buClr>
              <a:buSzPts val="8200"/>
              <a:buFont typeface="Montserrat" panose="02000505000000020004" pitchFamily="2" charset="0"/>
              <a:buNone/>
            </a:pPr>
            <a:r>
              <a:rPr lang="en-US" altLang="en-US" sz="8200">
                <a:solidFill>
                  <a:srgbClr val="FF9430"/>
                </a:solidFill>
                <a:latin typeface="Montserrat" panose="02000505000000020004" pitchFamily="2" charset="0"/>
                <a:sym typeface="Montserrat" panose="02000505000000020004" pitchFamily="2" charset="0"/>
              </a:rPr>
              <a:t>2</a:t>
            </a:r>
            <a:endParaRPr lang="en-US" altLang="en-US"/>
          </a:p>
        </p:txBody>
      </p:sp>
      <p:sp>
        <p:nvSpPr>
          <p:cNvPr id="53265" name="Google Shape;889;p32">
            <a:extLst>
              <a:ext uri="{FF2B5EF4-FFF2-40B4-BE49-F238E27FC236}">
                <a16:creationId xmlns:a16="http://schemas.microsoft.com/office/drawing/2014/main" id="{49362665-CA48-42DA-8124-A99E6B33C0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49513" y="755650"/>
            <a:ext cx="444500" cy="1262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CC5E"/>
              </a:buClr>
              <a:buSzPts val="8200"/>
              <a:buFont typeface="Montserrat" panose="02000505000000020004" pitchFamily="2" charset="0"/>
              <a:buNone/>
            </a:pPr>
            <a:r>
              <a:rPr lang="en-US" altLang="en-US" sz="8200">
                <a:solidFill>
                  <a:srgbClr val="FFCC5E"/>
                </a:solidFill>
                <a:latin typeface="Montserrat" panose="02000505000000020004" pitchFamily="2" charset="0"/>
                <a:sym typeface="Montserrat" panose="02000505000000020004" pitchFamily="2" charset="0"/>
              </a:rPr>
              <a:t>1</a:t>
            </a:r>
            <a:endParaRPr lang="en-US" altLang="en-US"/>
          </a:p>
        </p:txBody>
      </p:sp>
      <p:sp>
        <p:nvSpPr>
          <p:cNvPr id="53266" name="Google Shape;890;p32">
            <a:extLst>
              <a:ext uri="{FF2B5EF4-FFF2-40B4-BE49-F238E27FC236}">
                <a16:creationId xmlns:a16="http://schemas.microsoft.com/office/drawing/2014/main" id="{52C48863-1758-4FA2-9835-C86CE50C85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9450" y="3883025"/>
            <a:ext cx="16891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r" eaLnBrk="1" hangingPunct="1">
              <a:buSzPts val="1200"/>
              <a:buFont typeface="Open Sans" panose="020B0606030504020204" pitchFamily="34" charset="0"/>
              <a:buNone/>
            </a:pPr>
            <a:r>
              <a:rPr lang="en-US" altLang="en-US" sz="1200"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amet, consectetur adipiscing elit, sed</a:t>
            </a:r>
            <a:endParaRPr lang="en-US" altLang="en-US"/>
          </a:p>
        </p:txBody>
      </p:sp>
      <p:sp>
        <p:nvSpPr>
          <p:cNvPr id="53267" name="Google Shape;891;p32">
            <a:extLst>
              <a:ext uri="{FF2B5EF4-FFF2-40B4-BE49-F238E27FC236}">
                <a16:creationId xmlns:a16="http://schemas.microsoft.com/office/drawing/2014/main" id="{3CFDA47E-0F4B-4CFB-9DA8-6D63FA7058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83763" y="5170488"/>
            <a:ext cx="16891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SzPts val="1200"/>
              <a:buFont typeface="Open Sans" panose="020B0606030504020204" pitchFamily="34" charset="0"/>
              <a:buNone/>
            </a:pPr>
            <a:r>
              <a:rPr lang="en-US" altLang="en-US" sz="1200"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amet, consectetur adipiscing elit, sed</a:t>
            </a:r>
            <a:endParaRPr lang="en-US" altLang="en-US"/>
          </a:p>
        </p:txBody>
      </p:sp>
      <p:sp>
        <p:nvSpPr>
          <p:cNvPr id="53268" name="Google Shape;892;p32">
            <a:extLst>
              <a:ext uri="{FF2B5EF4-FFF2-40B4-BE49-F238E27FC236}">
                <a16:creationId xmlns:a16="http://schemas.microsoft.com/office/drawing/2014/main" id="{2F10B1CF-679E-4BF1-AEAC-4F87CAA170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90113" y="3209925"/>
            <a:ext cx="169068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SzPts val="1200"/>
              <a:buFont typeface="Open Sans" panose="020B0606030504020204" pitchFamily="34" charset="0"/>
              <a:buNone/>
            </a:pPr>
            <a:r>
              <a:rPr lang="en-US" altLang="en-US" sz="1200"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amet, consectetur adipiscing elit, sed</a:t>
            </a:r>
            <a:endParaRPr lang="en-US" altLang="en-US"/>
          </a:p>
        </p:txBody>
      </p:sp>
      <p:sp>
        <p:nvSpPr>
          <p:cNvPr id="53269" name="Google Shape;893;p32">
            <a:extLst>
              <a:ext uri="{FF2B5EF4-FFF2-40B4-BE49-F238E27FC236}">
                <a16:creationId xmlns:a16="http://schemas.microsoft.com/office/drawing/2014/main" id="{0A7B7127-DA1F-4E01-AF68-D68066D85F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83763" y="1254125"/>
            <a:ext cx="16891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SzPts val="1200"/>
              <a:buFont typeface="Open Sans" panose="020B0606030504020204" pitchFamily="34" charset="0"/>
              <a:buNone/>
            </a:pPr>
            <a:r>
              <a:rPr lang="en-US" altLang="en-US" sz="1200"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amet, consectetur adipiscing elit, sed</a:t>
            </a:r>
            <a:endParaRPr lang="en-US" altLang="en-US"/>
          </a:p>
        </p:txBody>
      </p:sp>
      <p:sp>
        <p:nvSpPr>
          <p:cNvPr id="53270" name="Google Shape;894;p32">
            <a:extLst>
              <a:ext uri="{FF2B5EF4-FFF2-40B4-BE49-F238E27FC236}">
                <a16:creationId xmlns:a16="http://schemas.microsoft.com/office/drawing/2014/main" id="{437C4F36-92DC-46B4-8E47-8921F2AA23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6438" y="2511425"/>
            <a:ext cx="16891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r" eaLnBrk="1" hangingPunct="1">
              <a:buSzPts val="1200"/>
              <a:buFont typeface="Open Sans" panose="020B0606030504020204" pitchFamily="34" charset="0"/>
              <a:buNone/>
            </a:pPr>
            <a:r>
              <a:rPr lang="en-US" altLang="en-US" sz="1200"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amet, consectetur adipiscing elit, sed</a:t>
            </a:r>
            <a:endParaRPr lang="en-US" altLang="en-US"/>
          </a:p>
        </p:txBody>
      </p:sp>
      <p:sp>
        <p:nvSpPr>
          <p:cNvPr id="53271" name="Google Shape;895;p32">
            <a:extLst>
              <a:ext uri="{FF2B5EF4-FFF2-40B4-BE49-F238E27FC236}">
                <a16:creationId xmlns:a16="http://schemas.microsoft.com/office/drawing/2014/main" id="{DA495B1F-4AA8-4D98-9DB3-116F1F444E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3738" y="1163638"/>
            <a:ext cx="16891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r" eaLnBrk="1" hangingPunct="1">
              <a:buSzPts val="1200"/>
              <a:buFont typeface="Open Sans" panose="020B0606030504020204" pitchFamily="34" charset="0"/>
              <a:buNone/>
            </a:pPr>
            <a:r>
              <a:rPr lang="en-US" altLang="en-US" sz="1200"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amet, consectetur adipiscing elit, sed</a:t>
            </a:r>
            <a:endParaRPr lang="en-US" altLang="en-US"/>
          </a:p>
        </p:txBody>
      </p:sp>
      <p:sp>
        <p:nvSpPr>
          <p:cNvPr id="53272" name="Google Shape;896;p32">
            <a:extLst>
              <a:ext uri="{FF2B5EF4-FFF2-40B4-BE49-F238E27FC236}">
                <a16:creationId xmlns:a16="http://schemas.microsoft.com/office/drawing/2014/main" id="{F014FDF2-B7E2-42DC-AB3B-FFEDACC79E22}"/>
              </a:ext>
            </a:extLst>
          </p:cNvPr>
          <p:cNvSpPr>
            <a:spLocks/>
          </p:cNvSpPr>
          <p:nvPr/>
        </p:nvSpPr>
        <p:spPr bwMode="auto">
          <a:xfrm>
            <a:off x="4073525" y="2312988"/>
            <a:ext cx="576263" cy="482600"/>
          </a:xfrm>
          <a:custGeom>
            <a:avLst/>
            <a:gdLst>
              <a:gd name="T0" fmla="*/ 521179 w 136"/>
              <a:gd name="T1" fmla="*/ 452967 h 114"/>
              <a:gd name="T2" fmla="*/ 483044 w 136"/>
              <a:gd name="T3" fmla="*/ 436033 h 114"/>
              <a:gd name="T4" fmla="*/ 516942 w 136"/>
              <a:gd name="T5" fmla="*/ 292100 h 114"/>
              <a:gd name="T6" fmla="*/ 444909 w 136"/>
              <a:gd name="T7" fmla="*/ 440267 h 114"/>
              <a:gd name="T8" fmla="*/ 525416 w 136"/>
              <a:gd name="T9" fmla="*/ 321733 h 114"/>
              <a:gd name="T10" fmla="*/ 279657 w 136"/>
              <a:gd name="T11" fmla="*/ 275167 h 114"/>
              <a:gd name="T12" fmla="*/ 453383 w 136"/>
              <a:gd name="T13" fmla="*/ 355600 h 114"/>
              <a:gd name="T14" fmla="*/ 453383 w 136"/>
              <a:gd name="T15" fmla="*/ 351367 h 114"/>
              <a:gd name="T16" fmla="*/ 292369 w 136"/>
              <a:gd name="T17" fmla="*/ 254000 h 114"/>
              <a:gd name="T18" fmla="*/ 237285 w 136"/>
              <a:gd name="T19" fmla="*/ 321733 h 114"/>
              <a:gd name="T20" fmla="*/ 182201 w 136"/>
              <a:gd name="T21" fmla="*/ 296333 h 114"/>
              <a:gd name="T22" fmla="*/ 258471 w 136"/>
              <a:gd name="T23" fmla="*/ 215900 h 114"/>
              <a:gd name="T24" fmla="*/ 283894 w 136"/>
              <a:gd name="T25" fmla="*/ 160867 h 114"/>
              <a:gd name="T26" fmla="*/ 122880 w 136"/>
              <a:gd name="T27" fmla="*/ 368300 h 114"/>
              <a:gd name="T28" fmla="*/ 398299 w 136"/>
              <a:gd name="T29" fmla="*/ 414867 h 114"/>
              <a:gd name="T30" fmla="*/ 266945 w 136"/>
              <a:gd name="T31" fmla="*/ 304800 h 114"/>
              <a:gd name="T32" fmla="*/ 190675 w 136"/>
              <a:gd name="T33" fmla="*/ 351367 h 114"/>
              <a:gd name="T34" fmla="*/ 228810 w 136"/>
              <a:gd name="T35" fmla="*/ 266700 h 114"/>
              <a:gd name="T36" fmla="*/ 262708 w 136"/>
              <a:gd name="T37" fmla="*/ 266700 h 114"/>
              <a:gd name="T38" fmla="*/ 245759 w 136"/>
              <a:gd name="T39" fmla="*/ 232833 h 114"/>
              <a:gd name="T40" fmla="*/ 254234 w 136"/>
              <a:gd name="T41" fmla="*/ 143933 h 114"/>
              <a:gd name="T42" fmla="*/ 313555 w 136"/>
              <a:gd name="T43" fmla="*/ 211667 h 114"/>
              <a:gd name="T44" fmla="*/ 474570 w 136"/>
              <a:gd name="T45" fmla="*/ 309033 h 114"/>
              <a:gd name="T46" fmla="*/ 355927 w 136"/>
              <a:gd name="T47" fmla="*/ 148167 h 114"/>
              <a:gd name="T48" fmla="*/ 25423 w 136"/>
              <a:gd name="T49" fmla="*/ 143933 h 114"/>
              <a:gd name="T50" fmla="*/ 63558 w 136"/>
              <a:gd name="T51" fmla="*/ 182033 h 114"/>
              <a:gd name="T52" fmla="*/ 80507 w 136"/>
              <a:gd name="T53" fmla="*/ 152400 h 114"/>
              <a:gd name="T54" fmla="*/ 93219 w 136"/>
              <a:gd name="T55" fmla="*/ 59267 h 114"/>
              <a:gd name="T56" fmla="*/ 110168 w 136"/>
              <a:gd name="T57" fmla="*/ 110067 h 114"/>
              <a:gd name="T58" fmla="*/ 139829 w 136"/>
              <a:gd name="T59" fmla="*/ 88900 h 114"/>
              <a:gd name="T60" fmla="*/ 177964 w 136"/>
              <a:gd name="T61" fmla="*/ 8467 h 114"/>
              <a:gd name="T62" fmla="*/ 177964 w 136"/>
              <a:gd name="T63" fmla="*/ 63500 h 114"/>
              <a:gd name="T64" fmla="*/ 211861 w 136"/>
              <a:gd name="T65" fmla="*/ 55033 h 114"/>
              <a:gd name="T66" fmla="*/ 283894 w 136"/>
              <a:gd name="T67" fmla="*/ 4233 h 114"/>
              <a:gd name="T68" fmla="*/ 254234 w 136"/>
              <a:gd name="T69" fmla="*/ 46567 h 114"/>
              <a:gd name="T70" fmla="*/ 288132 w 136"/>
              <a:gd name="T71" fmla="*/ 59267 h 114"/>
              <a:gd name="T72" fmla="*/ 372876 w 136"/>
              <a:gd name="T73" fmla="*/ 50800 h 114"/>
              <a:gd name="T74" fmla="*/ 330504 w 136"/>
              <a:gd name="T75" fmla="*/ 80433 h 114"/>
              <a:gd name="T76" fmla="*/ 355927 w 136"/>
              <a:gd name="T77" fmla="*/ 101600 h 114"/>
              <a:gd name="T78" fmla="*/ 67796 w 136"/>
              <a:gd name="T79" fmla="*/ 249767 h 114"/>
              <a:gd name="T80" fmla="*/ 16949 w 136"/>
              <a:gd name="T81" fmla="*/ 237067 h 114"/>
              <a:gd name="T82" fmla="*/ 16949 w 136"/>
              <a:gd name="T83" fmla="*/ 270933 h 114"/>
              <a:gd name="T84" fmla="*/ 76270 w 136"/>
              <a:gd name="T85" fmla="*/ 325967 h 114"/>
              <a:gd name="T86" fmla="*/ 21186 w 136"/>
              <a:gd name="T87" fmla="*/ 330200 h 114"/>
              <a:gd name="T88" fmla="*/ 38135 w 136"/>
              <a:gd name="T89" fmla="*/ 359833 h 114"/>
              <a:gd name="T90" fmla="*/ 114405 w 136"/>
              <a:gd name="T91" fmla="*/ 381000 h 114"/>
              <a:gd name="T92" fmla="*/ 67796 w 136"/>
              <a:gd name="T93" fmla="*/ 410633 h 114"/>
              <a:gd name="T94" fmla="*/ 97456 w 136"/>
              <a:gd name="T95" fmla="*/ 431800 h 114"/>
              <a:gd name="T96" fmla="*/ 182201 w 136"/>
              <a:gd name="T97" fmla="*/ 414867 h 114"/>
              <a:gd name="T98" fmla="*/ 152540 w 136"/>
              <a:gd name="T99" fmla="*/ 457200 h 114"/>
              <a:gd name="T100" fmla="*/ 186438 w 136"/>
              <a:gd name="T101" fmla="*/ 465667 h 114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136" h="114" extrusionOk="0">
                <a:moveTo>
                  <a:pt x="133" y="75"/>
                </a:moveTo>
                <a:cubicBezTo>
                  <a:pt x="135" y="76"/>
                  <a:pt x="136" y="79"/>
                  <a:pt x="135" y="81"/>
                </a:cubicBezTo>
                <a:cubicBezTo>
                  <a:pt x="123" y="107"/>
                  <a:pt x="123" y="107"/>
                  <a:pt x="123" y="107"/>
                </a:cubicBezTo>
                <a:cubicBezTo>
                  <a:pt x="122" y="109"/>
                  <a:pt x="119" y="110"/>
                  <a:pt x="116" y="109"/>
                </a:cubicBezTo>
                <a:cubicBezTo>
                  <a:pt x="116" y="109"/>
                  <a:pt x="116" y="109"/>
                  <a:pt x="116" y="109"/>
                </a:cubicBezTo>
                <a:cubicBezTo>
                  <a:pt x="114" y="108"/>
                  <a:pt x="113" y="105"/>
                  <a:pt x="114" y="103"/>
                </a:cubicBezTo>
                <a:cubicBezTo>
                  <a:pt x="127" y="77"/>
                  <a:pt x="127" y="77"/>
                  <a:pt x="127" y="77"/>
                </a:cubicBezTo>
                <a:cubicBezTo>
                  <a:pt x="128" y="75"/>
                  <a:pt x="131" y="74"/>
                  <a:pt x="133" y="75"/>
                </a:cubicBezTo>
                <a:close/>
                <a:moveTo>
                  <a:pt x="122" y="69"/>
                </a:moveTo>
                <a:cubicBezTo>
                  <a:pt x="120" y="68"/>
                  <a:pt x="117" y="69"/>
                  <a:pt x="116" y="72"/>
                </a:cubicBezTo>
                <a:cubicBezTo>
                  <a:pt x="103" y="97"/>
                  <a:pt x="103" y="97"/>
                  <a:pt x="103" y="97"/>
                </a:cubicBezTo>
                <a:cubicBezTo>
                  <a:pt x="102" y="100"/>
                  <a:pt x="103" y="103"/>
                  <a:pt x="105" y="104"/>
                </a:cubicBezTo>
                <a:cubicBezTo>
                  <a:pt x="105" y="104"/>
                  <a:pt x="105" y="104"/>
                  <a:pt x="105" y="104"/>
                </a:cubicBezTo>
                <a:cubicBezTo>
                  <a:pt x="108" y="105"/>
                  <a:pt x="110" y="104"/>
                  <a:pt x="112" y="102"/>
                </a:cubicBezTo>
                <a:cubicBezTo>
                  <a:pt x="124" y="76"/>
                  <a:pt x="124" y="76"/>
                  <a:pt x="124" y="76"/>
                </a:cubicBezTo>
                <a:cubicBezTo>
                  <a:pt x="125" y="73"/>
                  <a:pt x="124" y="71"/>
                  <a:pt x="122" y="69"/>
                </a:cubicBezTo>
                <a:close/>
                <a:moveTo>
                  <a:pt x="69" y="60"/>
                </a:moveTo>
                <a:cubicBezTo>
                  <a:pt x="66" y="65"/>
                  <a:pt x="66" y="65"/>
                  <a:pt x="66" y="65"/>
                </a:cubicBezTo>
                <a:cubicBezTo>
                  <a:pt x="65" y="68"/>
                  <a:pt x="65" y="68"/>
                  <a:pt x="65" y="68"/>
                </a:cubicBezTo>
                <a:cubicBezTo>
                  <a:pt x="105" y="87"/>
                  <a:pt x="105" y="87"/>
                  <a:pt x="105" y="87"/>
                </a:cubicBezTo>
                <a:cubicBezTo>
                  <a:pt x="105" y="86"/>
                  <a:pt x="106" y="85"/>
                  <a:pt x="107" y="84"/>
                </a:cubicBezTo>
                <a:cubicBezTo>
                  <a:pt x="107" y="83"/>
                  <a:pt x="107" y="84"/>
                  <a:pt x="107" y="84"/>
                </a:cubicBezTo>
                <a:cubicBezTo>
                  <a:pt x="107" y="83"/>
                  <a:pt x="107" y="83"/>
                  <a:pt x="107" y="83"/>
                </a:cubicBezTo>
                <a:cubicBezTo>
                  <a:pt x="107" y="83"/>
                  <a:pt x="107" y="83"/>
                  <a:pt x="107" y="83"/>
                </a:cubicBezTo>
                <a:cubicBezTo>
                  <a:pt x="107" y="83"/>
                  <a:pt x="107" y="83"/>
                  <a:pt x="107" y="83"/>
                </a:cubicBezTo>
                <a:cubicBezTo>
                  <a:pt x="107" y="82"/>
                  <a:pt x="108" y="81"/>
                  <a:pt x="109" y="79"/>
                </a:cubicBezTo>
                <a:lnTo>
                  <a:pt x="69" y="60"/>
                </a:lnTo>
                <a:close/>
                <a:moveTo>
                  <a:pt x="43" y="70"/>
                </a:moveTo>
                <a:cubicBezTo>
                  <a:pt x="42" y="73"/>
                  <a:pt x="43" y="78"/>
                  <a:pt x="47" y="79"/>
                </a:cubicBezTo>
                <a:cubicBezTo>
                  <a:pt x="50" y="81"/>
                  <a:pt x="54" y="79"/>
                  <a:pt x="56" y="76"/>
                </a:cubicBezTo>
                <a:cubicBezTo>
                  <a:pt x="59" y="70"/>
                  <a:pt x="59" y="70"/>
                  <a:pt x="59" y="70"/>
                </a:cubicBezTo>
                <a:cubicBezTo>
                  <a:pt x="53" y="67"/>
                  <a:pt x="53" y="67"/>
                  <a:pt x="53" y="67"/>
                </a:cubicBezTo>
                <a:cubicBezTo>
                  <a:pt x="49" y="65"/>
                  <a:pt x="45" y="67"/>
                  <a:pt x="43" y="70"/>
                </a:cubicBezTo>
                <a:close/>
                <a:moveTo>
                  <a:pt x="67" y="38"/>
                </a:moveTo>
                <a:cubicBezTo>
                  <a:pt x="63" y="37"/>
                  <a:pt x="59" y="38"/>
                  <a:pt x="57" y="42"/>
                </a:cubicBezTo>
                <a:cubicBezTo>
                  <a:pt x="56" y="45"/>
                  <a:pt x="57" y="49"/>
                  <a:pt x="61" y="51"/>
                </a:cubicBezTo>
                <a:cubicBezTo>
                  <a:pt x="67" y="54"/>
                  <a:pt x="67" y="54"/>
                  <a:pt x="67" y="54"/>
                </a:cubicBezTo>
                <a:cubicBezTo>
                  <a:pt x="70" y="48"/>
                  <a:pt x="70" y="48"/>
                  <a:pt x="70" y="48"/>
                </a:cubicBezTo>
                <a:cubicBezTo>
                  <a:pt x="71" y="44"/>
                  <a:pt x="70" y="40"/>
                  <a:pt x="67" y="38"/>
                </a:cubicBezTo>
                <a:close/>
                <a:moveTo>
                  <a:pt x="62" y="19"/>
                </a:moveTo>
                <a:cubicBezTo>
                  <a:pt x="50" y="17"/>
                  <a:pt x="32" y="24"/>
                  <a:pt x="23" y="42"/>
                </a:cubicBezTo>
                <a:cubicBezTo>
                  <a:pt x="14" y="61"/>
                  <a:pt x="19" y="79"/>
                  <a:pt x="29" y="87"/>
                </a:cubicBezTo>
                <a:cubicBezTo>
                  <a:pt x="36" y="94"/>
                  <a:pt x="45" y="95"/>
                  <a:pt x="55" y="95"/>
                </a:cubicBezTo>
                <a:cubicBezTo>
                  <a:pt x="63" y="95"/>
                  <a:pt x="71" y="94"/>
                  <a:pt x="79" y="94"/>
                </a:cubicBezTo>
                <a:cubicBezTo>
                  <a:pt x="84" y="95"/>
                  <a:pt x="90" y="97"/>
                  <a:pt x="94" y="98"/>
                </a:cubicBezTo>
                <a:cubicBezTo>
                  <a:pt x="98" y="99"/>
                  <a:pt x="100" y="98"/>
                  <a:pt x="102" y="94"/>
                </a:cubicBezTo>
                <a:cubicBezTo>
                  <a:pt x="102" y="93"/>
                  <a:pt x="102" y="92"/>
                  <a:pt x="103" y="91"/>
                </a:cubicBezTo>
                <a:cubicBezTo>
                  <a:pt x="63" y="72"/>
                  <a:pt x="63" y="72"/>
                  <a:pt x="63" y="72"/>
                </a:cubicBezTo>
                <a:cubicBezTo>
                  <a:pt x="60" y="78"/>
                  <a:pt x="60" y="78"/>
                  <a:pt x="60" y="78"/>
                </a:cubicBezTo>
                <a:cubicBezTo>
                  <a:pt x="58" y="81"/>
                  <a:pt x="56" y="83"/>
                  <a:pt x="53" y="84"/>
                </a:cubicBezTo>
                <a:cubicBezTo>
                  <a:pt x="50" y="85"/>
                  <a:pt x="47" y="85"/>
                  <a:pt x="45" y="83"/>
                </a:cubicBezTo>
                <a:cubicBezTo>
                  <a:pt x="42" y="82"/>
                  <a:pt x="40" y="80"/>
                  <a:pt x="39" y="77"/>
                </a:cubicBezTo>
                <a:cubicBezTo>
                  <a:pt x="38" y="74"/>
                  <a:pt x="38" y="71"/>
                  <a:pt x="39" y="68"/>
                </a:cubicBezTo>
                <a:cubicBezTo>
                  <a:pt x="42" y="63"/>
                  <a:pt x="49" y="60"/>
                  <a:pt x="54" y="63"/>
                </a:cubicBezTo>
                <a:cubicBezTo>
                  <a:pt x="54" y="63"/>
                  <a:pt x="54" y="63"/>
                  <a:pt x="54" y="63"/>
                </a:cubicBezTo>
                <a:cubicBezTo>
                  <a:pt x="61" y="66"/>
                  <a:pt x="61" y="66"/>
                  <a:pt x="61" y="66"/>
                </a:cubicBezTo>
                <a:cubicBezTo>
                  <a:pt x="62" y="63"/>
                  <a:pt x="62" y="63"/>
                  <a:pt x="62" y="63"/>
                </a:cubicBezTo>
                <a:cubicBezTo>
                  <a:pt x="65" y="58"/>
                  <a:pt x="65" y="58"/>
                  <a:pt x="65" y="58"/>
                </a:cubicBezTo>
                <a:cubicBezTo>
                  <a:pt x="58" y="55"/>
                  <a:pt x="58" y="55"/>
                  <a:pt x="58" y="55"/>
                </a:cubicBezTo>
                <a:cubicBezTo>
                  <a:pt x="58" y="55"/>
                  <a:pt x="58" y="55"/>
                  <a:pt x="58" y="55"/>
                </a:cubicBezTo>
                <a:cubicBezTo>
                  <a:pt x="56" y="53"/>
                  <a:pt x="54" y="51"/>
                  <a:pt x="53" y="48"/>
                </a:cubicBezTo>
                <a:cubicBezTo>
                  <a:pt x="52" y="45"/>
                  <a:pt x="52" y="42"/>
                  <a:pt x="53" y="40"/>
                </a:cubicBezTo>
                <a:cubicBezTo>
                  <a:pt x="55" y="37"/>
                  <a:pt x="57" y="35"/>
                  <a:pt x="60" y="34"/>
                </a:cubicBezTo>
                <a:cubicBezTo>
                  <a:pt x="63" y="33"/>
                  <a:pt x="66" y="33"/>
                  <a:pt x="68" y="34"/>
                </a:cubicBezTo>
                <a:cubicBezTo>
                  <a:pt x="71" y="36"/>
                  <a:pt x="73" y="38"/>
                  <a:pt x="74" y="41"/>
                </a:cubicBezTo>
                <a:cubicBezTo>
                  <a:pt x="75" y="44"/>
                  <a:pt x="75" y="47"/>
                  <a:pt x="74" y="50"/>
                </a:cubicBezTo>
                <a:cubicBezTo>
                  <a:pt x="71" y="56"/>
                  <a:pt x="71" y="56"/>
                  <a:pt x="71" y="56"/>
                </a:cubicBezTo>
                <a:cubicBezTo>
                  <a:pt x="111" y="75"/>
                  <a:pt x="111" y="75"/>
                  <a:pt x="111" y="75"/>
                </a:cubicBezTo>
                <a:cubicBezTo>
                  <a:pt x="111" y="74"/>
                  <a:pt x="112" y="74"/>
                  <a:pt x="112" y="73"/>
                </a:cubicBezTo>
                <a:cubicBezTo>
                  <a:pt x="114" y="69"/>
                  <a:pt x="113" y="67"/>
                  <a:pt x="110" y="65"/>
                </a:cubicBezTo>
                <a:cubicBezTo>
                  <a:pt x="107" y="62"/>
                  <a:pt x="102" y="58"/>
                  <a:pt x="99" y="55"/>
                </a:cubicBezTo>
                <a:cubicBezTo>
                  <a:pt x="93" y="48"/>
                  <a:pt x="89" y="42"/>
                  <a:pt x="84" y="35"/>
                </a:cubicBezTo>
                <a:cubicBezTo>
                  <a:pt x="78" y="27"/>
                  <a:pt x="71" y="21"/>
                  <a:pt x="62" y="19"/>
                </a:cubicBezTo>
                <a:close/>
                <a:moveTo>
                  <a:pt x="12" y="32"/>
                </a:moveTo>
                <a:cubicBezTo>
                  <a:pt x="10" y="31"/>
                  <a:pt x="7" y="32"/>
                  <a:pt x="6" y="34"/>
                </a:cubicBezTo>
                <a:cubicBezTo>
                  <a:pt x="6" y="34"/>
                  <a:pt x="6" y="34"/>
                  <a:pt x="6" y="34"/>
                </a:cubicBezTo>
                <a:cubicBezTo>
                  <a:pt x="5" y="36"/>
                  <a:pt x="6" y="39"/>
                  <a:pt x="8" y="40"/>
                </a:cubicBezTo>
                <a:cubicBezTo>
                  <a:pt x="15" y="43"/>
                  <a:pt x="15" y="43"/>
                  <a:pt x="15" y="43"/>
                </a:cubicBezTo>
                <a:cubicBezTo>
                  <a:pt x="17" y="44"/>
                  <a:pt x="20" y="43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2" y="39"/>
                  <a:pt x="21" y="37"/>
                  <a:pt x="19" y="36"/>
                </a:cubicBezTo>
                <a:lnTo>
                  <a:pt x="12" y="32"/>
                </a:lnTo>
                <a:close/>
                <a:moveTo>
                  <a:pt x="28" y="15"/>
                </a:moveTo>
                <a:cubicBezTo>
                  <a:pt x="27" y="13"/>
                  <a:pt x="24" y="12"/>
                  <a:pt x="22" y="14"/>
                </a:cubicBezTo>
                <a:cubicBezTo>
                  <a:pt x="22" y="14"/>
                  <a:pt x="22" y="14"/>
                  <a:pt x="22" y="14"/>
                </a:cubicBezTo>
                <a:cubicBezTo>
                  <a:pt x="20" y="15"/>
                  <a:pt x="20" y="18"/>
                  <a:pt x="21" y="20"/>
                </a:cubicBezTo>
                <a:cubicBezTo>
                  <a:pt x="26" y="26"/>
                  <a:pt x="26" y="26"/>
                  <a:pt x="26" y="26"/>
                </a:cubicBezTo>
                <a:cubicBezTo>
                  <a:pt x="27" y="28"/>
                  <a:pt x="30" y="28"/>
                  <a:pt x="32" y="27"/>
                </a:cubicBezTo>
                <a:cubicBezTo>
                  <a:pt x="32" y="27"/>
                  <a:pt x="32" y="27"/>
                  <a:pt x="32" y="27"/>
                </a:cubicBezTo>
                <a:cubicBezTo>
                  <a:pt x="33" y="25"/>
                  <a:pt x="34" y="23"/>
                  <a:pt x="33" y="21"/>
                </a:cubicBezTo>
                <a:lnTo>
                  <a:pt x="28" y="15"/>
                </a:lnTo>
                <a:close/>
                <a:moveTo>
                  <a:pt x="48" y="5"/>
                </a:moveTo>
                <a:cubicBezTo>
                  <a:pt x="47" y="3"/>
                  <a:pt x="45" y="2"/>
                  <a:pt x="42" y="2"/>
                </a:cubicBezTo>
                <a:cubicBezTo>
                  <a:pt x="42" y="2"/>
                  <a:pt x="42" y="2"/>
                  <a:pt x="42" y="2"/>
                </a:cubicBezTo>
                <a:cubicBezTo>
                  <a:pt x="40" y="3"/>
                  <a:pt x="39" y="5"/>
                  <a:pt x="40" y="8"/>
                </a:cubicBezTo>
                <a:cubicBezTo>
                  <a:pt x="42" y="15"/>
                  <a:pt x="42" y="15"/>
                  <a:pt x="42" y="15"/>
                </a:cubicBezTo>
                <a:cubicBezTo>
                  <a:pt x="42" y="17"/>
                  <a:pt x="45" y="18"/>
                  <a:pt x="47" y="18"/>
                </a:cubicBezTo>
                <a:cubicBezTo>
                  <a:pt x="47" y="18"/>
                  <a:pt x="47" y="18"/>
                  <a:pt x="47" y="18"/>
                </a:cubicBezTo>
                <a:cubicBezTo>
                  <a:pt x="49" y="17"/>
                  <a:pt x="50" y="15"/>
                  <a:pt x="50" y="13"/>
                </a:cubicBezTo>
                <a:lnTo>
                  <a:pt x="48" y="5"/>
                </a:lnTo>
                <a:close/>
                <a:moveTo>
                  <a:pt x="70" y="6"/>
                </a:moveTo>
                <a:cubicBezTo>
                  <a:pt x="70" y="4"/>
                  <a:pt x="69" y="2"/>
                  <a:pt x="67" y="1"/>
                </a:cubicBezTo>
                <a:cubicBezTo>
                  <a:pt x="67" y="1"/>
                  <a:pt x="67" y="1"/>
                  <a:pt x="67" y="1"/>
                </a:cubicBezTo>
                <a:cubicBezTo>
                  <a:pt x="65" y="0"/>
                  <a:pt x="62" y="2"/>
                  <a:pt x="62" y="4"/>
                </a:cubicBezTo>
                <a:cubicBezTo>
                  <a:pt x="60" y="11"/>
                  <a:pt x="60" y="11"/>
                  <a:pt x="60" y="11"/>
                </a:cubicBezTo>
                <a:cubicBezTo>
                  <a:pt x="59" y="14"/>
                  <a:pt x="60" y="16"/>
                  <a:pt x="63" y="16"/>
                </a:cubicBezTo>
                <a:cubicBezTo>
                  <a:pt x="63" y="16"/>
                  <a:pt x="63" y="16"/>
                  <a:pt x="63" y="16"/>
                </a:cubicBezTo>
                <a:cubicBezTo>
                  <a:pt x="65" y="17"/>
                  <a:pt x="67" y="16"/>
                  <a:pt x="68" y="14"/>
                </a:cubicBezTo>
                <a:lnTo>
                  <a:pt x="70" y="6"/>
                </a:lnTo>
                <a:close/>
                <a:moveTo>
                  <a:pt x="89" y="18"/>
                </a:moveTo>
                <a:cubicBezTo>
                  <a:pt x="90" y="16"/>
                  <a:pt x="90" y="13"/>
                  <a:pt x="88" y="12"/>
                </a:cubicBezTo>
                <a:cubicBezTo>
                  <a:pt x="88" y="12"/>
                  <a:pt x="88" y="12"/>
                  <a:pt x="88" y="12"/>
                </a:cubicBezTo>
                <a:cubicBezTo>
                  <a:pt x="86" y="10"/>
                  <a:pt x="84" y="11"/>
                  <a:pt x="82" y="13"/>
                </a:cubicBezTo>
                <a:cubicBezTo>
                  <a:pt x="78" y="19"/>
                  <a:pt x="78" y="19"/>
                  <a:pt x="78" y="19"/>
                </a:cubicBezTo>
                <a:cubicBezTo>
                  <a:pt x="76" y="20"/>
                  <a:pt x="77" y="23"/>
                  <a:pt x="78" y="24"/>
                </a:cubicBezTo>
                <a:cubicBezTo>
                  <a:pt x="78" y="24"/>
                  <a:pt x="78" y="24"/>
                  <a:pt x="78" y="24"/>
                </a:cubicBezTo>
                <a:cubicBezTo>
                  <a:pt x="80" y="26"/>
                  <a:pt x="83" y="25"/>
                  <a:pt x="84" y="24"/>
                </a:cubicBezTo>
                <a:lnTo>
                  <a:pt x="89" y="18"/>
                </a:lnTo>
                <a:close/>
                <a:moveTo>
                  <a:pt x="12" y="64"/>
                </a:moveTo>
                <a:cubicBezTo>
                  <a:pt x="14" y="64"/>
                  <a:pt x="16" y="62"/>
                  <a:pt x="16" y="59"/>
                </a:cubicBezTo>
                <a:cubicBezTo>
                  <a:pt x="16" y="59"/>
                  <a:pt x="16" y="59"/>
                  <a:pt x="16" y="59"/>
                </a:cubicBezTo>
                <a:cubicBezTo>
                  <a:pt x="16" y="57"/>
                  <a:pt x="14" y="55"/>
                  <a:pt x="11" y="55"/>
                </a:cubicBezTo>
                <a:cubicBezTo>
                  <a:pt x="4" y="56"/>
                  <a:pt x="4" y="56"/>
                  <a:pt x="4" y="56"/>
                </a:cubicBezTo>
                <a:cubicBezTo>
                  <a:pt x="1" y="56"/>
                  <a:pt x="0" y="58"/>
                  <a:pt x="0" y="6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62"/>
                  <a:pt x="2" y="64"/>
                  <a:pt x="4" y="64"/>
                </a:cubicBezTo>
                <a:lnTo>
                  <a:pt x="12" y="64"/>
                </a:lnTo>
                <a:close/>
                <a:moveTo>
                  <a:pt x="16" y="82"/>
                </a:moveTo>
                <a:cubicBezTo>
                  <a:pt x="18" y="81"/>
                  <a:pt x="19" y="79"/>
                  <a:pt x="18" y="77"/>
                </a:cubicBezTo>
                <a:cubicBezTo>
                  <a:pt x="18" y="77"/>
                  <a:pt x="18" y="77"/>
                  <a:pt x="18" y="77"/>
                </a:cubicBezTo>
                <a:cubicBezTo>
                  <a:pt x="17" y="75"/>
                  <a:pt x="15" y="74"/>
                  <a:pt x="13" y="75"/>
                </a:cubicBezTo>
                <a:cubicBezTo>
                  <a:pt x="5" y="78"/>
                  <a:pt x="5" y="78"/>
                  <a:pt x="5" y="78"/>
                </a:cubicBezTo>
                <a:cubicBezTo>
                  <a:pt x="3" y="78"/>
                  <a:pt x="2" y="81"/>
                  <a:pt x="3" y="83"/>
                </a:cubicBezTo>
                <a:cubicBezTo>
                  <a:pt x="3" y="83"/>
                  <a:pt x="3" y="83"/>
                  <a:pt x="3" y="83"/>
                </a:cubicBezTo>
                <a:cubicBezTo>
                  <a:pt x="4" y="85"/>
                  <a:pt x="6" y="86"/>
                  <a:pt x="9" y="85"/>
                </a:cubicBezTo>
                <a:lnTo>
                  <a:pt x="16" y="82"/>
                </a:lnTo>
                <a:close/>
                <a:moveTo>
                  <a:pt x="28" y="96"/>
                </a:moveTo>
                <a:cubicBezTo>
                  <a:pt x="29" y="94"/>
                  <a:pt x="28" y="92"/>
                  <a:pt x="27" y="90"/>
                </a:cubicBezTo>
                <a:cubicBezTo>
                  <a:pt x="27" y="90"/>
                  <a:pt x="27" y="90"/>
                  <a:pt x="27" y="90"/>
                </a:cubicBezTo>
                <a:cubicBezTo>
                  <a:pt x="25" y="89"/>
                  <a:pt x="22" y="89"/>
                  <a:pt x="21" y="91"/>
                </a:cubicBezTo>
                <a:cubicBezTo>
                  <a:pt x="16" y="97"/>
                  <a:pt x="16" y="97"/>
                  <a:pt x="16" y="97"/>
                </a:cubicBezTo>
                <a:cubicBezTo>
                  <a:pt x="15" y="99"/>
                  <a:pt x="15" y="102"/>
                  <a:pt x="17" y="103"/>
                </a:cubicBezTo>
                <a:cubicBezTo>
                  <a:pt x="17" y="103"/>
                  <a:pt x="17" y="103"/>
                  <a:pt x="17" y="103"/>
                </a:cubicBezTo>
                <a:cubicBezTo>
                  <a:pt x="19" y="104"/>
                  <a:pt x="22" y="104"/>
                  <a:pt x="23" y="102"/>
                </a:cubicBezTo>
                <a:lnTo>
                  <a:pt x="28" y="96"/>
                </a:lnTo>
                <a:close/>
                <a:moveTo>
                  <a:pt x="46" y="103"/>
                </a:moveTo>
                <a:cubicBezTo>
                  <a:pt x="46" y="101"/>
                  <a:pt x="45" y="98"/>
                  <a:pt x="43" y="98"/>
                </a:cubicBezTo>
                <a:cubicBezTo>
                  <a:pt x="43" y="98"/>
                  <a:pt x="43" y="98"/>
                  <a:pt x="43" y="98"/>
                </a:cubicBezTo>
                <a:cubicBezTo>
                  <a:pt x="41" y="97"/>
                  <a:pt x="38" y="99"/>
                  <a:pt x="38" y="101"/>
                </a:cubicBezTo>
                <a:cubicBezTo>
                  <a:pt x="36" y="108"/>
                  <a:pt x="36" y="108"/>
                  <a:pt x="36" y="108"/>
                </a:cubicBezTo>
                <a:cubicBezTo>
                  <a:pt x="35" y="110"/>
                  <a:pt x="37" y="113"/>
                  <a:pt x="39" y="113"/>
                </a:cubicBezTo>
                <a:cubicBezTo>
                  <a:pt x="39" y="113"/>
                  <a:pt x="39" y="113"/>
                  <a:pt x="39" y="113"/>
                </a:cubicBezTo>
                <a:cubicBezTo>
                  <a:pt x="41" y="114"/>
                  <a:pt x="43" y="113"/>
                  <a:pt x="44" y="110"/>
                </a:cubicBezTo>
                <a:lnTo>
                  <a:pt x="46" y="10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53273" name="Google Shape;897;p32">
            <a:extLst>
              <a:ext uri="{FF2B5EF4-FFF2-40B4-BE49-F238E27FC236}">
                <a16:creationId xmlns:a16="http://schemas.microsoft.com/office/drawing/2014/main" id="{C736AD17-C68C-4A58-B822-20C88BE3C36A}"/>
              </a:ext>
            </a:extLst>
          </p:cNvPr>
          <p:cNvSpPr>
            <a:spLocks/>
          </p:cNvSpPr>
          <p:nvPr/>
        </p:nvSpPr>
        <p:spPr bwMode="auto">
          <a:xfrm>
            <a:off x="4070350" y="3976688"/>
            <a:ext cx="660400" cy="571500"/>
          </a:xfrm>
          <a:custGeom>
            <a:avLst/>
            <a:gdLst>
              <a:gd name="T0" fmla="*/ 541867 w 156"/>
              <a:gd name="T1" fmla="*/ 245533 h 135"/>
              <a:gd name="T2" fmla="*/ 241300 w 156"/>
              <a:gd name="T3" fmla="*/ 254000 h 135"/>
              <a:gd name="T4" fmla="*/ 211667 w 156"/>
              <a:gd name="T5" fmla="*/ 228600 h 135"/>
              <a:gd name="T6" fmla="*/ 474133 w 156"/>
              <a:gd name="T7" fmla="*/ 67733 h 135"/>
              <a:gd name="T8" fmla="*/ 482600 w 156"/>
              <a:gd name="T9" fmla="*/ 29633 h 135"/>
              <a:gd name="T10" fmla="*/ 613833 w 156"/>
              <a:gd name="T11" fmla="*/ 173567 h 135"/>
              <a:gd name="T12" fmla="*/ 660400 w 156"/>
              <a:gd name="T13" fmla="*/ 139700 h 135"/>
              <a:gd name="T14" fmla="*/ 508000 w 156"/>
              <a:gd name="T15" fmla="*/ 4233 h 135"/>
              <a:gd name="T16" fmla="*/ 93133 w 156"/>
              <a:gd name="T17" fmla="*/ 474133 h 135"/>
              <a:gd name="T18" fmla="*/ 59267 w 156"/>
              <a:gd name="T19" fmla="*/ 266700 h 135"/>
              <a:gd name="T20" fmla="*/ 12700 w 156"/>
              <a:gd name="T21" fmla="*/ 270933 h 135"/>
              <a:gd name="T22" fmla="*/ 71967 w 156"/>
              <a:gd name="T23" fmla="*/ 465667 h 135"/>
              <a:gd name="T24" fmla="*/ 347133 w 156"/>
              <a:gd name="T25" fmla="*/ 499533 h 135"/>
              <a:gd name="T26" fmla="*/ 338667 w 156"/>
              <a:gd name="T27" fmla="*/ 537633 h 135"/>
              <a:gd name="T28" fmla="*/ 385233 w 156"/>
              <a:gd name="T29" fmla="*/ 550333 h 135"/>
              <a:gd name="T30" fmla="*/ 393700 w 156"/>
              <a:gd name="T31" fmla="*/ 512233 h 135"/>
              <a:gd name="T32" fmla="*/ 287867 w 156"/>
              <a:gd name="T33" fmla="*/ 567267 h 135"/>
              <a:gd name="T34" fmla="*/ 309033 w 156"/>
              <a:gd name="T35" fmla="*/ 465667 h 135"/>
              <a:gd name="T36" fmla="*/ 275167 w 156"/>
              <a:gd name="T37" fmla="*/ 512233 h 135"/>
              <a:gd name="T38" fmla="*/ 207433 w 156"/>
              <a:gd name="T39" fmla="*/ 516467 h 135"/>
              <a:gd name="T40" fmla="*/ 254000 w 156"/>
              <a:gd name="T41" fmla="*/ 529167 h 135"/>
              <a:gd name="T42" fmla="*/ 249767 w 156"/>
              <a:gd name="T43" fmla="*/ 444500 h 135"/>
              <a:gd name="T44" fmla="*/ 211667 w 156"/>
              <a:gd name="T45" fmla="*/ 491067 h 135"/>
              <a:gd name="T46" fmla="*/ 190500 w 156"/>
              <a:gd name="T47" fmla="*/ 508000 h 135"/>
              <a:gd name="T48" fmla="*/ 156633 w 156"/>
              <a:gd name="T49" fmla="*/ 444500 h 135"/>
              <a:gd name="T50" fmla="*/ 152400 w 156"/>
              <a:gd name="T51" fmla="*/ 465667 h 135"/>
              <a:gd name="T52" fmla="*/ 160867 w 156"/>
              <a:gd name="T53" fmla="*/ 516467 h 135"/>
              <a:gd name="T54" fmla="*/ 554567 w 156"/>
              <a:gd name="T55" fmla="*/ 292100 h 135"/>
              <a:gd name="T56" fmla="*/ 325967 w 156"/>
              <a:gd name="T57" fmla="*/ 207433 h 135"/>
              <a:gd name="T58" fmla="*/ 249767 w 156"/>
              <a:gd name="T59" fmla="*/ 266700 h 135"/>
              <a:gd name="T60" fmla="*/ 198967 w 156"/>
              <a:gd name="T61" fmla="*/ 220133 h 135"/>
              <a:gd name="T62" fmla="*/ 165100 w 156"/>
              <a:gd name="T63" fmla="*/ 410633 h 135"/>
              <a:gd name="T64" fmla="*/ 254000 w 156"/>
              <a:gd name="T65" fmla="*/ 431800 h 135"/>
              <a:gd name="T66" fmla="*/ 342900 w 156"/>
              <a:gd name="T67" fmla="*/ 474133 h 135"/>
              <a:gd name="T68" fmla="*/ 423333 w 156"/>
              <a:gd name="T69" fmla="*/ 503767 h 135"/>
              <a:gd name="T70" fmla="*/ 444500 w 156"/>
              <a:gd name="T71" fmla="*/ 503767 h 135"/>
              <a:gd name="T72" fmla="*/ 444500 w 156"/>
              <a:gd name="T73" fmla="*/ 461433 h 135"/>
              <a:gd name="T74" fmla="*/ 364067 w 156"/>
              <a:gd name="T75" fmla="*/ 431800 h 135"/>
              <a:gd name="T76" fmla="*/ 482600 w 156"/>
              <a:gd name="T77" fmla="*/ 444500 h 135"/>
              <a:gd name="T78" fmla="*/ 478367 w 156"/>
              <a:gd name="T79" fmla="*/ 397933 h 135"/>
              <a:gd name="T80" fmla="*/ 414867 w 156"/>
              <a:gd name="T81" fmla="*/ 381000 h 135"/>
              <a:gd name="T82" fmla="*/ 419100 w 156"/>
              <a:gd name="T83" fmla="*/ 364067 h 135"/>
              <a:gd name="T84" fmla="*/ 537633 w 156"/>
              <a:gd name="T85" fmla="*/ 364067 h 135"/>
              <a:gd name="T86" fmla="*/ 491067 w 156"/>
              <a:gd name="T87" fmla="*/ 325967 h 135"/>
              <a:gd name="T88" fmla="*/ 440267 w 156"/>
              <a:gd name="T89" fmla="*/ 304800 h 135"/>
              <a:gd name="T90" fmla="*/ 554567 w 156"/>
              <a:gd name="T91" fmla="*/ 292100 h 135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156" h="135" extrusionOk="0">
                <a:moveTo>
                  <a:pt x="112" y="16"/>
                </a:moveTo>
                <a:cubicBezTo>
                  <a:pt x="142" y="43"/>
                  <a:pt x="142" y="43"/>
                  <a:pt x="142" y="43"/>
                </a:cubicBezTo>
                <a:cubicBezTo>
                  <a:pt x="128" y="58"/>
                  <a:pt x="128" y="58"/>
                  <a:pt x="128" y="58"/>
                </a:cubicBezTo>
                <a:cubicBezTo>
                  <a:pt x="116" y="55"/>
                  <a:pt x="78" y="44"/>
                  <a:pt x="75" y="45"/>
                </a:cubicBezTo>
                <a:cubicBezTo>
                  <a:pt x="73" y="46"/>
                  <a:pt x="66" y="53"/>
                  <a:pt x="66" y="54"/>
                </a:cubicBezTo>
                <a:cubicBezTo>
                  <a:pt x="66" y="54"/>
                  <a:pt x="61" y="58"/>
                  <a:pt x="57" y="60"/>
                </a:cubicBezTo>
                <a:cubicBezTo>
                  <a:pt x="55" y="61"/>
                  <a:pt x="53" y="61"/>
                  <a:pt x="52" y="61"/>
                </a:cubicBezTo>
                <a:cubicBezTo>
                  <a:pt x="50" y="61"/>
                  <a:pt x="49" y="61"/>
                  <a:pt x="49" y="60"/>
                </a:cubicBezTo>
                <a:cubicBezTo>
                  <a:pt x="48" y="58"/>
                  <a:pt x="49" y="55"/>
                  <a:pt x="50" y="54"/>
                </a:cubicBezTo>
                <a:cubicBezTo>
                  <a:pt x="55" y="47"/>
                  <a:pt x="71" y="31"/>
                  <a:pt x="73" y="29"/>
                </a:cubicBezTo>
                <a:cubicBezTo>
                  <a:pt x="73" y="29"/>
                  <a:pt x="73" y="29"/>
                  <a:pt x="73" y="29"/>
                </a:cubicBezTo>
                <a:cubicBezTo>
                  <a:pt x="78" y="27"/>
                  <a:pt x="109" y="17"/>
                  <a:pt x="112" y="16"/>
                </a:cubicBezTo>
                <a:close/>
                <a:moveTo>
                  <a:pt x="120" y="1"/>
                </a:moveTo>
                <a:cubicBezTo>
                  <a:pt x="119" y="1"/>
                  <a:pt x="119" y="1"/>
                  <a:pt x="118" y="2"/>
                </a:cubicBezTo>
                <a:cubicBezTo>
                  <a:pt x="114" y="7"/>
                  <a:pt x="114" y="7"/>
                  <a:pt x="114" y="7"/>
                </a:cubicBezTo>
                <a:cubicBezTo>
                  <a:pt x="113" y="7"/>
                  <a:pt x="113" y="8"/>
                  <a:pt x="113" y="10"/>
                </a:cubicBezTo>
                <a:cubicBezTo>
                  <a:pt x="113" y="11"/>
                  <a:pt x="113" y="12"/>
                  <a:pt x="114" y="12"/>
                </a:cubicBezTo>
                <a:cubicBezTo>
                  <a:pt x="145" y="41"/>
                  <a:pt x="145" y="41"/>
                  <a:pt x="145" y="41"/>
                </a:cubicBezTo>
                <a:cubicBezTo>
                  <a:pt x="146" y="42"/>
                  <a:pt x="149" y="42"/>
                  <a:pt x="151" y="41"/>
                </a:cubicBezTo>
                <a:cubicBezTo>
                  <a:pt x="155" y="36"/>
                  <a:pt x="155" y="36"/>
                  <a:pt x="155" y="36"/>
                </a:cubicBezTo>
                <a:cubicBezTo>
                  <a:pt x="156" y="35"/>
                  <a:pt x="156" y="34"/>
                  <a:pt x="156" y="33"/>
                </a:cubicBezTo>
                <a:cubicBezTo>
                  <a:pt x="156" y="32"/>
                  <a:pt x="156" y="31"/>
                  <a:pt x="155" y="30"/>
                </a:cubicBezTo>
                <a:cubicBezTo>
                  <a:pt x="124" y="2"/>
                  <a:pt x="124" y="2"/>
                  <a:pt x="124" y="2"/>
                </a:cubicBezTo>
                <a:cubicBezTo>
                  <a:pt x="123" y="0"/>
                  <a:pt x="121" y="0"/>
                  <a:pt x="120" y="1"/>
                </a:cubicBezTo>
                <a:close/>
                <a:moveTo>
                  <a:pt x="17" y="110"/>
                </a:moveTo>
                <a:cubicBezTo>
                  <a:pt x="17" y="111"/>
                  <a:pt x="18" y="111"/>
                  <a:pt x="19" y="112"/>
                </a:cubicBezTo>
                <a:cubicBezTo>
                  <a:pt x="20" y="112"/>
                  <a:pt x="21" y="112"/>
                  <a:pt x="22" y="112"/>
                </a:cubicBezTo>
                <a:cubicBezTo>
                  <a:pt x="28" y="110"/>
                  <a:pt x="28" y="110"/>
                  <a:pt x="28" y="110"/>
                </a:cubicBezTo>
                <a:cubicBezTo>
                  <a:pt x="30" y="109"/>
                  <a:pt x="31" y="106"/>
                  <a:pt x="30" y="104"/>
                </a:cubicBezTo>
                <a:cubicBezTo>
                  <a:pt x="14" y="63"/>
                  <a:pt x="14" y="63"/>
                  <a:pt x="14" y="63"/>
                </a:cubicBezTo>
                <a:cubicBezTo>
                  <a:pt x="14" y="62"/>
                  <a:pt x="13" y="62"/>
                  <a:pt x="12" y="61"/>
                </a:cubicBezTo>
                <a:cubicBezTo>
                  <a:pt x="11" y="61"/>
                  <a:pt x="10" y="61"/>
                  <a:pt x="9" y="61"/>
                </a:cubicBezTo>
                <a:cubicBezTo>
                  <a:pt x="3" y="64"/>
                  <a:pt x="3" y="64"/>
                  <a:pt x="3" y="64"/>
                </a:cubicBezTo>
                <a:cubicBezTo>
                  <a:pt x="3" y="64"/>
                  <a:pt x="3" y="64"/>
                  <a:pt x="3" y="64"/>
                </a:cubicBezTo>
                <a:cubicBezTo>
                  <a:pt x="1" y="65"/>
                  <a:pt x="0" y="67"/>
                  <a:pt x="1" y="69"/>
                </a:cubicBezTo>
                <a:lnTo>
                  <a:pt x="17" y="110"/>
                </a:lnTo>
                <a:close/>
                <a:moveTo>
                  <a:pt x="92" y="116"/>
                </a:moveTo>
                <a:cubicBezTo>
                  <a:pt x="92" y="115"/>
                  <a:pt x="90" y="114"/>
                  <a:pt x="89" y="114"/>
                </a:cubicBezTo>
                <a:cubicBezTo>
                  <a:pt x="85" y="113"/>
                  <a:pt x="83" y="114"/>
                  <a:pt x="82" y="118"/>
                </a:cubicBezTo>
                <a:cubicBezTo>
                  <a:pt x="81" y="123"/>
                  <a:pt x="81" y="123"/>
                  <a:pt x="81" y="123"/>
                </a:cubicBezTo>
                <a:cubicBezTo>
                  <a:pt x="80" y="123"/>
                  <a:pt x="80" y="123"/>
                  <a:pt x="80" y="123"/>
                </a:cubicBezTo>
                <a:cubicBezTo>
                  <a:pt x="80" y="127"/>
                  <a:pt x="80" y="127"/>
                  <a:pt x="80" y="127"/>
                </a:cubicBezTo>
                <a:cubicBezTo>
                  <a:pt x="78" y="133"/>
                  <a:pt x="83" y="134"/>
                  <a:pt x="84" y="135"/>
                </a:cubicBezTo>
                <a:cubicBezTo>
                  <a:pt x="86" y="135"/>
                  <a:pt x="87" y="135"/>
                  <a:pt x="88" y="134"/>
                </a:cubicBezTo>
                <a:cubicBezTo>
                  <a:pt x="89" y="134"/>
                  <a:pt x="90" y="132"/>
                  <a:pt x="91" y="130"/>
                </a:cubicBezTo>
                <a:cubicBezTo>
                  <a:pt x="93" y="123"/>
                  <a:pt x="93" y="123"/>
                  <a:pt x="93" y="123"/>
                </a:cubicBezTo>
                <a:cubicBezTo>
                  <a:pt x="93" y="123"/>
                  <a:pt x="93" y="123"/>
                  <a:pt x="93" y="123"/>
                </a:cubicBezTo>
                <a:cubicBezTo>
                  <a:pt x="93" y="121"/>
                  <a:pt x="93" y="121"/>
                  <a:pt x="93" y="121"/>
                </a:cubicBezTo>
                <a:cubicBezTo>
                  <a:pt x="94" y="119"/>
                  <a:pt x="93" y="117"/>
                  <a:pt x="92" y="116"/>
                </a:cubicBezTo>
                <a:close/>
                <a:moveTo>
                  <a:pt x="63" y="127"/>
                </a:moveTo>
                <a:cubicBezTo>
                  <a:pt x="63" y="131"/>
                  <a:pt x="64" y="133"/>
                  <a:pt x="68" y="134"/>
                </a:cubicBezTo>
                <a:cubicBezTo>
                  <a:pt x="72" y="134"/>
                  <a:pt x="74" y="133"/>
                  <a:pt x="75" y="129"/>
                </a:cubicBezTo>
                <a:cubicBezTo>
                  <a:pt x="78" y="118"/>
                  <a:pt x="78" y="118"/>
                  <a:pt x="78" y="118"/>
                </a:cubicBezTo>
                <a:cubicBezTo>
                  <a:pt x="79" y="112"/>
                  <a:pt x="75" y="111"/>
                  <a:pt x="73" y="110"/>
                </a:cubicBezTo>
                <a:cubicBezTo>
                  <a:pt x="70" y="110"/>
                  <a:pt x="68" y="111"/>
                  <a:pt x="67" y="115"/>
                </a:cubicBezTo>
                <a:cubicBezTo>
                  <a:pt x="65" y="121"/>
                  <a:pt x="65" y="121"/>
                  <a:pt x="65" y="121"/>
                </a:cubicBezTo>
                <a:cubicBezTo>
                  <a:pt x="65" y="121"/>
                  <a:pt x="65" y="121"/>
                  <a:pt x="65" y="121"/>
                </a:cubicBezTo>
                <a:cubicBezTo>
                  <a:pt x="65" y="122"/>
                  <a:pt x="65" y="122"/>
                  <a:pt x="65" y="122"/>
                </a:cubicBezTo>
                <a:lnTo>
                  <a:pt x="63" y="127"/>
                </a:lnTo>
                <a:close/>
                <a:moveTo>
                  <a:pt x="49" y="122"/>
                </a:moveTo>
                <a:cubicBezTo>
                  <a:pt x="48" y="124"/>
                  <a:pt x="48" y="126"/>
                  <a:pt x="49" y="127"/>
                </a:cubicBezTo>
                <a:cubicBezTo>
                  <a:pt x="50" y="128"/>
                  <a:pt x="52" y="129"/>
                  <a:pt x="53" y="130"/>
                </a:cubicBezTo>
                <a:cubicBezTo>
                  <a:pt x="57" y="130"/>
                  <a:pt x="59" y="129"/>
                  <a:pt x="60" y="125"/>
                </a:cubicBezTo>
                <a:cubicBezTo>
                  <a:pt x="63" y="113"/>
                  <a:pt x="63" y="113"/>
                  <a:pt x="63" y="113"/>
                </a:cubicBezTo>
                <a:cubicBezTo>
                  <a:pt x="64" y="111"/>
                  <a:pt x="64" y="109"/>
                  <a:pt x="63" y="108"/>
                </a:cubicBezTo>
                <a:cubicBezTo>
                  <a:pt x="62" y="106"/>
                  <a:pt x="60" y="106"/>
                  <a:pt x="59" y="105"/>
                </a:cubicBezTo>
                <a:cubicBezTo>
                  <a:pt x="55" y="104"/>
                  <a:pt x="53" y="106"/>
                  <a:pt x="52" y="110"/>
                </a:cubicBezTo>
                <a:cubicBezTo>
                  <a:pt x="50" y="116"/>
                  <a:pt x="50" y="116"/>
                  <a:pt x="50" y="116"/>
                </a:cubicBezTo>
                <a:cubicBezTo>
                  <a:pt x="50" y="116"/>
                  <a:pt x="50" y="116"/>
                  <a:pt x="50" y="116"/>
                </a:cubicBezTo>
                <a:cubicBezTo>
                  <a:pt x="50" y="117"/>
                  <a:pt x="50" y="117"/>
                  <a:pt x="50" y="117"/>
                </a:cubicBezTo>
                <a:lnTo>
                  <a:pt x="49" y="122"/>
                </a:lnTo>
                <a:close/>
                <a:moveTo>
                  <a:pt x="45" y="120"/>
                </a:moveTo>
                <a:cubicBezTo>
                  <a:pt x="49" y="107"/>
                  <a:pt x="49" y="107"/>
                  <a:pt x="49" y="107"/>
                </a:cubicBezTo>
                <a:cubicBezTo>
                  <a:pt x="50" y="102"/>
                  <a:pt x="45" y="100"/>
                  <a:pt x="44" y="100"/>
                </a:cubicBezTo>
                <a:cubicBezTo>
                  <a:pt x="41" y="99"/>
                  <a:pt x="38" y="101"/>
                  <a:pt x="37" y="105"/>
                </a:cubicBezTo>
                <a:cubicBezTo>
                  <a:pt x="36" y="109"/>
                  <a:pt x="36" y="109"/>
                  <a:pt x="36" y="109"/>
                </a:cubicBezTo>
                <a:cubicBezTo>
                  <a:pt x="36" y="109"/>
                  <a:pt x="36" y="109"/>
                  <a:pt x="36" y="109"/>
                </a:cubicBezTo>
                <a:cubicBezTo>
                  <a:pt x="36" y="110"/>
                  <a:pt x="36" y="110"/>
                  <a:pt x="36" y="110"/>
                </a:cubicBezTo>
                <a:cubicBezTo>
                  <a:pt x="35" y="115"/>
                  <a:pt x="35" y="115"/>
                  <a:pt x="35" y="115"/>
                </a:cubicBezTo>
                <a:cubicBezTo>
                  <a:pt x="34" y="117"/>
                  <a:pt x="34" y="119"/>
                  <a:pt x="35" y="120"/>
                </a:cubicBezTo>
                <a:cubicBezTo>
                  <a:pt x="36" y="122"/>
                  <a:pt x="37" y="122"/>
                  <a:pt x="38" y="122"/>
                </a:cubicBezTo>
                <a:cubicBezTo>
                  <a:pt x="40" y="123"/>
                  <a:pt x="42" y="123"/>
                  <a:pt x="43" y="122"/>
                </a:cubicBezTo>
                <a:cubicBezTo>
                  <a:pt x="44" y="122"/>
                  <a:pt x="45" y="121"/>
                  <a:pt x="45" y="120"/>
                </a:cubicBezTo>
                <a:close/>
                <a:moveTo>
                  <a:pt x="131" y="69"/>
                </a:moveTo>
                <a:cubicBezTo>
                  <a:pt x="132" y="66"/>
                  <a:pt x="132" y="63"/>
                  <a:pt x="127" y="62"/>
                </a:cubicBezTo>
                <a:cubicBezTo>
                  <a:pt x="123" y="60"/>
                  <a:pt x="123" y="60"/>
                  <a:pt x="123" y="60"/>
                </a:cubicBezTo>
                <a:cubicBezTo>
                  <a:pt x="104" y="55"/>
                  <a:pt x="81" y="50"/>
                  <a:pt x="77" y="49"/>
                </a:cubicBezTo>
                <a:cubicBezTo>
                  <a:pt x="75" y="50"/>
                  <a:pt x="71" y="54"/>
                  <a:pt x="68" y="57"/>
                </a:cubicBezTo>
                <a:cubicBezTo>
                  <a:pt x="68" y="57"/>
                  <a:pt x="68" y="57"/>
                  <a:pt x="68" y="57"/>
                </a:cubicBezTo>
                <a:cubicBezTo>
                  <a:pt x="68" y="57"/>
                  <a:pt x="63" y="61"/>
                  <a:pt x="59" y="63"/>
                </a:cubicBezTo>
                <a:cubicBezTo>
                  <a:pt x="56" y="65"/>
                  <a:pt x="53" y="65"/>
                  <a:pt x="51" y="65"/>
                </a:cubicBezTo>
                <a:cubicBezTo>
                  <a:pt x="47" y="65"/>
                  <a:pt x="46" y="62"/>
                  <a:pt x="45" y="61"/>
                </a:cubicBezTo>
                <a:cubicBezTo>
                  <a:pt x="44" y="58"/>
                  <a:pt x="45" y="54"/>
                  <a:pt x="47" y="52"/>
                </a:cubicBezTo>
                <a:cubicBezTo>
                  <a:pt x="18" y="62"/>
                  <a:pt x="18" y="62"/>
                  <a:pt x="18" y="62"/>
                </a:cubicBezTo>
                <a:cubicBezTo>
                  <a:pt x="34" y="103"/>
                  <a:pt x="34" y="103"/>
                  <a:pt x="34" y="103"/>
                </a:cubicBezTo>
                <a:cubicBezTo>
                  <a:pt x="35" y="99"/>
                  <a:pt x="37" y="98"/>
                  <a:pt x="39" y="97"/>
                </a:cubicBezTo>
                <a:cubicBezTo>
                  <a:pt x="40" y="96"/>
                  <a:pt x="43" y="96"/>
                  <a:pt x="45" y="96"/>
                </a:cubicBezTo>
                <a:cubicBezTo>
                  <a:pt x="49" y="97"/>
                  <a:pt x="51" y="100"/>
                  <a:pt x="52" y="103"/>
                </a:cubicBezTo>
                <a:cubicBezTo>
                  <a:pt x="54" y="101"/>
                  <a:pt x="57" y="101"/>
                  <a:pt x="60" y="102"/>
                </a:cubicBezTo>
                <a:cubicBezTo>
                  <a:pt x="63" y="103"/>
                  <a:pt x="66" y="105"/>
                  <a:pt x="67" y="108"/>
                </a:cubicBezTo>
                <a:cubicBezTo>
                  <a:pt x="69" y="106"/>
                  <a:pt x="72" y="106"/>
                  <a:pt x="74" y="107"/>
                </a:cubicBezTo>
                <a:cubicBezTo>
                  <a:pt x="77" y="108"/>
                  <a:pt x="80" y="109"/>
                  <a:pt x="81" y="112"/>
                </a:cubicBezTo>
                <a:cubicBezTo>
                  <a:pt x="83" y="110"/>
                  <a:pt x="86" y="109"/>
                  <a:pt x="89" y="110"/>
                </a:cubicBezTo>
                <a:cubicBezTo>
                  <a:pt x="94" y="111"/>
                  <a:pt x="97" y="114"/>
                  <a:pt x="97" y="118"/>
                </a:cubicBezTo>
                <a:cubicBezTo>
                  <a:pt x="100" y="119"/>
                  <a:pt x="100" y="119"/>
                  <a:pt x="100" y="119"/>
                </a:cubicBezTo>
                <a:cubicBezTo>
                  <a:pt x="101" y="119"/>
                  <a:pt x="101" y="119"/>
                  <a:pt x="101" y="119"/>
                </a:cubicBezTo>
                <a:cubicBezTo>
                  <a:pt x="101" y="119"/>
                  <a:pt x="101" y="119"/>
                  <a:pt x="101" y="119"/>
                </a:cubicBezTo>
                <a:cubicBezTo>
                  <a:pt x="103" y="119"/>
                  <a:pt x="104" y="119"/>
                  <a:pt x="105" y="119"/>
                </a:cubicBezTo>
                <a:cubicBezTo>
                  <a:pt x="106" y="118"/>
                  <a:pt x="107" y="116"/>
                  <a:pt x="107" y="115"/>
                </a:cubicBezTo>
                <a:cubicBezTo>
                  <a:pt x="108" y="112"/>
                  <a:pt x="108" y="110"/>
                  <a:pt x="105" y="109"/>
                </a:cubicBezTo>
                <a:cubicBezTo>
                  <a:pt x="105" y="109"/>
                  <a:pt x="105" y="109"/>
                  <a:pt x="105" y="109"/>
                </a:cubicBezTo>
                <a:cubicBezTo>
                  <a:pt x="88" y="104"/>
                  <a:pt x="88" y="104"/>
                  <a:pt x="88" y="104"/>
                </a:cubicBezTo>
                <a:cubicBezTo>
                  <a:pt x="87" y="104"/>
                  <a:pt x="87" y="104"/>
                  <a:pt x="86" y="103"/>
                </a:cubicBezTo>
                <a:cubicBezTo>
                  <a:pt x="86" y="103"/>
                  <a:pt x="86" y="102"/>
                  <a:pt x="86" y="102"/>
                </a:cubicBezTo>
                <a:cubicBezTo>
                  <a:pt x="86" y="101"/>
                  <a:pt x="88" y="100"/>
                  <a:pt x="89" y="100"/>
                </a:cubicBezTo>
                <a:cubicBezTo>
                  <a:pt x="111" y="106"/>
                  <a:pt x="111" y="106"/>
                  <a:pt x="111" y="106"/>
                </a:cubicBezTo>
                <a:cubicBezTo>
                  <a:pt x="112" y="106"/>
                  <a:pt x="113" y="106"/>
                  <a:pt x="114" y="105"/>
                </a:cubicBezTo>
                <a:cubicBezTo>
                  <a:pt x="116" y="105"/>
                  <a:pt x="117" y="103"/>
                  <a:pt x="118" y="101"/>
                </a:cubicBezTo>
                <a:cubicBezTo>
                  <a:pt x="118" y="99"/>
                  <a:pt x="118" y="98"/>
                  <a:pt x="117" y="97"/>
                </a:cubicBezTo>
                <a:cubicBezTo>
                  <a:pt x="116" y="95"/>
                  <a:pt x="115" y="94"/>
                  <a:pt x="113" y="94"/>
                </a:cubicBezTo>
                <a:cubicBezTo>
                  <a:pt x="110" y="93"/>
                  <a:pt x="110" y="93"/>
                  <a:pt x="110" y="93"/>
                </a:cubicBezTo>
                <a:cubicBezTo>
                  <a:pt x="110" y="93"/>
                  <a:pt x="110" y="93"/>
                  <a:pt x="110" y="93"/>
                </a:cubicBezTo>
                <a:cubicBezTo>
                  <a:pt x="98" y="90"/>
                  <a:pt x="98" y="90"/>
                  <a:pt x="98" y="90"/>
                </a:cubicBezTo>
                <a:cubicBezTo>
                  <a:pt x="97" y="90"/>
                  <a:pt x="97" y="90"/>
                  <a:pt x="96" y="89"/>
                </a:cubicBezTo>
                <a:cubicBezTo>
                  <a:pt x="96" y="89"/>
                  <a:pt x="96" y="88"/>
                  <a:pt x="96" y="88"/>
                </a:cubicBezTo>
                <a:cubicBezTo>
                  <a:pt x="96" y="87"/>
                  <a:pt x="98" y="86"/>
                  <a:pt x="99" y="86"/>
                </a:cubicBezTo>
                <a:cubicBezTo>
                  <a:pt x="119" y="91"/>
                  <a:pt x="119" y="91"/>
                  <a:pt x="119" y="91"/>
                </a:cubicBezTo>
                <a:cubicBezTo>
                  <a:pt x="121" y="91"/>
                  <a:pt x="122" y="91"/>
                  <a:pt x="123" y="91"/>
                </a:cubicBezTo>
                <a:cubicBezTo>
                  <a:pt x="125" y="90"/>
                  <a:pt x="126" y="88"/>
                  <a:pt x="127" y="86"/>
                </a:cubicBezTo>
                <a:cubicBezTo>
                  <a:pt x="127" y="84"/>
                  <a:pt x="127" y="82"/>
                  <a:pt x="126" y="81"/>
                </a:cubicBezTo>
                <a:cubicBezTo>
                  <a:pt x="125" y="80"/>
                  <a:pt x="124" y="79"/>
                  <a:pt x="122" y="78"/>
                </a:cubicBezTo>
                <a:cubicBezTo>
                  <a:pt x="116" y="77"/>
                  <a:pt x="116" y="77"/>
                  <a:pt x="116" y="77"/>
                </a:cubicBezTo>
                <a:cubicBezTo>
                  <a:pt x="116" y="77"/>
                  <a:pt x="116" y="77"/>
                  <a:pt x="116" y="77"/>
                </a:cubicBezTo>
                <a:cubicBezTo>
                  <a:pt x="106" y="74"/>
                  <a:pt x="106" y="74"/>
                  <a:pt x="106" y="74"/>
                </a:cubicBezTo>
                <a:cubicBezTo>
                  <a:pt x="104" y="74"/>
                  <a:pt x="104" y="73"/>
                  <a:pt x="104" y="72"/>
                </a:cubicBezTo>
                <a:cubicBezTo>
                  <a:pt x="104" y="71"/>
                  <a:pt x="105" y="70"/>
                  <a:pt x="107" y="70"/>
                </a:cubicBezTo>
                <a:cubicBezTo>
                  <a:pt x="124" y="74"/>
                  <a:pt x="124" y="74"/>
                  <a:pt x="124" y="74"/>
                </a:cubicBezTo>
                <a:cubicBezTo>
                  <a:pt x="127" y="75"/>
                  <a:pt x="130" y="73"/>
                  <a:pt x="131" y="6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53274" name="Google Shape;898;p32">
            <a:extLst>
              <a:ext uri="{FF2B5EF4-FFF2-40B4-BE49-F238E27FC236}">
                <a16:creationId xmlns:a16="http://schemas.microsoft.com/office/drawing/2014/main" id="{0AE57ABC-D23C-4035-94C1-EE757EBB0DCD}"/>
              </a:ext>
            </a:extLst>
          </p:cNvPr>
          <p:cNvSpPr>
            <a:spLocks/>
          </p:cNvSpPr>
          <p:nvPr/>
        </p:nvSpPr>
        <p:spPr bwMode="auto">
          <a:xfrm>
            <a:off x="5403850" y="5022850"/>
            <a:ext cx="550863" cy="581025"/>
          </a:xfrm>
          <a:custGeom>
            <a:avLst/>
            <a:gdLst>
              <a:gd name="T0" fmla="*/ 72036 w 130"/>
              <a:gd name="T1" fmla="*/ 398659 h 137"/>
              <a:gd name="T2" fmla="*/ 97460 w 130"/>
              <a:gd name="T3" fmla="*/ 267187 h 137"/>
              <a:gd name="T4" fmla="*/ 122885 w 130"/>
              <a:gd name="T5" fmla="*/ 254464 h 137"/>
              <a:gd name="T6" fmla="*/ 152547 w 130"/>
              <a:gd name="T7" fmla="*/ 258705 h 137"/>
              <a:gd name="T8" fmla="*/ 165259 w 130"/>
              <a:gd name="T9" fmla="*/ 284151 h 137"/>
              <a:gd name="T10" fmla="*/ 139834 w 130"/>
              <a:gd name="T11" fmla="*/ 411383 h 137"/>
              <a:gd name="T12" fmla="*/ 114410 w 130"/>
              <a:gd name="T13" fmla="*/ 428347 h 137"/>
              <a:gd name="T14" fmla="*/ 84748 w 130"/>
              <a:gd name="T15" fmla="*/ 419865 h 137"/>
              <a:gd name="T16" fmla="*/ 72036 w 130"/>
              <a:gd name="T17" fmla="*/ 398659 h 137"/>
              <a:gd name="T18" fmla="*/ 245770 w 130"/>
              <a:gd name="T19" fmla="*/ 233258 h 137"/>
              <a:gd name="T20" fmla="*/ 224583 w 130"/>
              <a:gd name="T21" fmla="*/ 245981 h 137"/>
              <a:gd name="T22" fmla="*/ 186446 w 130"/>
              <a:gd name="T23" fmla="*/ 424106 h 137"/>
              <a:gd name="T24" fmla="*/ 199158 w 130"/>
              <a:gd name="T25" fmla="*/ 445311 h 137"/>
              <a:gd name="T26" fmla="*/ 228820 w 130"/>
              <a:gd name="T27" fmla="*/ 453793 h 137"/>
              <a:gd name="T28" fmla="*/ 254244 w 130"/>
              <a:gd name="T29" fmla="*/ 436829 h 137"/>
              <a:gd name="T30" fmla="*/ 292381 w 130"/>
              <a:gd name="T31" fmla="*/ 262946 h 137"/>
              <a:gd name="T32" fmla="*/ 275432 w 130"/>
              <a:gd name="T33" fmla="*/ 241740 h 137"/>
              <a:gd name="T34" fmla="*/ 245770 w 130"/>
              <a:gd name="T35" fmla="*/ 233258 h 137"/>
              <a:gd name="T36" fmla="*/ 368654 w 130"/>
              <a:gd name="T37" fmla="*/ 220535 h 137"/>
              <a:gd name="T38" fmla="*/ 347467 w 130"/>
              <a:gd name="T39" fmla="*/ 233258 h 137"/>
              <a:gd name="T40" fmla="*/ 296619 w 130"/>
              <a:gd name="T41" fmla="*/ 445311 h 137"/>
              <a:gd name="T42" fmla="*/ 313568 w 130"/>
              <a:gd name="T43" fmla="*/ 470757 h 137"/>
              <a:gd name="T44" fmla="*/ 343230 w 130"/>
              <a:gd name="T45" fmla="*/ 479240 h 137"/>
              <a:gd name="T46" fmla="*/ 368654 w 130"/>
              <a:gd name="T47" fmla="*/ 462275 h 137"/>
              <a:gd name="T48" fmla="*/ 415266 w 130"/>
              <a:gd name="T49" fmla="*/ 250222 h 137"/>
              <a:gd name="T50" fmla="*/ 398316 w 130"/>
              <a:gd name="T51" fmla="*/ 224776 h 137"/>
              <a:gd name="T52" fmla="*/ 368654 w 130"/>
              <a:gd name="T53" fmla="*/ 220535 h 137"/>
              <a:gd name="T54" fmla="*/ 491539 w 130"/>
              <a:gd name="T55" fmla="*/ 203571 h 137"/>
              <a:gd name="T56" fmla="*/ 470352 w 130"/>
              <a:gd name="T57" fmla="*/ 216294 h 137"/>
              <a:gd name="T58" fmla="*/ 411029 w 130"/>
              <a:gd name="T59" fmla="*/ 470757 h 137"/>
              <a:gd name="T60" fmla="*/ 427978 w 130"/>
              <a:gd name="T61" fmla="*/ 496204 h 137"/>
              <a:gd name="T62" fmla="*/ 457640 w 130"/>
              <a:gd name="T63" fmla="*/ 500445 h 137"/>
              <a:gd name="T64" fmla="*/ 483064 w 130"/>
              <a:gd name="T65" fmla="*/ 487722 h 137"/>
              <a:gd name="T66" fmla="*/ 538151 w 130"/>
              <a:gd name="T67" fmla="*/ 233258 h 137"/>
              <a:gd name="T68" fmla="*/ 521201 w 130"/>
              <a:gd name="T69" fmla="*/ 212053 h 137"/>
              <a:gd name="T70" fmla="*/ 491539 w 130"/>
              <a:gd name="T71" fmla="*/ 203571 h 137"/>
              <a:gd name="T72" fmla="*/ 122885 w 130"/>
              <a:gd name="T73" fmla="*/ 199330 h 137"/>
              <a:gd name="T74" fmla="*/ 487302 w 130"/>
              <a:gd name="T75" fmla="*/ 148437 h 137"/>
              <a:gd name="T76" fmla="*/ 495777 w 130"/>
              <a:gd name="T77" fmla="*/ 169642 h 137"/>
              <a:gd name="T78" fmla="*/ 542388 w 130"/>
              <a:gd name="T79" fmla="*/ 118750 h 137"/>
              <a:gd name="T80" fmla="*/ 474590 w 130"/>
              <a:gd name="T81" fmla="*/ 101785 h 137"/>
              <a:gd name="T82" fmla="*/ 483064 w 130"/>
              <a:gd name="T83" fmla="*/ 122991 h 137"/>
              <a:gd name="T84" fmla="*/ 122885 w 130"/>
              <a:gd name="T85" fmla="*/ 173883 h 137"/>
              <a:gd name="T86" fmla="*/ 122885 w 130"/>
              <a:gd name="T87" fmla="*/ 199330 h 137"/>
              <a:gd name="T88" fmla="*/ 550863 w 130"/>
              <a:gd name="T89" fmla="*/ 559820 h 137"/>
              <a:gd name="T90" fmla="*/ 500014 w 130"/>
              <a:gd name="T91" fmla="*/ 513168 h 137"/>
              <a:gd name="T92" fmla="*/ 495777 w 130"/>
              <a:gd name="T93" fmla="*/ 534373 h 137"/>
              <a:gd name="T94" fmla="*/ 29662 w 130"/>
              <a:gd name="T95" fmla="*/ 432588 h 137"/>
              <a:gd name="T96" fmla="*/ 114410 w 130"/>
              <a:gd name="T97" fmla="*/ 59375 h 137"/>
              <a:gd name="T98" fmla="*/ 135597 w 130"/>
              <a:gd name="T99" fmla="*/ 63616 h 137"/>
              <a:gd name="T100" fmla="*/ 114410 w 130"/>
              <a:gd name="T101" fmla="*/ 0 h 137"/>
              <a:gd name="T102" fmla="*/ 67799 w 130"/>
              <a:gd name="T103" fmla="*/ 50893 h 137"/>
              <a:gd name="T104" fmla="*/ 88986 w 130"/>
              <a:gd name="T105" fmla="*/ 55134 h 137"/>
              <a:gd name="T106" fmla="*/ 4237 w 130"/>
              <a:gd name="T107" fmla="*/ 428347 h 137"/>
              <a:gd name="T108" fmla="*/ 4237 w 130"/>
              <a:gd name="T109" fmla="*/ 441070 h 137"/>
              <a:gd name="T110" fmla="*/ 0 w 130"/>
              <a:gd name="T111" fmla="*/ 453793 h 137"/>
              <a:gd name="T112" fmla="*/ 491539 w 130"/>
              <a:gd name="T113" fmla="*/ 559820 h 137"/>
              <a:gd name="T114" fmla="*/ 487302 w 130"/>
              <a:gd name="T115" fmla="*/ 581025 h 137"/>
              <a:gd name="T116" fmla="*/ 550863 w 130"/>
              <a:gd name="T117" fmla="*/ 559820 h 137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30" h="137" extrusionOk="0">
                <a:moveTo>
                  <a:pt x="17" y="94"/>
                </a:moveTo>
                <a:cubicBezTo>
                  <a:pt x="23" y="63"/>
                  <a:pt x="23" y="63"/>
                  <a:pt x="23" y="63"/>
                </a:cubicBezTo>
                <a:cubicBezTo>
                  <a:pt x="24" y="61"/>
                  <a:pt x="26" y="59"/>
                  <a:pt x="29" y="60"/>
                </a:cubicBezTo>
                <a:cubicBezTo>
                  <a:pt x="36" y="61"/>
                  <a:pt x="36" y="61"/>
                  <a:pt x="36" y="61"/>
                </a:cubicBezTo>
                <a:cubicBezTo>
                  <a:pt x="38" y="62"/>
                  <a:pt x="40" y="64"/>
                  <a:pt x="39" y="67"/>
                </a:cubicBezTo>
                <a:cubicBezTo>
                  <a:pt x="33" y="97"/>
                  <a:pt x="33" y="97"/>
                  <a:pt x="33" y="97"/>
                </a:cubicBezTo>
                <a:cubicBezTo>
                  <a:pt x="32" y="100"/>
                  <a:pt x="30" y="101"/>
                  <a:pt x="27" y="101"/>
                </a:cubicBezTo>
                <a:cubicBezTo>
                  <a:pt x="20" y="99"/>
                  <a:pt x="20" y="99"/>
                  <a:pt x="20" y="99"/>
                </a:cubicBezTo>
                <a:cubicBezTo>
                  <a:pt x="18" y="99"/>
                  <a:pt x="16" y="96"/>
                  <a:pt x="17" y="94"/>
                </a:cubicBezTo>
                <a:close/>
                <a:moveTo>
                  <a:pt x="58" y="55"/>
                </a:moveTo>
                <a:cubicBezTo>
                  <a:pt x="55" y="54"/>
                  <a:pt x="53" y="56"/>
                  <a:pt x="53" y="58"/>
                </a:cubicBezTo>
                <a:cubicBezTo>
                  <a:pt x="44" y="100"/>
                  <a:pt x="44" y="100"/>
                  <a:pt x="44" y="100"/>
                </a:cubicBezTo>
                <a:cubicBezTo>
                  <a:pt x="43" y="102"/>
                  <a:pt x="45" y="104"/>
                  <a:pt x="47" y="105"/>
                </a:cubicBezTo>
                <a:cubicBezTo>
                  <a:pt x="54" y="107"/>
                  <a:pt x="54" y="107"/>
                  <a:pt x="54" y="107"/>
                </a:cubicBezTo>
                <a:cubicBezTo>
                  <a:pt x="57" y="107"/>
                  <a:pt x="59" y="106"/>
                  <a:pt x="60" y="103"/>
                </a:cubicBezTo>
                <a:cubicBezTo>
                  <a:pt x="69" y="62"/>
                  <a:pt x="69" y="62"/>
                  <a:pt x="69" y="62"/>
                </a:cubicBezTo>
                <a:cubicBezTo>
                  <a:pt x="69" y="59"/>
                  <a:pt x="68" y="57"/>
                  <a:pt x="65" y="57"/>
                </a:cubicBezTo>
                <a:lnTo>
                  <a:pt x="58" y="55"/>
                </a:lnTo>
                <a:close/>
                <a:moveTo>
                  <a:pt x="87" y="52"/>
                </a:moveTo>
                <a:cubicBezTo>
                  <a:pt x="84" y="51"/>
                  <a:pt x="82" y="53"/>
                  <a:pt x="82" y="55"/>
                </a:cubicBezTo>
                <a:cubicBezTo>
                  <a:pt x="70" y="105"/>
                  <a:pt x="70" y="105"/>
                  <a:pt x="70" y="105"/>
                </a:cubicBezTo>
                <a:cubicBezTo>
                  <a:pt x="70" y="108"/>
                  <a:pt x="71" y="110"/>
                  <a:pt x="74" y="111"/>
                </a:cubicBezTo>
                <a:cubicBezTo>
                  <a:pt x="81" y="113"/>
                  <a:pt x="81" y="113"/>
                  <a:pt x="81" y="113"/>
                </a:cubicBezTo>
                <a:cubicBezTo>
                  <a:pt x="84" y="113"/>
                  <a:pt x="86" y="112"/>
                  <a:pt x="87" y="109"/>
                </a:cubicBezTo>
                <a:cubicBezTo>
                  <a:pt x="98" y="59"/>
                  <a:pt x="98" y="59"/>
                  <a:pt x="98" y="59"/>
                </a:cubicBezTo>
                <a:cubicBezTo>
                  <a:pt x="98" y="56"/>
                  <a:pt x="97" y="54"/>
                  <a:pt x="94" y="53"/>
                </a:cubicBezTo>
                <a:lnTo>
                  <a:pt x="87" y="52"/>
                </a:lnTo>
                <a:close/>
                <a:moveTo>
                  <a:pt x="116" y="48"/>
                </a:moveTo>
                <a:cubicBezTo>
                  <a:pt x="114" y="47"/>
                  <a:pt x="111" y="49"/>
                  <a:pt x="111" y="51"/>
                </a:cubicBezTo>
                <a:cubicBezTo>
                  <a:pt x="97" y="111"/>
                  <a:pt x="97" y="111"/>
                  <a:pt x="97" y="111"/>
                </a:cubicBezTo>
                <a:cubicBezTo>
                  <a:pt x="97" y="114"/>
                  <a:pt x="98" y="116"/>
                  <a:pt x="101" y="117"/>
                </a:cubicBezTo>
                <a:cubicBezTo>
                  <a:pt x="108" y="118"/>
                  <a:pt x="108" y="118"/>
                  <a:pt x="108" y="118"/>
                </a:cubicBezTo>
                <a:cubicBezTo>
                  <a:pt x="111" y="119"/>
                  <a:pt x="113" y="117"/>
                  <a:pt x="114" y="115"/>
                </a:cubicBezTo>
                <a:cubicBezTo>
                  <a:pt x="127" y="55"/>
                  <a:pt x="127" y="55"/>
                  <a:pt x="127" y="55"/>
                </a:cubicBezTo>
                <a:cubicBezTo>
                  <a:pt x="127" y="52"/>
                  <a:pt x="126" y="50"/>
                  <a:pt x="123" y="50"/>
                </a:cubicBezTo>
                <a:lnTo>
                  <a:pt x="116" y="48"/>
                </a:lnTo>
                <a:close/>
                <a:moveTo>
                  <a:pt x="29" y="47"/>
                </a:moveTo>
                <a:cubicBezTo>
                  <a:pt x="59" y="48"/>
                  <a:pt x="88" y="44"/>
                  <a:pt x="115" y="35"/>
                </a:cubicBezTo>
                <a:cubicBezTo>
                  <a:pt x="117" y="40"/>
                  <a:pt x="117" y="40"/>
                  <a:pt x="117" y="40"/>
                </a:cubicBezTo>
                <a:cubicBezTo>
                  <a:pt x="128" y="28"/>
                  <a:pt x="128" y="28"/>
                  <a:pt x="128" y="28"/>
                </a:cubicBezTo>
                <a:cubicBezTo>
                  <a:pt x="112" y="24"/>
                  <a:pt x="112" y="24"/>
                  <a:pt x="112" y="24"/>
                </a:cubicBezTo>
                <a:cubicBezTo>
                  <a:pt x="114" y="29"/>
                  <a:pt x="114" y="29"/>
                  <a:pt x="114" y="29"/>
                </a:cubicBezTo>
                <a:cubicBezTo>
                  <a:pt x="87" y="38"/>
                  <a:pt x="58" y="42"/>
                  <a:pt x="29" y="41"/>
                </a:cubicBezTo>
                <a:lnTo>
                  <a:pt x="29" y="47"/>
                </a:lnTo>
                <a:close/>
                <a:moveTo>
                  <a:pt x="130" y="132"/>
                </a:moveTo>
                <a:cubicBezTo>
                  <a:pt x="118" y="121"/>
                  <a:pt x="118" y="121"/>
                  <a:pt x="118" y="121"/>
                </a:cubicBezTo>
                <a:cubicBezTo>
                  <a:pt x="117" y="126"/>
                  <a:pt x="117" y="126"/>
                  <a:pt x="117" y="126"/>
                </a:cubicBezTo>
                <a:cubicBezTo>
                  <a:pt x="7" y="102"/>
                  <a:pt x="7" y="102"/>
                  <a:pt x="7" y="102"/>
                </a:cubicBezTo>
                <a:cubicBezTo>
                  <a:pt x="27" y="14"/>
                  <a:pt x="27" y="14"/>
                  <a:pt x="27" y="14"/>
                </a:cubicBezTo>
                <a:cubicBezTo>
                  <a:pt x="32" y="15"/>
                  <a:pt x="32" y="15"/>
                  <a:pt x="32" y="15"/>
                </a:cubicBezTo>
                <a:cubicBezTo>
                  <a:pt x="27" y="0"/>
                  <a:pt x="27" y="0"/>
                  <a:pt x="27" y="0"/>
                </a:cubicBezTo>
                <a:cubicBezTo>
                  <a:pt x="16" y="12"/>
                  <a:pt x="16" y="12"/>
                  <a:pt x="16" y="12"/>
                </a:cubicBezTo>
                <a:cubicBezTo>
                  <a:pt x="21" y="13"/>
                  <a:pt x="21" y="13"/>
                  <a:pt x="21" y="13"/>
                </a:cubicBezTo>
                <a:cubicBezTo>
                  <a:pt x="1" y="101"/>
                  <a:pt x="1" y="101"/>
                  <a:pt x="1" y="101"/>
                </a:cubicBezTo>
                <a:cubicBezTo>
                  <a:pt x="1" y="104"/>
                  <a:pt x="1" y="104"/>
                  <a:pt x="1" y="104"/>
                </a:cubicBezTo>
                <a:cubicBezTo>
                  <a:pt x="0" y="107"/>
                  <a:pt x="0" y="107"/>
                  <a:pt x="0" y="107"/>
                </a:cubicBezTo>
                <a:cubicBezTo>
                  <a:pt x="116" y="132"/>
                  <a:pt x="116" y="132"/>
                  <a:pt x="116" y="132"/>
                </a:cubicBezTo>
                <a:cubicBezTo>
                  <a:pt x="115" y="137"/>
                  <a:pt x="115" y="137"/>
                  <a:pt x="115" y="137"/>
                </a:cubicBezTo>
                <a:lnTo>
                  <a:pt x="130" y="13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53275" name="Google Shape;899;p32">
            <a:extLst>
              <a:ext uri="{FF2B5EF4-FFF2-40B4-BE49-F238E27FC236}">
                <a16:creationId xmlns:a16="http://schemas.microsoft.com/office/drawing/2014/main" id="{49CE1AB9-01EA-4718-9264-922976536727}"/>
              </a:ext>
            </a:extLst>
          </p:cNvPr>
          <p:cNvSpPr>
            <a:spLocks/>
          </p:cNvSpPr>
          <p:nvPr/>
        </p:nvSpPr>
        <p:spPr bwMode="auto">
          <a:xfrm>
            <a:off x="7618413" y="3151188"/>
            <a:ext cx="860425" cy="450850"/>
          </a:xfrm>
          <a:custGeom>
            <a:avLst/>
            <a:gdLst>
              <a:gd name="T0" fmla="*/ 623066 w 203"/>
              <a:gd name="T1" fmla="*/ 421077 h 106"/>
              <a:gd name="T2" fmla="*/ 584919 w 203"/>
              <a:gd name="T3" fmla="*/ 438090 h 106"/>
              <a:gd name="T4" fmla="*/ 440809 w 203"/>
              <a:gd name="T5" fmla="*/ 450850 h 106"/>
              <a:gd name="T6" fmla="*/ 300937 w 203"/>
              <a:gd name="T7" fmla="*/ 438090 h 106"/>
              <a:gd name="T8" fmla="*/ 262790 w 203"/>
              <a:gd name="T9" fmla="*/ 421077 h 106"/>
              <a:gd name="T10" fmla="*/ 245836 w 203"/>
              <a:gd name="T11" fmla="*/ 353024 h 106"/>
              <a:gd name="T12" fmla="*/ 326368 w 203"/>
              <a:gd name="T13" fmla="*/ 301984 h 106"/>
              <a:gd name="T14" fmla="*/ 364515 w 203"/>
              <a:gd name="T15" fmla="*/ 284971 h 106"/>
              <a:gd name="T16" fmla="*/ 377231 w 203"/>
              <a:gd name="T17" fmla="*/ 233932 h 106"/>
              <a:gd name="T18" fmla="*/ 330607 w 203"/>
              <a:gd name="T19" fmla="*/ 97826 h 106"/>
              <a:gd name="T20" fmla="*/ 411139 w 203"/>
              <a:gd name="T21" fmla="*/ 4253 h 106"/>
              <a:gd name="T22" fmla="*/ 440809 w 203"/>
              <a:gd name="T23" fmla="*/ 0 h 106"/>
              <a:gd name="T24" fmla="*/ 474717 w 203"/>
              <a:gd name="T25" fmla="*/ 4253 h 106"/>
              <a:gd name="T26" fmla="*/ 555250 w 203"/>
              <a:gd name="T27" fmla="*/ 97826 h 106"/>
              <a:gd name="T28" fmla="*/ 504387 w 203"/>
              <a:gd name="T29" fmla="*/ 233932 h 106"/>
              <a:gd name="T30" fmla="*/ 517103 w 203"/>
              <a:gd name="T31" fmla="*/ 284971 h 106"/>
              <a:gd name="T32" fmla="*/ 559488 w 203"/>
              <a:gd name="T33" fmla="*/ 301984 h 106"/>
              <a:gd name="T34" fmla="*/ 640021 w 203"/>
              <a:gd name="T35" fmla="*/ 353024 h 106"/>
              <a:gd name="T36" fmla="*/ 623066 w 203"/>
              <a:gd name="T37" fmla="*/ 421077 h 106"/>
              <a:gd name="T38" fmla="*/ 847709 w 203"/>
              <a:gd name="T39" fmla="*/ 382797 h 106"/>
              <a:gd name="T40" fmla="*/ 792608 w 203"/>
              <a:gd name="T41" fmla="*/ 348771 h 106"/>
              <a:gd name="T42" fmla="*/ 762938 w 203"/>
              <a:gd name="T43" fmla="*/ 336011 h 106"/>
              <a:gd name="T44" fmla="*/ 754461 w 203"/>
              <a:gd name="T45" fmla="*/ 297731 h 106"/>
              <a:gd name="T46" fmla="*/ 788370 w 203"/>
              <a:gd name="T47" fmla="*/ 204158 h 106"/>
              <a:gd name="T48" fmla="*/ 733269 w 203"/>
              <a:gd name="T49" fmla="*/ 140359 h 106"/>
              <a:gd name="T50" fmla="*/ 712076 w 203"/>
              <a:gd name="T51" fmla="*/ 136106 h 106"/>
              <a:gd name="T52" fmla="*/ 690883 w 203"/>
              <a:gd name="T53" fmla="*/ 140359 h 106"/>
              <a:gd name="T54" fmla="*/ 631543 w 203"/>
              <a:gd name="T55" fmla="*/ 204158 h 106"/>
              <a:gd name="T56" fmla="*/ 665452 w 203"/>
              <a:gd name="T57" fmla="*/ 297731 h 106"/>
              <a:gd name="T58" fmla="*/ 656975 w 203"/>
              <a:gd name="T59" fmla="*/ 336011 h 106"/>
              <a:gd name="T60" fmla="*/ 652736 w 203"/>
              <a:gd name="T61" fmla="*/ 336011 h 106"/>
              <a:gd name="T62" fmla="*/ 661213 w 203"/>
              <a:gd name="T63" fmla="*/ 344517 h 106"/>
              <a:gd name="T64" fmla="*/ 678167 w 203"/>
              <a:gd name="T65" fmla="*/ 391304 h 106"/>
              <a:gd name="T66" fmla="*/ 640021 w 203"/>
              <a:gd name="T67" fmla="*/ 438090 h 106"/>
              <a:gd name="T68" fmla="*/ 627305 w 203"/>
              <a:gd name="T69" fmla="*/ 442343 h 106"/>
              <a:gd name="T70" fmla="*/ 712076 w 203"/>
              <a:gd name="T71" fmla="*/ 450850 h 106"/>
              <a:gd name="T72" fmla="*/ 809562 w 203"/>
              <a:gd name="T73" fmla="*/ 438090 h 106"/>
              <a:gd name="T74" fmla="*/ 834994 w 203"/>
              <a:gd name="T75" fmla="*/ 429583 h 106"/>
              <a:gd name="T76" fmla="*/ 847709 w 203"/>
              <a:gd name="T77" fmla="*/ 382797 h 106"/>
              <a:gd name="T78" fmla="*/ 203450 w 203"/>
              <a:gd name="T79" fmla="*/ 391304 h 106"/>
              <a:gd name="T80" fmla="*/ 220404 w 203"/>
              <a:gd name="T81" fmla="*/ 344517 h 106"/>
              <a:gd name="T82" fmla="*/ 237359 w 203"/>
              <a:gd name="T83" fmla="*/ 327504 h 106"/>
              <a:gd name="T84" fmla="*/ 228882 w 203"/>
              <a:gd name="T85" fmla="*/ 323251 h 106"/>
              <a:gd name="T86" fmla="*/ 216166 w 203"/>
              <a:gd name="T87" fmla="*/ 280718 h 106"/>
              <a:gd name="T88" fmla="*/ 254313 w 203"/>
              <a:gd name="T89" fmla="*/ 178639 h 106"/>
              <a:gd name="T90" fmla="*/ 190735 w 203"/>
              <a:gd name="T91" fmla="*/ 106333 h 106"/>
              <a:gd name="T92" fmla="*/ 169542 w 203"/>
              <a:gd name="T93" fmla="*/ 102079 h 106"/>
              <a:gd name="T94" fmla="*/ 144111 w 203"/>
              <a:gd name="T95" fmla="*/ 106333 h 106"/>
              <a:gd name="T96" fmla="*/ 80532 w 203"/>
              <a:gd name="T97" fmla="*/ 178639 h 106"/>
              <a:gd name="T98" fmla="*/ 118679 w 203"/>
              <a:gd name="T99" fmla="*/ 280718 h 106"/>
              <a:gd name="T100" fmla="*/ 110202 w 203"/>
              <a:gd name="T101" fmla="*/ 323251 h 106"/>
              <a:gd name="T102" fmla="*/ 80532 w 203"/>
              <a:gd name="T103" fmla="*/ 336011 h 106"/>
              <a:gd name="T104" fmla="*/ 16954 w 203"/>
              <a:gd name="T105" fmla="*/ 374291 h 106"/>
              <a:gd name="T106" fmla="*/ 29670 w 203"/>
              <a:gd name="T107" fmla="*/ 429583 h 106"/>
              <a:gd name="T108" fmla="*/ 59340 w 203"/>
              <a:gd name="T109" fmla="*/ 438090 h 106"/>
              <a:gd name="T110" fmla="*/ 169542 w 203"/>
              <a:gd name="T111" fmla="*/ 450850 h 106"/>
              <a:gd name="T112" fmla="*/ 258551 w 203"/>
              <a:gd name="T113" fmla="*/ 442343 h 106"/>
              <a:gd name="T114" fmla="*/ 241597 w 203"/>
              <a:gd name="T115" fmla="*/ 438090 h 106"/>
              <a:gd name="T116" fmla="*/ 203450 w 203"/>
              <a:gd name="T117" fmla="*/ 391304 h 10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03" h="106" extrusionOk="0">
                <a:moveTo>
                  <a:pt x="147" y="99"/>
                </a:moveTo>
                <a:cubicBezTo>
                  <a:pt x="144" y="101"/>
                  <a:pt x="141" y="102"/>
                  <a:pt x="138" y="103"/>
                </a:cubicBezTo>
                <a:cubicBezTo>
                  <a:pt x="128" y="105"/>
                  <a:pt x="117" y="105"/>
                  <a:pt x="104" y="106"/>
                </a:cubicBezTo>
                <a:cubicBezTo>
                  <a:pt x="91" y="105"/>
                  <a:pt x="81" y="105"/>
                  <a:pt x="71" y="103"/>
                </a:cubicBezTo>
                <a:cubicBezTo>
                  <a:pt x="68" y="102"/>
                  <a:pt x="65" y="101"/>
                  <a:pt x="62" y="99"/>
                </a:cubicBezTo>
                <a:cubicBezTo>
                  <a:pt x="53" y="95"/>
                  <a:pt x="53" y="88"/>
                  <a:pt x="58" y="83"/>
                </a:cubicBezTo>
                <a:cubicBezTo>
                  <a:pt x="63" y="78"/>
                  <a:pt x="70" y="74"/>
                  <a:pt x="77" y="71"/>
                </a:cubicBezTo>
                <a:cubicBezTo>
                  <a:pt x="80" y="70"/>
                  <a:pt x="83" y="68"/>
                  <a:pt x="86" y="67"/>
                </a:cubicBezTo>
                <a:cubicBezTo>
                  <a:pt x="92" y="65"/>
                  <a:pt x="94" y="59"/>
                  <a:pt x="89" y="55"/>
                </a:cubicBezTo>
                <a:cubicBezTo>
                  <a:pt x="80" y="46"/>
                  <a:pt x="77" y="35"/>
                  <a:pt x="78" y="23"/>
                </a:cubicBezTo>
                <a:cubicBezTo>
                  <a:pt x="78" y="11"/>
                  <a:pt x="85" y="4"/>
                  <a:pt x="97" y="1"/>
                </a:cubicBezTo>
                <a:cubicBezTo>
                  <a:pt x="100" y="0"/>
                  <a:pt x="102" y="0"/>
                  <a:pt x="104" y="0"/>
                </a:cubicBezTo>
                <a:cubicBezTo>
                  <a:pt x="107" y="0"/>
                  <a:pt x="109" y="0"/>
                  <a:pt x="112" y="1"/>
                </a:cubicBezTo>
                <a:cubicBezTo>
                  <a:pt x="123" y="4"/>
                  <a:pt x="131" y="11"/>
                  <a:pt x="131" y="23"/>
                </a:cubicBezTo>
                <a:cubicBezTo>
                  <a:pt x="131" y="35"/>
                  <a:pt x="128" y="46"/>
                  <a:pt x="119" y="55"/>
                </a:cubicBezTo>
                <a:cubicBezTo>
                  <a:pt x="115" y="59"/>
                  <a:pt x="117" y="65"/>
                  <a:pt x="122" y="67"/>
                </a:cubicBezTo>
                <a:cubicBezTo>
                  <a:pt x="126" y="68"/>
                  <a:pt x="129" y="70"/>
                  <a:pt x="132" y="71"/>
                </a:cubicBezTo>
                <a:cubicBezTo>
                  <a:pt x="139" y="74"/>
                  <a:pt x="145" y="78"/>
                  <a:pt x="151" y="83"/>
                </a:cubicBezTo>
                <a:cubicBezTo>
                  <a:pt x="154" y="87"/>
                  <a:pt x="155" y="95"/>
                  <a:pt x="147" y="99"/>
                </a:cubicBezTo>
                <a:close/>
                <a:moveTo>
                  <a:pt x="200" y="90"/>
                </a:moveTo>
                <a:cubicBezTo>
                  <a:pt x="196" y="86"/>
                  <a:pt x="192" y="84"/>
                  <a:pt x="187" y="82"/>
                </a:cubicBezTo>
                <a:cubicBezTo>
                  <a:pt x="185" y="81"/>
                  <a:pt x="182" y="80"/>
                  <a:pt x="180" y="79"/>
                </a:cubicBezTo>
                <a:cubicBezTo>
                  <a:pt x="176" y="77"/>
                  <a:pt x="175" y="73"/>
                  <a:pt x="178" y="70"/>
                </a:cubicBezTo>
                <a:cubicBezTo>
                  <a:pt x="184" y="64"/>
                  <a:pt x="186" y="57"/>
                  <a:pt x="186" y="48"/>
                </a:cubicBezTo>
                <a:cubicBezTo>
                  <a:pt x="186" y="39"/>
                  <a:pt x="181" y="35"/>
                  <a:pt x="173" y="33"/>
                </a:cubicBezTo>
                <a:cubicBezTo>
                  <a:pt x="171" y="32"/>
                  <a:pt x="169" y="32"/>
                  <a:pt x="168" y="32"/>
                </a:cubicBezTo>
                <a:cubicBezTo>
                  <a:pt x="166" y="32"/>
                  <a:pt x="164" y="32"/>
                  <a:pt x="163" y="33"/>
                </a:cubicBezTo>
                <a:cubicBezTo>
                  <a:pt x="154" y="35"/>
                  <a:pt x="149" y="39"/>
                  <a:pt x="149" y="48"/>
                </a:cubicBezTo>
                <a:cubicBezTo>
                  <a:pt x="149" y="57"/>
                  <a:pt x="151" y="64"/>
                  <a:pt x="157" y="70"/>
                </a:cubicBezTo>
                <a:cubicBezTo>
                  <a:pt x="160" y="73"/>
                  <a:pt x="159" y="77"/>
                  <a:pt x="155" y="79"/>
                </a:cubicBezTo>
                <a:cubicBezTo>
                  <a:pt x="155" y="79"/>
                  <a:pt x="155" y="79"/>
                  <a:pt x="154" y="79"/>
                </a:cubicBezTo>
                <a:cubicBezTo>
                  <a:pt x="155" y="80"/>
                  <a:pt x="156" y="80"/>
                  <a:pt x="156" y="81"/>
                </a:cubicBezTo>
                <a:cubicBezTo>
                  <a:pt x="159" y="84"/>
                  <a:pt x="161" y="88"/>
                  <a:pt x="160" y="92"/>
                </a:cubicBezTo>
                <a:cubicBezTo>
                  <a:pt x="159" y="97"/>
                  <a:pt x="156" y="101"/>
                  <a:pt x="151" y="103"/>
                </a:cubicBezTo>
                <a:cubicBezTo>
                  <a:pt x="150" y="103"/>
                  <a:pt x="149" y="104"/>
                  <a:pt x="148" y="104"/>
                </a:cubicBezTo>
                <a:cubicBezTo>
                  <a:pt x="154" y="105"/>
                  <a:pt x="160" y="105"/>
                  <a:pt x="168" y="106"/>
                </a:cubicBezTo>
                <a:cubicBezTo>
                  <a:pt x="177" y="105"/>
                  <a:pt x="184" y="105"/>
                  <a:pt x="191" y="103"/>
                </a:cubicBezTo>
                <a:cubicBezTo>
                  <a:pt x="193" y="103"/>
                  <a:pt x="195" y="102"/>
                  <a:pt x="197" y="101"/>
                </a:cubicBezTo>
                <a:cubicBezTo>
                  <a:pt x="203" y="98"/>
                  <a:pt x="202" y="92"/>
                  <a:pt x="200" y="90"/>
                </a:cubicBezTo>
                <a:close/>
                <a:moveTo>
                  <a:pt x="48" y="92"/>
                </a:moveTo>
                <a:cubicBezTo>
                  <a:pt x="47" y="88"/>
                  <a:pt x="49" y="84"/>
                  <a:pt x="52" y="81"/>
                </a:cubicBezTo>
                <a:cubicBezTo>
                  <a:pt x="54" y="79"/>
                  <a:pt x="55" y="78"/>
                  <a:pt x="56" y="77"/>
                </a:cubicBezTo>
                <a:cubicBezTo>
                  <a:pt x="56" y="77"/>
                  <a:pt x="55" y="76"/>
                  <a:pt x="54" y="76"/>
                </a:cubicBezTo>
                <a:cubicBezTo>
                  <a:pt x="49" y="74"/>
                  <a:pt x="48" y="70"/>
                  <a:pt x="51" y="66"/>
                </a:cubicBezTo>
                <a:cubicBezTo>
                  <a:pt x="58" y="60"/>
                  <a:pt x="61" y="51"/>
                  <a:pt x="60" y="42"/>
                </a:cubicBezTo>
                <a:cubicBezTo>
                  <a:pt x="60" y="32"/>
                  <a:pt x="54" y="27"/>
                  <a:pt x="45" y="25"/>
                </a:cubicBezTo>
                <a:cubicBezTo>
                  <a:pt x="44" y="25"/>
                  <a:pt x="42" y="24"/>
                  <a:pt x="40" y="24"/>
                </a:cubicBezTo>
                <a:cubicBezTo>
                  <a:pt x="38" y="24"/>
                  <a:pt x="36" y="25"/>
                  <a:pt x="34" y="25"/>
                </a:cubicBezTo>
                <a:cubicBezTo>
                  <a:pt x="25" y="27"/>
                  <a:pt x="20" y="32"/>
                  <a:pt x="19" y="42"/>
                </a:cubicBezTo>
                <a:cubicBezTo>
                  <a:pt x="19" y="51"/>
                  <a:pt x="22" y="59"/>
                  <a:pt x="28" y="66"/>
                </a:cubicBezTo>
                <a:cubicBezTo>
                  <a:pt x="32" y="70"/>
                  <a:pt x="30" y="74"/>
                  <a:pt x="26" y="76"/>
                </a:cubicBezTo>
                <a:cubicBezTo>
                  <a:pt x="23" y="77"/>
                  <a:pt x="21" y="78"/>
                  <a:pt x="19" y="79"/>
                </a:cubicBezTo>
                <a:cubicBezTo>
                  <a:pt x="13" y="81"/>
                  <a:pt x="8" y="84"/>
                  <a:pt x="4" y="88"/>
                </a:cubicBezTo>
                <a:cubicBezTo>
                  <a:pt x="0" y="92"/>
                  <a:pt x="0" y="98"/>
                  <a:pt x="7" y="101"/>
                </a:cubicBezTo>
                <a:cubicBezTo>
                  <a:pt x="9" y="102"/>
                  <a:pt x="12" y="103"/>
                  <a:pt x="14" y="103"/>
                </a:cubicBezTo>
                <a:cubicBezTo>
                  <a:pt x="22" y="105"/>
                  <a:pt x="30" y="105"/>
                  <a:pt x="40" y="106"/>
                </a:cubicBezTo>
                <a:cubicBezTo>
                  <a:pt x="48" y="105"/>
                  <a:pt x="54" y="105"/>
                  <a:pt x="61" y="104"/>
                </a:cubicBezTo>
                <a:cubicBezTo>
                  <a:pt x="60" y="104"/>
                  <a:pt x="58" y="103"/>
                  <a:pt x="57" y="103"/>
                </a:cubicBezTo>
                <a:cubicBezTo>
                  <a:pt x="52" y="100"/>
                  <a:pt x="49" y="97"/>
                  <a:pt x="48" y="9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53276" name="Google Shape;900;p32">
            <a:extLst>
              <a:ext uri="{FF2B5EF4-FFF2-40B4-BE49-F238E27FC236}">
                <a16:creationId xmlns:a16="http://schemas.microsoft.com/office/drawing/2014/main" id="{97589CB8-6957-46F2-B803-FE29976CBE65}"/>
              </a:ext>
            </a:extLst>
          </p:cNvPr>
          <p:cNvSpPr>
            <a:spLocks/>
          </p:cNvSpPr>
          <p:nvPr/>
        </p:nvSpPr>
        <p:spPr bwMode="auto">
          <a:xfrm>
            <a:off x="5403850" y="1316038"/>
            <a:ext cx="581025" cy="523875"/>
          </a:xfrm>
          <a:custGeom>
            <a:avLst/>
            <a:gdLst>
              <a:gd name="T0" fmla="*/ 305356 w 137"/>
              <a:gd name="T1" fmla="*/ 59628 h 123"/>
              <a:gd name="T2" fmla="*/ 207812 w 137"/>
              <a:gd name="T3" fmla="*/ 46851 h 123"/>
              <a:gd name="T4" fmla="*/ 152678 w 137"/>
              <a:gd name="T5" fmla="*/ 97960 h 123"/>
              <a:gd name="T6" fmla="*/ 267187 w 137"/>
              <a:gd name="T7" fmla="*/ 4259 h 123"/>
              <a:gd name="T8" fmla="*/ 110268 w 137"/>
              <a:gd name="T9" fmla="*/ 310918 h 123"/>
              <a:gd name="T10" fmla="*/ 237499 w 137"/>
              <a:gd name="T11" fmla="*/ 259808 h 123"/>
              <a:gd name="T12" fmla="*/ 305356 w 137"/>
              <a:gd name="T13" fmla="*/ 221476 h 123"/>
              <a:gd name="T14" fmla="*/ 339285 w 137"/>
              <a:gd name="T15" fmla="*/ 259808 h 123"/>
              <a:gd name="T16" fmla="*/ 525891 w 137"/>
              <a:gd name="T17" fmla="*/ 136293 h 123"/>
              <a:gd name="T18" fmla="*/ 445311 w 137"/>
              <a:gd name="T19" fmla="*/ 42591 h 123"/>
              <a:gd name="T20" fmla="*/ 402901 w 137"/>
              <a:gd name="T21" fmla="*/ 51110 h 123"/>
              <a:gd name="T22" fmla="*/ 356249 w 137"/>
              <a:gd name="T23" fmla="*/ 63887 h 123"/>
              <a:gd name="T24" fmla="*/ 305356 w 137"/>
              <a:gd name="T25" fmla="*/ 76665 h 123"/>
              <a:gd name="T26" fmla="*/ 152678 w 137"/>
              <a:gd name="T27" fmla="*/ 110738 h 123"/>
              <a:gd name="T28" fmla="*/ 89062 w 137"/>
              <a:gd name="T29" fmla="*/ 123515 h 123"/>
              <a:gd name="T30" fmla="*/ 50893 w 137"/>
              <a:gd name="T31" fmla="*/ 132034 h 123"/>
              <a:gd name="T32" fmla="*/ 16964 w 137"/>
              <a:gd name="T33" fmla="*/ 255549 h 123"/>
              <a:gd name="T34" fmla="*/ 470757 w 137"/>
              <a:gd name="T35" fmla="*/ 251290 h 123"/>
              <a:gd name="T36" fmla="*/ 347767 w 137"/>
              <a:gd name="T37" fmla="*/ 298140 h 123"/>
              <a:gd name="T38" fmla="*/ 279910 w 137"/>
              <a:gd name="T39" fmla="*/ 340732 h 123"/>
              <a:gd name="T40" fmla="*/ 245981 w 137"/>
              <a:gd name="T41" fmla="*/ 302399 h 123"/>
              <a:gd name="T42" fmla="*/ 29687 w 137"/>
              <a:gd name="T43" fmla="*/ 302399 h 123"/>
              <a:gd name="T44" fmla="*/ 139955 w 137"/>
              <a:gd name="T45" fmla="*/ 515357 h 123"/>
              <a:gd name="T46" fmla="*/ 178124 w 137"/>
              <a:gd name="T47" fmla="*/ 506838 h 123"/>
              <a:gd name="T48" fmla="*/ 466516 w 137"/>
              <a:gd name="T49" fmla="*/ 442951 h 123"/>
              <a:gd name="T50" fmla="*/ 500445 w 137"/>
              <a:gd name="T51" fmla="*/ 434433 h 123"/>
              <a:gd name="T52" fmla="*/ 572543 w 137"/>
              <a:gd name="T53" fmla="*/ 344991 h 123"/>
              <a:gd name="T54" fmla="*/ 470757 w 137"/>
              <a:gd name="T55" fmla="*/ 251290 h 123"/>
              <a:gd name="T56" fmla="*/ 258705 w 137"/>
              <a:gd name="T57" fmla="*/ 251290 h 123"/>
              <a:gd name="T58" fmla="*/ 254464 w 137"/>
              <a:gd name="T59" fmla="*/ 272585 h 123"/>
              <a:gd name="T60" fmla="*/ 262946 w 137"/>
              <a:gd name="T61" fmla="*/ 293881 h 123"/>
              <a:gd name="T62" fmla="*/ 267187 w 137"/>
              <a:gd name="T63" fmla="*/ 315177 h 123"/>
              <a:gd name="T64" fmla="*/ 322320 w 137"/>
              <a:gd name="T65" fmla="*/ 310918 h 123"/>
              <a:gd name="T66" fmla="*/ 326561 w 137"/>
              <a:gd name="T67" fmla="*/ 285363 h 123"/>
              <a:gd name="T68" fmla="*/ 322320 w 137"/>
              <a:gd name="T69" fmla="*/ 264067 h 123"/>
              <a:gd name="T70" fmla="*/ 318079 w 137"/>
              <a:gd name="T71" fmla="*/ 247030 h 123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137" h="123" extrusionOk="0">
                <a:moveTo>
                  <a:pt x="79" y="13"/>
                </a:moveTo>
                <a:cubicBezTo>
                  <a:pt x="72" y="14"/>
                  <a:pt x="72" y="14"/>
                  <a:pt x="72" y="14"/>
                </a:cubicBezTo>
                <a:cubicBezTo>
                  <a:pt x="71" y="10"/>
                  <a:pt x="67" y="8"/>
                  <a:pt x="63" y="8"/>
                </a:cubicBezTo>
                <a:cubicBezTo>
                  <a:pt x="49" y="11"/>
                  <a:pt x="49" y="11"/>
                  <a:pt x="49" y="11"/>
                </a:cubicBezTo>
                <a:cubicBezTo>
                  <a:pt x="45" y="12"/>
                  <a:pt x="43" y="16"/>
                  <a:pt x="43" y="21"/>
                </a:cubicBezTo>
                <a:cubicBezTo>
                  <a:pt x="36" y="23"/>
                  <a:pt x="36" y="23"/>
                  <a:pt x="36" y="23"/>
                </a:cubicBezTo>
                <a:cubicBezTo>
                  <a:pt x="35" y="14"/>
                  <a:pt x="39" y="7"/>
                  <a:pt x="46" y="5"/>
                </a:cubicBezTo>
                <a:cubicBezTo>
                  <a:pt x="63" y="1"/>
                  <a:pt x="63" y="1"/>
                  <a:pt x="63" y="1"/>
                </a:cubicBezTo>
                <a:cubicBezTo>
                  <a:pt x="70" y="0"/>
                  <a:pt x="77" y="5"/>
                  <a:pt x="79" y="13"/>
                </a:cubicBezTo>
                <a:close/>
                <a:moveTo>
                  <a:pt x="26" y="73"/>
                </a:moveTo>
                <a:cubicBezTo>
                  <a:pt x="57" y="66"/>
                  <a:pt x="57" y="66"/>
                  <a:pt x="57" y="66"/>
                </a:cubicBezTo>
                <a:cubicBezTo>
                  <a:pt x="56" y="61"/>
                  <a:pt x="56" y="61"/>
                  <a:pt x="56" y="61"/>
                </a:cubicBezTo>
                <a:cubicBezTo>
                  <a:pt x="55" y="58"/>
                  <a:pt x="57" y="55"/>
                  <a:pt x="60" y="54"/>
                </a:cubicBezTo>
                <a:cubicBezTo>
                  <a:pt x="72" y="52"/>
                  <a:pt x="72" y="52"/>
                  <a:pt x="72" y="52"/>
                </a:cubicBezTo>
                <a:cubicBezTo>
                  <a:pt x="75" y="51"/>
                  <a:pt x="78" y="53"/>
                  <a:pt x="79" y="56"/>
                </a:cubicBezTo>
                <a:cubicBezTo>
                  <a:pt x="80" y="61"/>
                  <a:pt x="80" y="61"/>
                  <a:pt x="80" y="61"/>
                </a:cubicBezTo>
                <a:cubicBezTo>
                  <a:pt x="110" y="54"/>
                  <a:pt x="110" y="54"/>
                  <a:pt x="110" y="54"/>
                </a:cubicBezTo>
                <a:cubicBezTo>
                  <a:pt x="119" y="52"/>
                  <a:pt x="125" y="43"/>
                  <a:pt x="124" y="32"/>
                </a:cubicBezTo>
                <a:cubicBezTo>
                  <a:pt x="122" y="23"/>
                  <a:pt x="122" y="23"/>
                  <a:pt x="122" y="23"/>
                </a:cubicBezTo>
                <a:cubicBezTo>
                  <a:pt x="120" y="14"/>
                  <a:pt x="112" y="8"/>
                  <a:pt x="105" y="10"/>
                </a:cubicBezTo>
                <a:cubicBezTo>
                  <a:pt x="98" y="12"/>
                  <a:pt x="98" y="12"/>
                  <a:pt x="98" y="12"/>
                </a:cubicBezTo>
                <a:cubicBezTo>
                  <a:pt x="95" y="12"/>
                  <a:pt x="95" y="12"/>
                  <a:pt x="95" y="12"/>
                </a:cubicBezTo>
                <a:cubicBezTo>
                  <a:pt x="90" y="14"/>
                  <a:pt x="90" y="14"/>
                  <a:pt x="90" y="14"/>
                </a:cubicBezTo>
                <a:cubicBezTo>
                  <a:pt x="84" y="15"/>
                  <a:pt x="84" y="15"/>
                  <a:pt x="84" y="15"/>
                </a:cubicBezTo>
                <a:cubicBezTo>
                  <a:pt x="81" y="16"/>
                  <a:pt x="81" y="16"/>
                  <a:pt x="81" y="16"/>
                </a:cubicBezTo>
                <a:cubicBezTo>
                  <a:pt x="72" y="18"/>
                  <a:pt x="72" y="18"/>
                  <a:pt x="72" y="18"/>
                </a:cubicBezTo>
                <a:cubicBezTo>
                  <a:pt x="45" y="24"/>
                  <a:pt x="45" y="24"/>
                  <a:pt x="45" y="24"/>
                </a:cubicBezTo>
                <a:cubicBezTo>
                  <a:pt x="36" y="26"/>
                  <a:pt x="36" y="26"/>
                  <a:pt x="36" y="26"/>
                </a:cubicBezTo>
                <a:cubicBezTo>
                  <a:pt x="27" y="28"/>
                  <a:pt x="27" y="28"/>
                  <a:pt x="27" y="28"/>
                </a:cubicBezTo>
                <a:cubicBezTo>
                  <a:pt x="21" y="29"/>
                  <a:pt x="21" y="29"/>
                  <a:pt x="21" y="29"/>
                </a:cubicBezTo>
                <a:cubicBezTo>
                  <a:pt x="17" y="30"/>
                  <a:pt x="17" y="30"/>
                  <a:pt x="17" y="30"/>
                </a:cubicBezTo>
                <a:cubicBezTo>
                  <a:pt x="12" y="31"/>
                  <a:pt x="12" y="31"/>
                  <a:pt x="12" y="31"/>
                </a:cubicBezTo>
                <a:cubicBezTo>
                  <a:pt x="5" y="33"/>
                  <a:pt x="0" y="41"/>
                  <a:pt x="2" y="50"/>
                </a:cubicBezTo>
                <a:cubicBezTo>
                  <a:pt x="4" y="60"/>
                  <a:pt x="4" y="60"/>
                  <a:pt x="4" y="60"/>
                </a:cubicBezTo>
                <a:cubicBezTo>
                  <a:pt x="8" y="69"/>
                  <a:pt x="17" y="75"/>
                  <a:pt x="26" y="73"/>
                </a:cubicBezTo>
                <a:close/>
                <a:moveTo>
                  <a:pt x="111" y="59"/>
                </a:moveTo>
                <a:cubicBezTo>
                  <a:pt x="81" y="66"/>
                  <a:pt x="81" y="66"/>
                  <a:pt x="81" y="66"/>
                </a:cubicBezTo>
                <a:cubicBezTo>
                  <a:pt x="82" y="70"/>
                  <a:pt x="82" y="70"/>
                  <a:pt x="82" y="70"/>
                </a:cubicBezTo>
                <a:cubicBezTo>
                  <a:pt x="83" y="73"/>
                  <a:pt x="81" y="76"/>
                  <a:pt x="78" y="77"/>
                </a:cubicBezTo>
                <a:cubicBezTo>
                  <a:pt x="66" y="80"/>
                  <a:pt x="66" y="80"/>
                  <a:pt x="66" y="80"/>
                </a:cubicBezTo>
                <a:cubicBezTo>
                  <a:pt x="63" y="80"/>
                  <a:pt x="59" y="78"/>
                  <a:pt x="59" y="75"/>
                </a:cubicBezTo>
                <a:cubicBezTo>
                  <a:pt x="58" y="71"/>
                  <a:pt x="58" y="71"/>
                  <a:pt x="58" y="71"/>
                </a:cubicBezTo>
                <a:cubicBezTo>
                  <a:pt x="27" y="78"/>
                  <a:pt x="27" y="78"/>
                  <a:pt x="27" y="78"/>
                </a:cubicBezTo>
                <a:cubicBezTo>
                  <a:pt x="20" y="79"/>
                  <a:pt x="12" y="77"/>
                  <a:pt x="7" y="71"/>
                </a:cubicBezTo>
                <a:cubicBezTo>
                  <a:pt x="15" y="109"/>
                  <a:pt x="15" y="109"/>
                  <a:pt x="15" y="109"/>
                </a:cubicBezTo>
                <a:cubicBezTo>
                  <a:pt x="17" y="117"/>
                  <a:pt x="25" y="123"/>
                  <a:pt x="33" y="121"/>
                </a:cubicBezTo>
                <a:cubicBezTo>
                  <a:pt x="38" y="120"/>
                  <a:pt x="38" y="120"/>
                  <a:pt x="38" y="120"/>
                </a:cubicBezTo>
                <a:cubicBezTo>
                  <a:pt x="42" y="119"/>
                  <a:pt x="42" y="119"/>
                  <a:pt x="42" y="119"/>
                </a:cubicBezTo>
                <a:cubicBezTo>
                  <a:pt x="47" y="118"/>
                  <a:pt x="47" y="118"/>
                  <a:pt x="47" y="118"/>
                </a:cubicBezTo>
                <a:cubicBezTo>
                  <a:pt x="110" y="104"/>
                  <a:pt x="110" y="104"/>
                  <a:pt x="110" y="104"/>
                </a:cubicBezTo>
                <a:cubicBezTo>
                  <a:pt x="115" y="103"/>
                  <a:pt x="115" y="103"/>
                  <a:pt x="115" y="103"/>
                </a:cubicBezTo>
                <a:cubicBezTo>
                  <a:pt x="118" y="102"/>
                  <a:pt x="118" y="102"/>
                  <a:pt x="118" y="102"/>
                </a:cubicBezTo>
                <a:cubicBezTo>
                  <a:pt x="125" y="101"/>
                  <a:pt x="125" y="101"/>
                  <a:pt x="125" y="101"/>
                </a:cubicBezTo>
                <a:cubicBezTo>
                  <a:pt x="133" y="99"/>
                  <a:pt x="137" y="90"/>
                  <a:pt x="135" y="81"/>
                </a:cubicBezTo>
                <a:cubicBezTo>
                  <a:pt x="127" y="44"/>
                  <a:pt x="127" y="44"/>
                  <a:pt x="127" y="44"/>
                </a:cubicBezTo>
                <a:cubicBezTo>
                  <a:pt x="124" y="51"/>
                  <a:pt x="119" y="57"/>
                  <a:pt x="111" y="59"/>
                </a:cubicBezTo>
                <a:close/>
                <a:moveTo>
                  <a:pt x="72" y="56"/>
                </a:moveTo>
                <a:cubicBezTo>
                  <a:pt x="61" y="59"/>
                  <a:pt x="61" y="59"/>
                  <a:pt x="61" y="59"/>
                </a:cubicBezTo>
                <a:cubicBezTo>
                  <a:pt x="60" y="59"/>
                  <a:pt x="60" y="60"/>
                  <a:pt x="60" y="61"/>
                </a:cubicBezTo>
                <a:cubicBezTo>
                  <a:pt x="60" y="64"/>
                  <a:pt x="60" y="64"/>
                  <a:pt x="60" y="64"/>
                </a:cubicBezTo>
                <a:cubicBezTo>
                  <a:pt x="61" y="66"/>
                  <a:pt x="61" y="66"/>
                  <a:pt x="61" y="66"/>
                </a:cubicBezTo>
                <a:cubicBezTo>
                  <a:pt x="62" y="69"/>
                  <a:pt x="62" y="69"/>
                  <a:pt x="62" y="69"/>
                </a:cubicBezTo>
                <a:cubicBezTo>
                  <a:pt x="62" y="71"/>
                  <a:pt x="62" y="71"/>
                  <a:pt x="62" y="71"/>
                </a:cubicBezTo>
                <a:cubicBezTo>
                  <a:pt x="63" y="74"/>
                  <a:pt x="63" y="74"/>
                  <a:pt x="63" y="74"/>
                </a:cubicBezTo>
                <a:cubicBezTo>
                  <a:pt x="63" y="75"/>
                  <a:pt x="64" y="76"/>
                  <a:pt x="65" y="76"/>
                </a:cubicBezTo>
                <a:cubicBezTo>
                  <a:pt x="76" y="73"/>
                  <a:pt x="76" y="73"/>
                  <a:pt x="76" y="73"/>
                </a:cubicBezTo>
                <a:cubicBezTo>
                  <a:pt x="77" y="73"/>
                  <a:pt x="78" y="72"/>
                  <a:pt x="78" y="70"/>
                </a:cubicBezTo>
                <a:cubicBezTo>
                  <a:pt x="77" y="67"/>
                  <a:pt x="77" y="67"/>
                  <a:pt x="77" y="67"/>
                </a:cubicBezTo>
                <a:cubicBezTo>
                  <a:pt x="77" y="66"/>
                  <a:pt x="77" y="66"/>
                  <a:pt x="77" y="66"/>
                </a:cubicBezTo>
                <a:cubicBezTo>
                  <a:pt x="76" y="62"/>
                  <a:pt x="76" y="62"/>
                  <a:pt x="76" y="62"/>
                </a:cubicBezTo>
                <a:cubicBezTo>
                  <a:pt x="76" y="61"/>
                  <a:pt x="76" y="61"/>
                  <a:pt x="76" y="61"/>
                </a:cubicBezTo>
                <a:cubicBezTo>
                  <a:pt x="75" y="58"/>
                  <a:pt x="75" y="58"/>
                  <a:pt x="75" y="58"/>
                </a:cubicBezTo>
                <a:cubicBezTo>
                  <a:pt x="75" y="57"/>
                  <a:pt x="74" y="56"/>
                  <a:pt x="72" y="5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53277" name="Google Shape;901;p32">
            <a:extLst>
              <a:ext uri="{FF2B5EF4-FFF2-40B4-BE49-F238E27FC236}">
                <a16:creationId xmlns:a16="http://schemas.microsoft.com/office/drawing/2014/main" id="{38BCF91A-7A85-4E57-B73B-B42946C75B56}"/>
              </a:ext>
            </a:extLst>
          </p:cNvPr>
          <p:cNvSpPr>
            <a:spLocks/>
          </p:cNvSpPr>
          <p:nvPr/>
        </p:nvSpPr>
        <p:spPr bwMode="auto">
          <a:xfrm>
            <a:off x="7062788" y="1651000"/>
            <a:ext cx="479425" cy="500063"/>
          </a:xfrm>
          <a:custGeom>
            <a:avLst/>
            <a:gdLst>
              <a:gd name="T0" fmla="*/ 233348 w 113"/>
              <a:gd name="T1" fmla="*/ 266983 h 118"/>
              <a:gd name="T2" fmla="*/ 458212 w 113"/>
              <a:gd name="T3" fmla="*/ 241556 h 118"/>
              <a:gd name="T4" fmla="*/ 254562 w 113"/>
              <a:gd name="T5" fmla="*/ 487350 h 118"/>
              <a:gd name="T6" fmla="*/ 12728 w 113"/>
              <a:gd name="T7" fmla="*/ 288172 h 118"/>
              <a:gd name="T8" fmla="*/ 212135 w 113"/>
              <a:gd name="T9" fmla="*/ 42378 h 118"/>
              <a:gd name="T10" fmla="*/ 233348 w 113"/>
              <a:gd name="T11" fmla="*/ 266983 h 118"/>
              <a:gd name="T12" fmla="*/ 233348 w 113"/>
              <a:gd name="T13" fmla="*/ 12713 h 118"/>
              <a:gd name="T14" fmla="*/ 258805 w 113"/>
              <a:gd name="T15" fmla="*/ 237318 h 118"/>
              <a:gd name="T16" fmla="*/ 479425 w 113"/>
              <a:gd name="T17" fmla="*/ 211891 h 118"/>
              <a:gd name="T18" fmla="*/ 233348 w 113"/>
              <a:gd name="T19" fmla="*/ 12713 h 11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13" h="118" extrusionOk="0">
                <a:moveTo>
                  <a:pt x="55" y="63"/>
                </a:moveTo>
                <a:cubicBezTo>
                  <a:pt x="108" y="57"/>
                  <a:pt x="108" y="57"/>
                  <a:pt x="108" y="57"/>
                </a:cubicBezTo>
                <a:cubicBezTo>
                  <a:pt x="111" y="86"/>
                  <a:pt x="89" y="112"/>
                  <a:pt x="60" y="115"/>
                </a:cubicBezTo>
                <a:cubicBezTo>
                  <a:pt x="31" y="118"/>
                  <a:pt x="6" y="97"/>
                  <a:pt x="3" y="68"/>
                </a:cubicBezTo>
                <a:cubicBezTo>
                  <a:pt x="0" y="39"/>
                  <a:pt x="21" y="13"/>
                  <a:pt x="50" y="10"/>
                </a:cubicBezTo>
                <a:lnTo>
                  <a:pt x="55" y="63"/>
                </a:lnTo>
                <a:close/>
                <a:moveTo>
                  <a:pt x="55" y="3"/>
                </a:moveTo>
                <a:cubicBezTo>
                  <a:pt x="61" y="56"/>
                  <a:pt x="61" y="56"/>
                  <a:pt x="61" y="56"/>
                </a:cubicBezTo>
                <a:cubicBezTo>
                  <a:pt x="113" y="50"/>
                  <a:pt x="113" y="50"/>
                  <a:pt x="113" y="50"/>
                </a:cubicBezTo>
                <a:cubicBezTo>
                  <a:pt x="110" y="21"/>
                  <a:pt x="84" y="0"/>
                  <a:pt x="55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53278" name="Google Shape;902;p32">
            <a:extLst>
              <a:ext uri="{FF2B5EF4-FFF2-40B4-BE49-F238E27FC236}">
                <a16:creationId xmlns:a16="http://schemas.microsoft.com/office/drawing/2014/main" id="{55223650-0DC1-424B-AD19-2D53959A2399}"/>
              </a:ext>
            </a:extLst>
          </p:cNvPr>
          <p:cNvSpPr>
            <a:spLocks/>
          </p:cNvSpPr>
          <p:nvPr/>
        </p:nvSpPr>
        <p:spPr bwMode="auto">
          <a:xfrm>
            <a:off x="7092950" y="4718050"/>
            <a:ext cx="496888" cy="479425"/>
          </a:xfrm>
          <a:custGeom>
            <a:avLst/>
            <a:gdLst>
              <a:gd name="T0" fmla="*/ 458666 w 117"/>
              <a:gd name="T1" fmla="*/ 190921 h 113"/>
              <a:gd name="T2" fmla="*/ 276049 w 117"/>
              <a:gd name="T3" fmla="*/ 173951 h 113"/>
              <a:gd name="T4" fmla="*/ 208098 w 117"/>
              <a:gd name="T5" fmla="*/ 203650 h 113"/>
              <a:gd name="T6" fmla="*/ 110420 w 117"/>
              <a:gd name="T7" fmla="*/ 224863 h 113"/>
              <a:gd name="T8" fmla="*/ 157136 w 117"/>
              <a:gd name="T9" fmla="*/ 131524 h 113"/>
              <a:gd name="T10" fmla="*/ 259061 w 117"/>
              <a:gd name="T11" fmla="*/ 97582 h 113"/>
              <a:gd name="T12" fmla="*/ 297283 w 117"/>
              <a:gd name="T13" fmla="*/ 63640 h 113"/>
              <a:gd name="T14" fmla="*/ 293037 w 117"/>
              <a:gd name="T15" fmla="*/ 25456 h 113"/>
              <a:gd name="T16" fmla="*/ 148642 w 117"/>
              <a:gd name="T17" fmla="*/ 42427 h 113"/>
              <a:gd name="T18" fmla="*/ 118913 w 117"/>
              <a:gd name="T19" fmla="*/ 8485 h 113"/>
              <a:gd name="T20" fmla="*/ 84938 w 117"/>
              <a:gd name="T21" fmla="*/ 8485 h 113"/>
              <a:gd name="T22" fmla="*/ 63704 w 117"/>
              <a:gd name="T23" fmla="*/ 25456 h 113"/>
              <a:gd name="T24" fmla="*/ 55210 w 117"/>
              <a:gd name="T25" fmla="*/ 59398 h 113"/>
              <a:gd name="T26" fmla="*/ 80691 w 117"/>
              <a:gd name="T27" fmla="*/ 89097 h 113"/>
              <a:gd name="T28" fmla="*/ 38222 w 117"/>
              <a:gd name="T29" fmla="*/ 284261 h 113"/>
              <a:gd name="T30" fmla="*/ 229333 w 117"/>
              <a:gd name="T31" fmla="*/ 288504 h 113"/>
              <a:gd name="T32" fmla="*/ 305777 w 117"/>
              <a:gd name="T33" fmla="*/ 254562 h 113"/>
              <a:gd name="T34" fmla="*/ 386468 w 117"/>
              <a:gd name="T35" fmla="*/ 250319 h 113"/>
              <a:gd name="T36" fmla="*/ 339752 w 117"/>
              <a:gd name="T37" fmla="*/ 343659 h 113"/>
              <a:gd name="T38" fmla="*/ 220839 w 117"/>
              <a:gd name="T39" fmla="*/ 386086 h 113"/>
              <a:gd name="T40" fmla="*/ 186864 w 117"/>
              <a:gd name="T41" fmla="*/ 424270 h 113"/>
              <a:gd name="T42" fmla="*/ 199605 w 117"/>
              <a:gd name="T43" fmla="*/ 458212 h 113"/>
              <a:gd name="T44" fmla="*/ 352493 w 117"/>
              <a:gd name="T45" fmla="*/ 432755 h 113"/>
              <a:gd name="T46" fmla="*/ 382222 w 117"/>
              <a:gd name="T47" fmla="*/ 466697 h 113"/>
              <a:gd name="T48" fmla="*/ 416197 w 117"/>
              <a:gd name="T49" fmla="*/ 466697 h 113"/>
              <a:gd name="T50" fmla="*/ 437431 w 117"/>
              <a:gd name="T51" fmla="*/ 449726 h 113"/>
              <a:gd name="T52" fmla="*/ 445925 w 117"/>
              <a:gd name="T53" fmla="*/ 420027 h 113"/>
              <a:gd name="T54" fmla="*/ 420444 w 117"/>
              <a:gd name="T55" fmla="*/ 386086 h 113"/>
              <a:gd name="T56" fmla="*/ 458666 w 117"/>
              <a:gd name="T57" fmla="*/ 190921 h 113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117" h="113" extrusionOk="0">
                <a:moveTo>
                  <a:pt x="108" y="45"/>
                </a:moveTo>
                <a:cubicBezTo>
                  <a:pt x="100" y="34"/>
                  <a:pt x="85" y="32"/>
                  <a:pt x="65" y="41"/>
                </a:cubicBezTo>
                <a:cubicBezTo>
                  <a:pt x="63" y="42"/>
                  <a:pt x="52" y="47"/>
                  <a:pt x="49" y="48"/>
                </a:cubicBezTo>
                <a:cubicBezTo>
                  <a:pt x="34" y="55"/>
                  <a:pt x="29" y="56"/>
                  <a:pt x="26" y="53"/>
                </a:cubicBezTo>
                <a:cubicBezTo>
                  <a:pt x="23" y="49"/>
                  <a:pt x="24" y="41"/>
                  <a:pt x="37" y="31"/>
                </a:cubicBezTo>
                <a:cubicBezTo>
                  <a:pt x="47" y="24"/>
                  <a:pt x="61" y="23"/>
                  <a:pt x="61" y="23"/>
                </a:cubicBezTo>
                <a:cubicBezTo>
                  <a:pt x="67" y="23"/>
                  <a:pt x="69" y="21"/>
                  <a:pt x="70" y="15"/>
                </a:cubicBezTo>
                <a:cubicBezTo>
                  <a:pt x="70" y="15"/>
                  <a:pt x="71" y="9"/>
                  <a:pt x="69" y="6"/>
                </a:cubicBezTo>
                <a:cubicBezTo>
                  <a:pt x="65" y="1"/>
                  <a:pt x="48" y="3"/>
                  <a:pt x="35" y="10"/>
                </a:cubicBezTo>
                <a:cubicBezTo>
                  <a:pt x="28" y="2"/>
                  <a:pt x="28" y="2"/>
                  <a:pt x="28" y="2"/>
                </a:cubicBezTo>
                <a:cubicBezTo>
                  <a:pt x="27" y="0"/>
                  <a:pt x="23" y="0"/>
                  <a:pt x="20" y="2"/>
                </a:cubicBezTo>
                <a:cubicBezTo>
                  <a:pt x="15" y="6"/>
                  <a:pt x="15" y="6"/>
                  <a:pt x="15" y="6"/>
                </a:cubicBezTo>
                <a:cubicBezTo>
                  <a:pt x="12" y="8"/>
                  <a:pt x="12" y="12"/>
                  <a:pt x="13" y="14"/>
                </a:cubicBezTo>
                <a:cubicBezTo>
                  <a:pt x="19" y="21"/>
                  <a:pt x="19" y="21"/>
                  <a:pt x="19" y="21"/>
                </a:cubicBezTo>
                <a:cubicBezTo>
                  <a:pt x="2" y="38"/>
                  <a:pt x="0" y="55"/>
                  <a:pt x="9" y="67"/>
                </a:cubicBezTo>
                <a:cubicBezTo>
                  <a:pt x="20" y="80"/>
                  <a:pt x="37" y="75"/>
                  <a:pt x="54" y="68"/>
                </a:cubicBezTo>
                <a:cubicBezTo>
                  <a:pt x="56" y="67"/>
                  <a:pt x="70" y="61"/>
                  <a:pt x="72" y="60"/>
                </a:cubicBezTo>
                <a:cubicBezTo>
                  <a:pt x="84" y="54"/>
                  <a:pt x="89" y="56"/>
                  <a:pt x="91" y="59"/>
                </a:cubicBezTo>
                <a:cubicBezTo>
                  <a:pt x="95" y="63"/>
                  <a:pt x="94" y="71"/>
                  <a:pt x="80" y="81"/>
                </a:cubicBezTo>
                <a:cubicBezTo>
                  <a:pt x="71" y="89"/>
                  <a:pt x="52" y="91"/>
                  <a:pt x="52" y="91"/>
                </a:cubicBezTo>
                <a:cubicBezTo>
                  <a:pt x="47" y="92"/>
                  <a:pt x="44" y="95"/>
                  <a:pt x="44" y="100"/>
                </a:cubicBezTo>
                <a:cubicBezTo>
                  <a:pt x="44" y="100"/>
                  <a:pt x="44" y="105"/>
                  <a:pt x="47" y="108"/>
                </a:cubicBezTo>
                <a:cubicBezTo>
                  <a:pt x="51" y="113"/>
                  <a:pt x="69" y="109"/>
                  <a:pt x="83" y="102"/>
                </a:cubicBezTo>
                <a:cubicBezTo>
                  <a:pt x="90" y="110"/>
                  <a:pt x="90" y="110"/>
                  <a:pt x="90" y="110"/>
                </a:cubicBezTo>
                <a:cubicBezTo>
                  <a:pt x="92" y="112"/>
                  <a:pt x="95" y="112"/>
                  <a:pt x="98" y="110"/>
                </a:cubicBezTo>
                <a:cubicBezTo>
                  <a:pt x="103" y="106"/>
                  <a:pt x="103" y="106"/>
                  <a:pt x="103" y="106"/>
                </a:cubicBezTo>
                <a:cubicBezTo>
                  <a:pt x="106" y="104"/>
                  <a:pt x="106" y="101"/>
                  <a:pt x="105" y="99"/>
                </a:cubicBezTo>
                <a:cubicBezTo>
                  <a:pt x="99" y="91"/>
                  <a:pt x="99" y="91"/>
                  <a:pt x="99" y="91"/>
                </a:cubicBezTo>
                <a:cubicBezTo>
                  <a:pt x="116" y="73"/>
                  <a:pt x="117" y="56"/>
                  <a:pt x="108" y="4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Google Shape;907;p33">
            <a:extLst>
              <a:ext uri="{FF2B5EF4-FFF2-40B4-BE49-F238E27FC236}">
                <a16:creationId xmlns:a16="http://schemas.microsoft.com/office/drawing/2014/main" id="{EC32EE69-60BD-4282-AD8C-308A4A8AFF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4225" y="1155700"/>
            <a:ext cx="133667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buSzPts val="1200"/>
              <a:buFont typeface="Open Sans" panose="020B0606030504020204" pitchFamily="34" charset="0"/>
              <a:buNone/>
            </a:pPr>
            <a:r>
              <a:rPr lang="en-US" altLang="en-US" sz="1200"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amet, consetur adipin nnscing elit</a:t>
            </a:r>
            <a:endParaRPr lang="en-US" altLang="en-US"/>
          </a:p>
        </p:txBody>
      </p:sp>
      <p:sp>
        <p:nvSpPr>
          <p:cNvPr id="55299" name="Google Shape;908;p33">
            <a:extLst>
              <a:ext uri="{FF2B5EF4-FFF2-40B4-BE49-F238E27FC236}">
                <a16:creationId xmlns:a16="http://schemas.microsoft.com/office/drawing/2014/main" id="{70EA29B8-B9F0-4BA7-BD99-1FA736420F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3413" y="895350"/>
            <a:ext cx="1671637" cy="43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8C103D"/>
              </a:buClr>
              <a:buSzPts val="2000"/>
              <a:buFont typeface="Open Sans SemiBold" panose="020B0706030804020204" pitchFamily="34" charset="0"/>
              <a:buNone/>
            </a:pPr>
            <a:r>
              <a:rPr lang="en-US" altLang="en-US" sz="2000" b="1">
                <a:solidFill>
                  <a:srgbClr val="8C103D"/>
                </a:solidFill>
                <a:latin typeface="Open Sans SemiBold" panose="020B0706030804020204" pitchFamily="34" charset="0"/>
                <a:sym typeface="Open Sans SemiBold" panose="020B0706030804020204" pitchFamily="34" charset="0"/>
              </a:rPr>
              <a:t>APRENDIZAJE</a:t>
            </a:r>
            <a:endParaRPr lang="en-US" altLang="en-US"/>
          </a:p>
        </p:txBody>
      </p:sp>
      <p:sp>
        <p:nvSpPr>
          <p:cNvPr id="55300" name="Google Shape;909;p33">
            <a:extLst>
              <a:ext uri="{FF2B5EF4-FFF2-40B4-BE49-F238E27FC236}">
                <a16:creationId xmlns:a16="http://schemas.microsoft.com/office/drawing/2014/main" id="{193CD32A-58F3-4264-953F-2872FC50F5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84738" y="896938"/>
            <a:ext cx="766762" cy="439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912B"/>
              </a:buClr>
              <a:buSzPts val="2000"/>
              <a:buFont typeface="Open Sans SemiBold" panose="020B0706030804020204" pitchFamily="34" charset="0"/>
              <a:buNone/>
            </a:pPr>
            <a:r>
              <a:rPr lang="en-US" altLang="en-US" sz="2000" b="1">
                <a:solidFill>
                  <a:srgbClr val="FF912B"/>
                </a:solidFill>
                <a:latin typeface="Open Sans SemiBold" panose="020B0706030804020204" pitchFamily="34" charset="0"/>
                <a:sym typeface="Open Sans SemiBold" panose="020B0706030804020204" pitchFamily="34" charset="0"/>
              </a:rPr>
              <a:t>IDEA</a:t>
            </a:r>
            <a:endParaRPr lang="en-US" altLang="en-US"/>
          </a:p>
        </p:txBody>
      </p:sp>
      <p:sp>
        <p:nvSpPr>
          <p:cNvPr id="55301" name="Google Shape;910;p33">
            <a:extLst>
              <a:ext uri="{FF2B5EF4-FFF2-40B4-BE49-F238E27FC236}">
                <a16:creationId xmlns:a16="http://schemas.microsoft.com/office/drawing/2014/main" id="{9A5CBCE5-1B17-4C51-AB9D-56413FA27B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64525" y="893763"/>
            <a:ext cx="1336675" cy="439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34B2E3"/>
              </a:buClr>
              <a:buSzPts val="2000"/>
              <a:buFont typeface="Open Sans SemiBold" panose="020B0706030804020204" pitchFamily="34" charset="0"/>
              <a:buNone/>
            </a:pPr>
            <a:r>
              <a:rPr lang="en-US" altLang="en-US" sz="2000" b="1">
                <a:solidFill>
                  <a:srgbClr val="34B2E3"/>
                </a:solidFill>
                <a:latin typeface="Open Sans SemiBold" panose="020B0706030804020204" pitchFamily="34" charset="0"/>
                <a:sym typeface="Open Sans SemiBold" panose="020B0706030804020204" pitchFamily="34" charset="0"/>
              </a:rPr>
              <a:t>PROYECTO</a:t>
            </a:r>
            <a:endParaRPr lang="en-US" altLang="en-US"/>
          </a:p>
        </p:txBody>
      </p:sp>
      <p:sp>
        <p:nvSpPr>
          <p:cNvPr id="55302" name="Google Shape;911;p33">
            <a:extLst>
              <a:ext uri="{FF2B5EF4-FFF2-40B4-BE49-F238E27FC236}">
                <a16:creationId xmlns:a16="http://schemas.microsoft.com/office/drawing/2014/main" id="{38790851-90A9-4CBE-AD39-4A4C4FE9D5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60613" y="4826000"/>
            <a:ext cx="1914525" cy="43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E24956"/>
              </a:buClr>
              <a:buSzPts val="2000"/>
              <a:buFont typeface="Open Sans SemiBold" panose="020B0706030804020204" pitchFamily="34" charset="0"/>
              <a:buNone/>
            </a:pPr>
            <a:r>
              <a:rPr lang="es-EC" altLang="en-US" sz="2000" b="1">
                <a:solidFill>
                  <a:srgbClr val="E24956"/>
                </a:solidFill>
                <a:latin typeface="Open Sans SemiBold" panose="020B0706030804020204" pitchFamily="34" charset="0"/>
                <a:sym typeface="Open Sans SemiBold" panose="020B0706030804020204" pitchFamily="34" charset="0"/>
              </a:rPr>
              <a:t>I</a:t>
            </a:r>
            <a:r>
              <a:rPr lang="en-US" altLang="en-US" sz="2000" b="1">
                <a:solidFill>
                  <a:srgbClr val="E24956"/>
                </a:solidFill>
                <a:latin typeface="Open Sans SemiBold" panose="020B0706030804020204" pitchFamily="34" charset="0"/>
                <a:sym typeface="Open Sans SemiBold" panose="020B0706030804020204" pitchFamily="34" charset="0"/>
              </a:rPr>
              <a:t>NVESTIGACIÓN</a:t>
            </a:r>
            <a:endParaRPr lang="en-US" altLang="en-US"/>
          </a:p>
        </p:txBody>
      </p:sp>
      <p:sp>
        <p:nvSpPr>
          <p:cNvPr id="55303" name="Google Shape;912;p33">
            <a:extLst>
              <a:ext uri="{FF2B5EF4-FFF2-40B4-BE49-F238E27FC236}">
                <a16:creationId xmlns:a16="http://schemas.microsoft.com/office/drawing/2014/main" id="{CCB41F95-9247-4174-B645-B80FFBD927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99200" y="4826000"/>
            <a:ext cx="1619250" cy="43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64D1DA"/>
              </a:buClr>
              <a:buSzPts val="2000"/>
              <a:buFont typeface="Open Sans SemiBold" panose="020B0706030804020204" pitchFamily="34" charset="0"/>
              <a:buNone/>
            </a:pPr>
            <a:r>
              <a:rPr lang="en-US" altLang="en-US" sz="2000" b="1">
                <a:solidFill>
                  <a:srgbClr val="64D1DA"/>
                </a:solidFill>
                <a:latin typeface="Open Sans SemiBold" panose="020B0706030804020204" pitchFamily="34" charset="0"/>
                <a:sym typeface="Open Sans SemiBold" panose="020B0706030804020204" pitchFamily="34" charset="0"/>
              </a:rPr>
              <a:t>PLANEACIÓN</a:t>
            </a:r>
            <a:endParaRPr lang="en-US" altLang="en-US"/>
          </a:p>
        </p:txBody>
      </p:sp>
      <p:sp>
        <p:nvSpPr>
          <p:cNvPr id="55304" name="Google Shape;913;p33">
            <a:extLst>
              <a:ext uri="{FF2B5EF4-FFF2-40B4-BE49-F238E27FC236}">
                <a16:creationId xmlns:a16="http://schemas.microsoft.com/office/drawing/2014/main" id="{B1396596-1016-4FF5-B5F2-0D7E7303F8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01275" y="4826000"/>
            <a:ext cx="1325563" cy="43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065280"/>
              </a:buClr>
              <a:buSzPts val="2000"/>
              <a:buFont typeface="Open Sans SemiBold" panose="020B0706030804020204" pitchFamily="34" charset="0"/>
              <a:buNone/>
            </a:pPr>
            <a:r>
              <a:rPr lang="en-US" altLang="en-US" sz="2000" b="1">
                <a:solidFill>
                  <a:srgbClr val="065280"/>
                </a:solidFill>
                <a:latin typeface="Open Sans SemiBold" panose="020B0706030804020204" pitchFamily="34" charset="0"/>
                <a:sym typeface="Open Sans SemiBold" panose="020B0706030804020204" pitchFamily="34" charset="0"/>
              </a:rPr>
              <a:t>STARTUP</a:t>
            </a:r>
            <a:endParaRPr lang="en-US" altLang="en-US"/>
          </a:p>
        </p:txBody>
      </p:sp>
      <p:sp>
        <p:nvSpPr>
          <p:cNvPr id="55305" name="Google Shape;914;p33">
            <a:extLst>
              <a:ext uri="{FF2B5EF4-FFF2-40B4-BE49-F238E27FC236}">
                <a16:creationId xmlns:a16="http://schemas.microsoft.com/office/drawing/2014/main" id="{A513082E-FCD3-4F78-807A-E593CE9CB423}"/>
              </a:ext>
            </a:extLst>
          </p:cNvPr>
          <p:cNvSpPr>
            <a:spLocks/>
          </p:cNvSpPr>
          <p:nvPr/>
        </p:nvSpPr>
        <p:spPr bwMode="auto">
          <a:xfrm>
            <a:off x="4849813" y="4884738"/>
            <a:ext cx="633412" cy="758825"/>
          </a:xfrm>
          <a:custGeom>
            <a:avLst/>
            <a:gdLst>
              <a:gd name="T0" fmla="*/ 239023 w 159"/>
              <a:gd name="T1" fmla="*/ 758825 h 190"/>
              <a:gd name="T2" fmla="*/ 239023 w 159"/>
              <a:gd name="T3" fmla="*/ 706905 h 190"/>
              <a:gd name="T4" fmla="*/ 426258 w 159"/>
              <a:gd name="T5" fmla="*/ 662973 h 190"/>
              <a:gd name="T6" fmla="*/ 215121 w 159"/>
              <a:gd name="T7" fmla="*/ 662973 h 190"/>
              <a:gd name="T8" fmla="*/ 398372 w 159"/>
              <a:gd name="T9" fmla="*/ 690930 h 190"/>
              <a:gd name="T10" fmla="*/ 310730 w 159"/>
              <a:gd name="T11" fmla="*/ 375419 h 190"/>
              <a:gd name="T12" fmla="*/ 318698 w 159"/>
              <a:gd name="T13" fmla="*/ 623035 h 190"/>
              <a:gd name="T14" fmla="*/ 318698 w 159"/>
              <a:gd name="T15" fmla="*/ 623035 h 190"/>
              <a:gd name="T16" fmla="*/ 342600 w 159"/>
              <a:gd name="T17" fmla="*/ 375419 h 190"/>
              <a:gd name="T18" fmla="*/ 231056 w 159"/>
              <a:gd name="T19" fmla="*/ 351456 h 190"/>
              <a:gd name="T20" fmla="*/ 231056 w 159"/>
              <a:gd name="T21" fmla="*/ 275573 h 190"/>
              <a:gd name="T22" fmla="*/ 370486 w 159"/>
              <a:gd name="T23" fmla="*/ 311518 h 190"/>
              <a:gd name="T24" fmla="*/ 446177 w 159"/>
              <a:gd name="T25" fmla="*/ 311518 h 190"/>
              <a:gd name="T26" fmla="*/ 111544 w 159"/>
              <a:gd name="T27" fmla="*/ 243623 h 190"/>
              <a:gd name="T28" fmla="*/ 219105 w 159"/>
              <a:gd name="T29" fmla="*/ 595079 h 190"/>
              <a:gd name="T30" fmla="*/ 270893 w 159"/>
              <a:gd name="T31" fmla="*/ 375419 h 190"/>
              <a:gd name="T32" fmla="*/ 167316 w 159"/>
              <a:gd name="T33" fmla="*/ 311518 h 190"/>
              <a:gd name="T34" fmla="*/ 294796 w 159"/>
              <a:gd name="T35" fmla="*/ 311518 h 190"/>
              <a:gd name="T36" fmla="*/ 310730 w 159"/>
              <a:gd name="T37" fmla="*/ 351456 h 190"/>
              <a:gd name="T38" fmla="*/ 342600 w 159"/>
              <a:gd name="T39" fmla="*/ 311518 h 190"/>
              <a:gd name="T40" fmla="*/ 450161 w 159"/>
              <a:gd name="T41" fmla="*/ 267586 h 190"/>
              <a:gd name="T42" fmla="*/ 406340 w 159"/>
              <a:gd name="T43" fmla="*/ 375419 h 190"/>
              <a:gd name="T44" fmla="*/ 382437 w 159"/>
              <a:gd name="T45" fmla="*/ 623035 h 190"/>
              <a:gd name="T46" fmla="*/ 505933 w 159"/>
              <a:gd name="T47" fmla="*/ 391394 h 190"/>
              <a:gd name="T48" fmla="*/ 318698 w 159"/>
              <a:gd name="T49" fmla="*/ 0 h 190"/>
              <a:gd name="T50" fmla="*/ 294796 w 159"/>
              <a:gd name="T51" fmla="*/ 67895 h 190"/>
              <a:gd name="T52" fmla="*/ 342600 w 159"/>
              <a:gd name="T53" fmla="*/ 67895 h 190"/>
              <a:gd name="T54" fmla="*/ 462112 w 159"/>
              <a:gd name="T55" fmla="*/ 31951 h 190"/>
              <a:gd name="T56" fmla="*/ 410323 w 159"/>
              <a:gd name="T57" fmla="*/ 79876 h 190"/>
              <a:gd name="T58" fmla="*/ 450161 w 159"/>
              <a:gd name="T59" fmla="*/ 99845 h 190"/>
              <a:gd name="T60" fmla="*/ 565689 w 159"/>
              <a:gd name="T61" fmla="*/ 103839 h 190"/>
              <a:gd name="T62" fmla="*/ 501949 w 159"/>
              <a:gd name="T63" fmla="*/ 131796 h 190"/>
              <a:gd name="T64" fmla="*/ 529835 w 159"/>
              <a:gd name="T65" fmla="*/ 163746 h 190"/>
              <a:gd name="T66" fmla="*/ 633412 w 159"/>
              <a:gd name="T67" fmla="*/ 223654 h 190"/>
              <a:gd name="T68" fmla="*/ 561705 w 159"/>
              <a:gd name="T69" fmla="*/ 211672 h 190"/>
              <a:gd name="T70" fmla="*/ 569672 w 159"/>
              <a:gd name="T71" fmla="*/ 255604 h 190"/>
              <a:gd name="T72" fmla="*/ 629428 w 159"/>
              <a:gd name="T73" fmla="*/ 355450 h 190"/>
              <a:gd name="T74" fmla="*/ 569672 w 159"/>
              <a:gd name="T75" fmla="*/ 319505 h 190"/>
              <a:gd name="T76" fmla="*/ 561705 w 159"/>
              <a:gd name="T77" fmla="*/ 363437 h 190"/>
              <a:gd name="T78" fmla="*/ 219105 w 159"/>
              <a:gd name="T79" fmla="*/ 107833 h 190"/>
              <a:gd name="T80" fmla="*/ 207154 w 159"/>
              <a:gd name="T81" fmla="*/ 39938 h 190"/>
              <a:gd name="T82" fmla="*/ 167316 w 159"/>
              <a:gd name="T83" fmla="*/ 63901 h 190"/>
              <a:gd name="T84" fmla="*/ 135447 w 159"/>
              <a:gd name="T85" fmla="*/ 163746 h 190"/>
              <a:gd name="T86" fmla="*/ 103577 w 159"/>
              <a:gd name="T87" fmla="*/ 103839 h 190"/>
              <a:gd name="T88" fmla="*/ 71707 w 159"/>
              <a:gd name="T89" fmla="*/ 135790 h 190"/>
              <a:gd name="T90" fmla="*/ 91626 w 159"/>
              <a:gd name="T91" fmla="*/ 239629 h 190"/>
              <a:gd name="T92" fmla="*/ 31870 w 159"/>
              <a:gd name="T93" fmla="*/ 203685 h 190"/>
              <a:gd name="T94" fmla="*/ 23902 w 159"/>
              <a:gd name="T95" fmla="*/ 251610 h 190"/>
              <a:gd name="T96" fmla="*/ 91626 w 159"/>
              <a:gd name="T97" fmla="*/ 335481 h 190"/>
              <a:gd name="T98" fmla="*/ 23902 w 159"/>
              <a:gd name="T99" fmla="*/ 327493 h 190"/>
              <a:gd name="T100" fmla="*/ 31870 w 159"/>
              <a:gd name="T101" fmla="*/ 371425 h 190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159" h="190" extrusionOk="0">
                <a:moveTo>
                  <a:pt x="107" y="183"/>
                </a:moveTo>
                <a:cubicBezTo>
                  <a:pt x="107" y="187"/>
                  <a:pt x="104" y="190"/>
                  <a:pt x="100" y="190"/>
                </a:cubicBezTo>
                <a:cubicBezTo>
                  <a:pt x="60" y="190"/>
                  <a:pt x="60" y="190"/>
                  <a:pt x="60" y="190"/>
                </a:cubicBezTo>
                <a:cubicBezTo>
                  <a:pt x="57" y="190"/>
                  <a:pt x="54" y="187"/>
                  <a:pt x="54" y="183"/>
                </a:cubicBezTo>
                <a:cubicBezTo>
                  <a:pt x="54" y="183"/>
                  <a:pt x="54" y="183"/>
                  <a:pt x="54" y="183"/>
                </a:cubicBezTo>
                <a:cubicBezTo>
                  <a:pt x="54" y="180"/>
                  <a:pt x="57" y="177"/>
                  <a:pt x="60" y="177"/>
                </a:cubicBezTo>
                <a:cubicBezTo>
                  <a:pt x="100" y="177"/>
                  <a:pt x="100" y="177"/>
                  <a:pt x="100" y="177"/>
                </a:cubicBezTo>
                <a:cubicBezTo>
                  <a:pt x="104" y="177"/>
                  <a:pt x="107" y="180"/>
                  <a:pt x="107" y="183"/>
                </a:cubicBezTo>
                <a:close/>
                <a:moveTo>
                  <a:pt x="107" y="166"/>
                </a:moveTo>
                <a:cubicBezTo>
                  <a:pt x="107" y="162"/>
                  <a:pt x="104" y="159"/>
                  <a:pt x="100" y="159"/>
                </a:cubicBezTo>
                <a:cubicBezTo>
                  <a:pt x="60" y="159"/>
                  <a:pt x="60" y="159"/>
                  <a:pt x="60" y="159"/>
                </a:cubicBezTo>
                <a:cubicBezTo>
                  <a:pt x="57" y="159"/>
                  <a:pt x="54" y="162"/>
                  <a:pt x="54" y="166"/>
                </a:cubicBezTo>
                <a:cubicBezTo>
                  <a:pt x="54" y="166"/>
                  <a:pt x="54" y="166"/>
                  <a:pt x="54" y="166"/>
                </a:cubicBezTo>
                <a:cubicBezTo>
                  <a:pt x="54" y="170"/>
                  <a:pt x="57" y="173"/>
                  <a:pt x="60" y="173"/>
                </a:cubicBezTo>
                <a:cubicBezTo>
                  <a:pt x="100" y="173"/>
                  <a:pt x="100" y="173"/>
                  <a:pt x="100" y="173"/>
                </a:cubicBezTo>
                <a:cubicBezTo>
                  <a:pt x="104" y="173"/>
                  <a:pt x="107" y="170"/>
                  <a:pt x="107" y="166"/>
                </a:cubicBezTo>
                <a:close/>
                <a:moveTo>
                  <a:pt x="86" y="94"/>
                </a:moveTo>
                <a:cubicBezTo>
                  <a:pt x="78" y="94"/>
                  <a:pt x="78" y="94"/>
                  <a:pt x="78" y="94"/>
                </a:cubicBezTo>
                <a:cubicBezTo>
                  <a:pt x="74" y="94"/>
                  <a:pt x="74" y="94"/>
                  <a:pt x="74" y="94"/>
                </a:cubicBezTo>
                <a:cubicBezTo>
                  <a:pt x="74" y="156"/>
                  <a:pt x="74" y="156"/>
                  <a:pt x="74" y="156"/>
                </a:cubicBezTo>
                <a:cubicBezTo>
                  <a:pt x="76" y="156"/>
                  <a:pt x="78" y="156"/>
                  <a:pt x="80" y="156"/>
                </a:cubicBezTo>
                <a:cubicBezTo>
                  <a:pt x="80" y="156"/>
                  <a:pt x="80" y="156"/>
                  <a:pt x="80" y="156"/>
                </a:cubicBezTo>
                <a:cubicBezTo>
                  <a:pt x="80" y="156"/>
                  <a:pt x="80" y="156"/>
                  <a:pt x="80" y="156"/>
                </a:cubicBezTo>
                <a:cubicBezTo>
                  <a:pt x="80" y="156"/>
                  <a:pt x="80" y="156"/>
                  <a:pt x="80" y="156"/>
                </a:cubicBezTo>
                <a:cubicBezTo>
                  <a:pt x="80" y="156"/>
                  <a:pt x="80" y="156"/>
                  <a:pt x="80" y="156"/>
                </a:cubicBezTo>
                <a:cubicBezTo>
                  <a:pt x="82" y="156"/>
                  <a:pt x="84" y="156"/>
                  <a:pt x="86" y="156"/>
                </a:cubicBezTo>
                <a:lnTo>
                  <a:pt x="86" y="94"/>
                </a:lnTo>
                <a:close/>
                <a:moveTo>
                  <a:pt x="58" y="69"/>
                </a:moveTo>
                <a:cubicBezTo>
                  <a:pt x="53" y="69"/>
                  <a:pt x="49" y="73"/>
                  <a:pt x="49" y="78"/>
                </a:cubicBezTo>
                <a:cubicBezTo>
                  <a:pt x="49" y="83"/>
                  <a:pt x="53" y="88"/>
                  <a:pt x="58" y="88"/>
                </a:cubicBezTo>
                <a:cubicBezTo>
                  <a:pt x="68" y="88"/>
                  <a:pt x="68" y="88"/>
                  <a:pt x="68" y="88"/>
                </a:cubicBezTo>
                <a:cubicBezTo>
                  <a:pt x="68" y="78"/>
                  <a:pt x="68" y="78"/>
                  <a:pt x="68" y="78"/>
                </a:cubicBezTo>
                <a:cubicBezTo>
                  <a:pt x="68" y="73"/>
                  <a:pt x="63" y="69"/>
                  <a:pt x="58" y="69"/>
                </a:cubicBezTo>
                <a:close/>
                <a:moveTo>
                  <a:pt x="112" y="78"/>
                </a:moveTo>
                <a:cubicBezTo>
                  <a:pt x="112" y="73"/>
                  <a:pt x="107" y="69"/>
                  <a:pt x="102" y="69"/>
                </a:cubicBezTo>
                <a:cubicBezTo>
                  <a:pt x="97" y="69"/>
                  <a:pt x="93" y="73"/>
                  <a:pt x="93" y="78"/>
                </a:cubicBezTo>
                <a:cubicBezTo>
                  <a:pt x="93" y="88"/>
                  <a:pt x="93" y="88"/>
                  <a:pt x="93" y="88"/>
                </a:cubicBezTo>
                <a:cubicBezTo>
                  <a:pt x="102" y="88"/>
                  <a:pt x="102" y="88"/>
                  <a:pt x="102" y="88"/>
                </a:cubicBezTo>
                <a:cubicBezTo>
                  <a:pt x="107" y="88"/>
                  <a:pt x="112" y="83"/>
                  <a:pt x="112" y="78"/>
                </a:cubicBezTo>
                <a:close/>
                <a:moveTo>
                  <a:pt x="133" y="61"/>
                </a:moveTo>
                <a:cubicBezTo>
                  <a:pt x="128" y="44"/>
                  <a:pt x="108" y="26"/>
                  <a:pt x="80" y="26"/>
                </a:cubicBezTo>
                <a:cubicBezTo>
                  <a:pt x="52" y="26"/>
                  <a:pt x="32" y="44"/>
                  <a:pt x="28" y="61"/>
                </a:cubicBezTo>
                <a:cubicBezTo>
                  <a:pt x="24" y="74"/>
                  <a:pt x="27" y="86"/>
                  <a:pt x="34" y="98"/>
                </a:cubicBezTo>
                <a:cubicBezTo>
                  <a:pt x="39" y="108"/>
                  <a:pt x="45" y="117"/>
                  <a:pt x="50" y="128"/>
                </a:cubicBezTo>
                <a:cubicBezTo>
                  <a:pt x="52" y="134"/>
                  <a:pt x="53" y="142"/>
                  <a:pt x="55" y="149"/>
                </a:cubicBezTo>
                <a:cubicBezTo>
                  <a:pt x="56" y="154"/>
                  <a:pt x="58" y="156"/>
                  <a:pt x="64" y="156"/>
                </a:cubicBezTo>
                <a:cubicBezTo>
                  <a:pt x="65" y="156"/>
                  <a:pt x="66" y="156"/>
                  <a:pt x="68" y="156"/>
                </a:cubicBezTo>
                <a:cubicBezTo>
                  <a:pt x="68" y="94"/>
                  <a:pt x="68" y="94"/>
                  <a:pt x="68" y="94"/>
                </a:cubicBezTo>
                <a:cubicBezTo>
                  <a:pt x="58" y="94"/>
                  <a:pt x="58" y="94"/>
                  <a:pt x="58" y="94"/>
                </a:cubicBezTo>
                <a:cubicBezTo>
                  <a:pt x="54" y="94"/>
                  <a:pt x="50" y="92"/>
                  <a:pt x="47" y="89"/>
                </a:cubicBezTo>
                <a:cubicBezTo>
                  <a:pt x="44" y="86"/>
                  <a:pt x="42" y="82"/>
                  <a:pt x="42" y="78"/>
                </a:cubicBezTo>
                <a:cubicBezTo>
                  <a:pt x="42" y="74"/>
                  <a:pt x="44" y="70"/>
                  <a:pt x="47" y="67"/>
                </a:cubicBezTo>
                <a:cubicBezTo>
                  <a:pt x="50" y="64"/>
                  <a:pt x="54" y="62"/>
                  <a:pt x="58" y="62"/>
                </a:cubicBezTo>
                <a:cubicBezTo>
                  <a:pt x="67" y="62"/>
                  <a:pt x="74" y="69"/>
                  <a:pt x="74" y="78"/>
                </a:cubicBezTo>
                <a:cubicBezTo>
                  <a:pt x="74" y="78"/>
                  <a:pt x="74" y="78"/>
                  <a:pt x="74" y="78"/>
                </a:cubicBezTo>
                <a:cubicBezTo>
                  <a:pt x="74" y="88"/>
                  <a:pt x="74" y="88"/>
                  <a:pt x="74" y="88"/>
                </a:cubicBezTo>
                <a:cubicBezTo>
                  <a:pt x="78" y="88"/>
                  <a:pt x="78" y="88"/>
                  <a:pt x="78" y="88"/>
                </a:cubicBezTo>
                <a:cubicBezTo>
                  <a:pt x="86" y="88"/>
                  <a:pt x="86" y="88"/>
                  <a:pt x="86" y="88"/>
                </a:cubicBezTo>
                <a:cubicBezTo>
                  <a:pt x="86" y="78"/>
                  <a:pt x="86" y="78"/>
                  <a:pt x="86" y="78"/>
                </a:cubicBezTo>
                <a:cubicBezTo>
                  <a:pt x="86" y="78"/>
                  <a:pt x="86" y="78"/>
                  <a:pt x="86" y="78"/>
                </a:cubicBezTo>
                <a:cubicBezTo>
                  <a:pt x="86" y="74"/>
                  <a:pt x="88" y="70"/>
                  <a:pt x="91" y="67"/>
                </a:cubicBezTo>
                <a:cubicBezTo>
                  <a:pt x="94" y="64"/>
                  <a:pt x="98" y="62"/>
                  <a:pt x="102" y="62"/>
                </a:cubicBezTo>
                <a:cubicBezTo>
                  <a:pt x="106" y="62"/>
                  <a:pt x="110" y="64"/>
                  <a:pt x="113" y="67"/>
                </a:cubicBezTo>
                <a:cubicBezTo>
                  <a:pt x="116" y="70"/>
                  <a:pt x="118" y="74"/>
                  <a:pt x="118" y="78"/>
                </a:cubicBezTo>
                <a:cubicBezTo>
                  <a:pt x="118" y="82"/>
                  <a:pt x="116" y="86"/>
                  <a:pt x="113" y="89"/>
                </a:cubicBezTo>
                <a:cubicBezTo>
                  <a:pt x="110" y="92"/>
                  <a:pt x="106" y="94"/>
                  <a:pt x="102" y="94"/>
                </a:cubicBezTo>
                <a:cubicBezTo>
                  <a:pt x="93" y="94"/>
                  <a:pt x="93" y="94"/>
                  <a:pt x="93" y="94"/>
                </a:cubicBezTo>
                <a:cubicBezTo>
                  <a:pt x="93" y="156"/>
                  <a:pt x="93" y="156"/>
                  <a:pt x="93" y="156"/>
                </a:cubicBezTo>
                <a:cubicBezTo>
                  <a:pt x="94" y="156"/>
                  <a:pt x="95" y="156"/>
                  <a:pt x="96" y="156"/>
                </a:cubicBezTo>
                <a:cubicBezTo>
                  <a:pt x="103" y="156"/>
                  <a:pt x="104" y="154"/>
                  <a:pt x="106" y="149"/>
                </a:cubicBezTo>
                <a:cubicBezTo>
                  <a:pt x="107" y="142"/>
                  <a:pt x="108" y="134"/>
                  <a:pt x="111" y="128"/>
                </a:cubicBezTo>
                <a:cubicBezTo>
                  <a:pt x="115" y="117"/>
                  <a:pt x="121" y="108"/>
                  <a:pt x="127" y="98"/>
                </a:cubicBezTo>
                <a:cubicBezTo>
                  <a:pt x="133" y="86"/>
                  <a:pt x="136" y="74"/>
                  <a:pt x="133" y="61"/>
                </a:cubicBezTo>
                <a:close/>
                <a:moveTo>
                  <a:pt x="86" y="6"/>
                </a:moveTo>
                <a:cubicBezTo>
                  <a:pt x="86" y="3"/>
                  <a:pt x="83" y="0"/>
                  <a:pt x="80" y="0"/>
                </a:cubicBezTo>
                <a:cubicBezTo>
                  <a:pt x="80" y="0"/>
                  <a:pt x="80" y="0"/>
                  <a:pt x="80" y="0"/>
                </a:cubicBezTo>
                <a:cubicBezTo>
                  <a:pt x="77" y="0"/>
                  <a:pt x="74" y="3"/>
                  <a:pt x="74" y="6"/>
                </a:cubicBezTo>
                <a:cubicBezTo>
                  <a:pt x="74" y="17"/>
                  <a:pt x="74" y="17"/>
                  <a:pt x="74" y="17"/>
                </a:cubicBezTo>
                <a:cubicBezTo>
                  <a:pt x="74" y="20"/>
                  <a:pt x="77" y="23"/>
                  <a:pt x="80" y="23"/>
                </a:cubicBezTo>
                <a:cubicBezTo>
                  <a:pt x="80" y="23"/>
                  <a:pt x="80" y="23"/>
                  <a:pt x="80" y="23"/>
                </a:cubicBezTo>
                <a:cubicBezTo>
                  <a:pt x="83" y="23"/>
                  <a:pt x="86" y="20"/>
                  <a:pt x="86" y="17"/>
                </a:cubicBezTo>
                <a:lnTo>
                  <a:pt x="86" y="6"/>
                </a:lnTo>
                <a:close/>
                <a:moveTo>
                  <a:pt x="118" y="16"/>
                </a:moveTo>
                <a:cubicBezTo>
                  <a:pt x="119" y="13"/>
                  <a:pt x="118" y="9"/>
                  <a:pt x="116" y="8"/>
                </a:cubicBezTo>
                <a:cubicBezTo>
                  <a:pt x="116" y="8"/>
                  <a:pt x="116" y="8"/>
                  <a:pt x="116" y="8"/>
                </a:cubicBezTo>
                <a:cubicBezTo>
                  <a:pt x="113" y="6"/>
                  <a:pt x="109" y="7"/>
                  <a:pt x="108" y="10"/>
                </a:cubicBezTo>
                <a:cubicBezTo>
                  <a:pt x="103" y="20"/>
                  <a:pt x="103" y="20"/>
                  <a:pt x="103" y="20"/>
                </a:cubicBezTo>
                <a:cubicBezTo>
                  <a:pt x="101" y="22"/>
                  <a:pt x="102" y="26"/>
                  <a:pt x="105" y="27"/>
                </a:cubicBezTo>
                <a:cubicBezTo>
                  <a:pt x="105" y="27"/>
                  <a:pt x="105" y="27"/>
                  <a:pt x="105" y="27"/>
                </a:cubicBezTo>
                <a:cubicBezTo>
                  <a:pt x="108" y="29"/>
                  <a:pt x="111" y="28"/>
                  <a:pt x="113" y="25"/>
                </a:cubicBezTo>
                <a:lnTo>
                  <a:pt x="118" y="16"/>
                </a:lnTo>
                <a:close/>
                <a:moveTo>
                  <a:pt x="141" y="34"/>
                </a:moveTo>
                <a:cubicBezTo>
                  <a:pt x="144" y="32"/>
                  <a:pt x="144" y="29"/>
                  <a:pt x="142" y="26"/>
                </a:cubicBezTo>
                <a:cubicBezTo>
                  <a:pt x="142" y="26"/>
                  <a:pt x="142" y="26"/>
                  <a:pt x="142" y="26"/>
                </a:cubicBezTo>
                <a:cubicBezTo>
                  <a:pt x="140" y="24"/>
                  <a:pt x="136" y="24"/>
                  <a:pt x="134" y="26"/>
                </a:cubicBezTo>
                <a:cubicBezTo>
                  <a:pt x="126" y="33"/>
                  <a:pt x="126" y="33"/>
                  <a:pt x="126" y="33"/>
                </a:cubicBezTo>
                <a:cubicBezTo>
                  <a:pt x="123" y="35"/>
                  <a:pt x="123" y="38"/>
                  <a:pt x="125" y="41"/>
                </a:cubicBezTo>
                <a:cubicBezTo>
                  <a:pt x="125" y="41"/>
                  <a:pt x="125" y="41"/>
                  <a:pt x="125" y="41"/>
                </a:cubicBezTo>
                <a:cubicBezTo>
                  <a:pt x="127" y="43"/>
                  <a:pt x="131" y="43"/>
                  <a:pt x="133" y="41"/>
                </a:cubicBezTo>
                <a:lnTo>
                  <a:pt x="141" y="34"/>
                </a:lnTo>
                <a:close/>
                <a:moveTo>
                  <a:pt x="154" y="63"/>
                </a:moveTo>
                <a:cubicBezTo>
                  <a:pt x="157" y="62"/>
                  <a:pt x="159" y="59"/>
                  <a:pt x="159" y="56"/>
                </a:cubicBezTo>
                <a:cubicBezTo>
                  <a:pt x="159" y="56"/>
                  <a:pt x="159" y="56"/>
                  <a:pt x="159" y="56"/>
                </a:cubicBezTo>
                <a:cubicBezTo>
                  <a:pt x="158" y="53"/>
                  <a:pt x="155" y="51"/>
                  <a:pt x="152" y="51"/>
                </a:cubicBezTo>
                <a:cubicBezTo>
                  <a:pt x="141" y="53"/>
                  <a:pt x="141" y="53"/>
                  <a:pt x="141" y="53"/>
                </a:cubicBezTo>
                <a:cubicBezTo>
                  <a:pt x="138" y="54"/>
                  <a:pt x="136" y="57"/>
                  <a:pt x="137" y="60"/>
                </a:cubicBezTo>
                <a:cubicBezTo>
                  <a:pt x="137" y="60"/>
                  <a:pt x="137" y="60"/>
                  <a:pt x="137" y="60"/>
                </a:cubicBezTo>
                <a:cubicBezTo>
                  <a:pt x="137" y="63"/>
                  <a:pt x="140" y="65"/>
                  <a:pt x="143" y="64"/>
                </a:cubicBezTo>
                <a:lnTo>
                  <a:pt x="154" y="63"/>
                </a:lnTo>
                <a:close/>
                <a:moveTo>
                  <a:pt x="151" y="93"/>
                </a:moveTo>
                <a:cubicBezTo>
                  <a:pt x="154" y="94"/>
                  <a:pt x="157" y="92"/>
                  <a:pt x="158" y="89"/>
                </a:cubicBezTo>
                <a:cubicBezTo>
                  <a:pt x="158" y="89"/>
                  <a:pt x="158" y="89"/>
                  <a:pt x="158" y="89"/>
                </a:cubicBezTo>
                <a:cubicBezTo>
                  <a:pt x="159" y="86"/>
                  <a:pt x="157" y="83"/>
                  <a:pt x="154" y="82"/>
                </a:cubicBezTo>
                <a:cubicBezTo>
                  <a:pt x="143" y="80"/>
                  <a:pt x="143" y="80"/>
                  <a:pt x="143" y="80"/>
                </a:cubicBezTo>
                <a:cubicBezTo>
                  <a:pt x="140" y="79"/>
                  <a:pt x="137" y="81"/>
                  <a:pt x="136" y="84"/>
                </a:cubicBezTo>
                <a:cubicBezTo>
                  <a:pt x="136" y="84"/>
                  <a:pt x="136" y="84"/>
                  <a:pt x="136" y="84"/>
                </a:cubicBezTo>
                <a:cubicBezTo>
                  <a:pt x="136" y="88"/>
                  <a:pt x="138" y="91"/>
                  <a:pt x="141" y="91"/>
                </a:cubicBezTo>
                <a:lnTo>
                  <a:pt x="151" y="93"/>
                </a:lnTo>
                <a:close/>
                <a:moveTo>
                  <a:pt x="47" y="25"/>
                </a:moveTo>
                <a:cubicBezTo>
                  <a:pt x="48" y="28"/>
                  <a:pt x="52" y="29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57" y="26"/>
                  <a:pt x="58" y="22"/>
                  <a:pt x="57" y="20"/>
                </a:cubicBezTo>
                <a:cubicBezTo>
                  <a:pt x="52" y="10"/>
                  <a:pt x="52" y="10"/>
                  <a:pt x="52" y="10"/>
                </a:cubicBezTo>
                <a:cubicBezTo>
                  <a:pt x="50" y="7"/>
                  <a:pt x="47" y="6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1" y="9"/>
                  <a:pt x="40" y="13"/>
                  <a:pt x="42" y="16"/>
                </a:cubicBezTo>
                <a:lnTo>
                  <a:pt x="47" y="25"/>
                </a:lnTo>
                <a:close/>
                <a:moveTo>
                  <a:pt x="26" y="41"/>
                </a:moveTo>
                <a:cubicBezTo>
                  <a:pt x="28" y="43"/>
                  <a:pt x="32" y="43"/>
                  <a:pt x="34" y="41"/>
                </a:cubicBezTo>
                <a:cubicBezTo>
                  <a:pt x="34" y="41"/>
                  <a:pt x="34" y="41"/>
                  <a:pt x="34" y="41"/>
                </a:cubicBezTo>
                <a:cubicBezTo>
                  <a:pt x="36" y="38"/>
                  <a:pt x="36" y="35"/>
                  <a:pt x="34" y="33"/>
                </a:cubicBezTo>
                <a:cubicBezTo>
                  <a:pt x="26" y="26"/>
                  <a:pt x="26" y="26"/>
                  <a:pt x="26" y="26"/>
                </a:cubicBezTo>
                <a:cubicBezTo>
                  <a:pt x="23" y="24"/>
                  <a:pt x="20" y="24"/>
                  <a:pt x="18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15" y="29"/>
                  <a:pt x="16" y="32"/>
                  <a:pt x="18" y="34"/>
                </a:cubicBezTo>
                <a:lnTo>
                  <a:pt x="26" y="41"/>
                </a:lnTo>
                <a:close/>
                <a:moveTo>
                  <a:pt x="16" y="64"/>
                </a:moveTo>
                <a:cubicBezTo>
                  <a:pt x="19" y="65"/>
                  <a:pt x="22" y="63"/>
                  <a:pt x="23" y="60"/>
                </a:cubicBezTo>
                <a:cubicBezTo>
                  <a:pt x="23" y="60"/>
                  <a:pt x="23" y="60"/>
                  <a:pt x="23" y="60"/>
                </a:cubicBezTo>
                <a:cubicBezTo>
                  <a:pt x="23" y="57"/>
                  <a:pt x="21" y="54"/>
                  <a:pt x="18" y="53"/>
                </a:cubicBezTo>
                <a:cubicBezTo>
                  <a:pt x="8" y="51"/>
                  <a:pt x="8" y="51"/>
                  <a:pt x="8" y="51"/>
                </a:cubicBezTo>
                <a:cubicBezTo>
                  <a:pt x="5" y="51"/>
                  <a:pt x="2" y="53"/>
                  <a:pt x="1" y="56"/>
                </a:cubicBezTo>
                <a:cubicBezTo>
                  <a:pt x="1" y="56"/>
                  <a:pt x="1" y="56"/>
                  <a:pt x="1" y="56"/>
                </a:cubicBezTo>
                <a:cubicBezTo>
                  <a:pt x="0" y="59"/>
                  <a:pt x="3" y="62"/>
                  <a:pt x="6" y="63"/>
                </a:cubicBezTo>
                <a:lnTo>
                  <a:pt x="16" y="64"/>
                </a:lnTo>
                <a:close/>
                <a:moveTo>
                  <a:pt x="19" y="91"/>
                </a:moveTo>
                <a:cubicBezTo>
                  <a:pt x="22" y="91"/>
                  <a:pt x="24" y="88"/>
                  <a:pt x="23" y="84"/>
                </a:cubicBezTo>
                <a:cubicBezTo>
                  <a:pt x="23" y="84"/>
                  <a:pt x="23" y="84"/>
                  <a:pt x="23" y="84"/>
                </a:cubicBezTo>
                <a:cubicBezTo>
                  <a:pt x="22" y="81"/>
                  <a:pt x="19" y="79"/>
                  <a:pt x="16" y="80"/>
                </a:cubicBezTo>
                <a:cubicBezTo>
                  <a:pt x="6" y="82"/>
                  <a:pt x="6" y="82"/>
                  <a:pt x="6" y="82"/>
                </a:cubicBezTo>
                <a:cubicBezTo>
                  <a:pt x="3" y="83"/>
                  <a:pt x="1" y="86"/>
                  <a:pt x="1" y="89"/>
                </a:cubicBezTo>
                <a:cubicBezTo>
                  <a:pt x="1" y="89"/>
                  <a:pt x="1" y="89"/>
                  <a:pt x="1" y="89"/>
                </a:cubicBezTo>
                <a:cubicBezTo>
                  <a:pt x="2" y="92"/>
                  <a:pt x="5" y="94"/>
                  <a:pt x="8" y="93"/>
                </a:cubicBezTo>
                <a:lnTo>
                  <a:pt x="19" y="91"/>
                </a:lnTo>
                <a:close/>
              </a:path>
            </a:pathLst>
          </a:custGeom>
          <a:solidFill>
            <a:srgbClr val="FF912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55306" name="Google Shape;915;p33">
            <a:extLst>
              <a:ext uri="{FF2B5EF4-FFF2-40B4-BE49-F238E27FC236}">
                <a16:creationId xmlns:a16="http://schemas.microsoft.com/office/drawing/2014/main" id="{9CC534AE-15AF-4702-9774-5AB040AD5513}"/>
              </a:ext>
            </a:extLst>
          </p:cNvPr>
          <p:cNvSpPr>
            <a:spLocks/>
          </p:cNvSpPr>
          <p:nvPr/>
        </p:nvSpPr>
        <p:spPr bwMode="auto">
          <a:xfrm>
            <a:off x="8493125" y="4926013"/>
            <a:ext cx="881063" cy="590550"/>
          </a:xfrm>
          <a:custGeom>
            <a:avLst/>
            <a:gdLst>
              <a:gd name="T0" fmla="*/ 681727 w 221"/>
              <a:gd name="T1" fmla="*/ 303255 h 148"/>
              <a:gd name="T2" fmla="*/ 318937 w 221"/>
              <a:gd name="T3" fmla="*/ 143647 h 148"/>
              <a:gd name="T4" fmla="*/ 299003 w 221"/>
              <a:gd name="T5" fmla="*/ 95765 h 148"/>
              <a:gd name="T6" fmla="*/ 701661 w 221"/>
              <a:gd name="T7" fmla="*/ 55863 h 148"/>
              <a:gd name="T8" fmla="*/ 733555 w 221"/>
              <a:gd name="T9" fmla="*/ 11971 h 148"/>
              <a:gd name="T10" fmla="*/ 805316 w 221"/>
              <a:gd name="T11" fmla="*/ 259363 h 148"/>
              <a:gd name="T12" fmla="*/ 881063 w 221"/>
              <a:gd name="T13" fmla="*/ 247393 h 148"/>
              <a:gd name="T14" fmla="*/ 773422 w 221"/>
              <a:gd name="T15" fmla="*/ 0 h 148"/>
              <a:gd name="T16" fmla="*/ 19934 w 221"/>
              <a:gd name="T17" fmla="*/ 319216 h 148"/>
              <a:gd name="T18" fmla="*/ 99668 w 221"/>
              <a:gd name="T19" fmla="*/ 59853 h 148"/>
              <a:gd name="T20" fmla="*/ 43854 w 221"/>
              <a:gd name="T21" fmla="*/ 31922 h 148"/>
              <a:gd name="T22" fmla="*/ 0 w 221"/>
              <a:gd name="T23" fmla="*/ 295275 h 148"/>
              <a:gd name="T24" fmla="*/ 302990 w 221"/>
              <a:gd name="T25" fmla="*/ 494785 h 148"/>
              <a:gd name="T26" fmla="*/ 271096 w 221"/>
              <a:gd name="T27" fmla="*/ 534687 h 148"/>
              <a:gd name="T28" fmla="*/ 322924 w 221"/>
              <a:gd name="T29" fmla="*/ 574589 h 148"/>
              <a:gd name="T30" fmla="*/ 354817 w 221"/>
              <a:gd name="T31" fmla="*/ 534687 h 148"/>
              <a:gd name="T32" fmla="*/ 199336 w 221"/>
              <a:gd name="T33" fmla="*/ 538677 h 148"/>
              <a:gd name="T34" fmla="*/ 283056 w 221"/>
              <a:gd name="T35" fmla="*/ 434932 h 148"/>
              <a:gd name="T36" fmla="*/ 215282 w 221"/>
              <a:gd name="T37" fmla="*/ 466854 h 148"/>
              <a:gd name="T38" fmla="*/ 127575 w 221"/>
              <a:gd name="T39" fmla="*/ 434932 h 148"/>
              <a:gd name="T40" fmla="*/ 179402 w 221"/>
              <a:gd name="T41" fmla="*/ 474834 h 148"/>
              <a:gd name="T42" fmla="*/ 219269 w 221"/>
              <a:gd name="T43" fmla="*/ 375079 h 148"/>
              <a:gd name="T44" fmla="*/ 151495 w 221"/>
              <a:gd name="T45" fmla="*/ 407001 h 148"/>
              <a:gd name="T46" fmla="*/ 119601 w 221"/>
              <a:gd name="T47" fmla="*/ 414981 h 148"/>
              <a:gd name="T48" fmla="*/ 115615 w 221"/>
              <a:gd name="T49" fmla="*/ 319216 h 148"/>
              <a:gd name="T50" fmla="*/ 99668 w 221"/>
              <a:gd name="T51" fmla="*/ 339167 h 148"/>
              <a:gd name="T52" fmla="*/ 75747 w 221"/>
              <a:gd name="T53" fmla="*/ 407001 h 148"/>
              <a:gd name="T54" fmla="*/ 669767 w 221"/>
              <a:gd name="T55" fmla="*/ 367099 h 148"/>
              <a:gd name="T56" fmla="*/ 446512 w 221"/>
              <a:gd name="T57" fmla="*/ 135667 h 148"/>
              <a:gd name="T58" fmla="*/ 318937 w 221"/>
              <a:gd name="T59" fmla="*/ 163598 h 148"/>
              <a:gd name="T60" fmla="*/ 287043 w 221"/>
              <a:gd name="T61" fmla="*/ 79804 h 148"/>
              <a:gd name="T62" fmla="*/ 139535 w 221"/>
              <a:gd name="T63" fmla="*/ 283304 h 148"/>
              <a:gd name="T64" fmla="*/ 235216 w 221"/>
              <a:gd name="T65" fmla="*/ 359118 h 148"/>
              <a:gd name="T66" fmla="*/ 314950 w 221"/>
              <a:gd name="T67" fmla="*/ 458873 h 148"/>
              <a:gd name="T68" fmla="*/ 394684 w 221"/>
              <a:gd name="T69" fmla="*/ 542668 h 148"/>
              <a:gd name="T70" fmla="*/ 414618 w 221"/>
              <a:gd name="T71" fmla="*/ 550648 h 148"/>
              <a:gd name="T72" fmla="*/ 442525 w 221"/>
              <a:gd name="T73" fmla="*/ 502766 h 148"/>
              <a:gd name="T74" fmla="*/ 366777 w 221"/>
              <a:gd name="T75" fmla="*/ 422961 h 148"/>
              <a:gd name="T76" fmla="*/ 498339 w 221"/>
              <a:gd name="T77" fmla="*/ 506756 h 148"/>
              <a:gd name="T78" fmla="*/ 518272 w 221"/>
              <a:gd name="T79" fmla="*/ 446903 h 148"/>
              <a:gd name="T80" fmla="*/ 450498 w 221"/>
              <a:gd name="T81" fmla="*/ 391040 h 148"/>
              <a:gd name="T82" fmla="*/ 466445 w 221"/>
              <a:gd name="T83" fmla="*/ 375079 h 148"/>
              <a:gd name="T84" fmla="*/ 605980 w 221"/>
              <a:gd name="T85" fmla="*/ 438922 h 148"/>
              <a:gd name="T86" fmla="*/ 574086 w 221"/>
              <a:gd name="T87" fmla="*/ 371089 h 148"/>
              <a:gd name="T88" fmla="*/ 526246 w 221"/>
              <a:gd name="T89" fmla="*/ 315226 h 148"/>
              <a:gd name="T90" fmla="*/ 669767 w 221"/>
              <a:gd name="T91" fmla="*/ 367099 h 148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221" h="148" extrusionOk="0">
                <a:moveTo>
                  <a:pt x="176" y="14"/>
                </a:moveTo>
                <a:cubicBezTo>
                  <a:pt x="197" y="65"/>
                  <a:pt x="197" y="65"/>
                  <a:pt x="197" y="65"/>
                </a:cubicBezTo>
                <a:cubicBezTo>
                  <a:pt x="171" y="76"/>
                  <a:pt x="171" y="76"/>
                  <a:pt x="171" y="76"/>
                </a:cubicBezTo>
                <a:cubicBezTo>
                  <a:pt x="157" y="65"/>
                  <a:pt x="116" y="29"/>
                  <a:pt x="112" y="29"/>
                </a:cubicBezTo>
                <a:cubicBezTo>
                  <a:pt x="109" y="29"/>
                  <a:pt x="96" y="33"/>
                  <a:pt x="95" y="34"/>
                </a:cubicBezTo>
                <a:cubicBezTo>
                  <a:pt x="95" y="34"/>
                  <a:pt x="87" y="36"/>
                  <a:pt x="80" y="36"/>
                </a:cubicBezTo>
                <a:cubicBezTo>
                  <a:pt x="77" y="36"/>
                  <a:pt x="75" y="35"/>
                  <a:pt x="73" y="34"/>
                </a:cubicBezTo>
                <a:cubicBezTo>
                  <a:pt x="71" y="33"/>
                  <a:pt x="70" y="32"/>
                  <a:pt x="70" y="31"/>
                </a:cubicBezTo>
                <a:cubicBezTo>
                  <a:pt x="71" y="28"/>
                  <a:pt x="74" y="25"/>
                  <a:pt x="75" y="24"/>
                </a:cubicBezTo>
                <a:cubicBezTo>
                  <a:pt x="86" y="19"/>
                  <a:pt x="115" y="8"/>
                  <a:pt x="118" y="7"/>
                </a:cubicBezTo>
                <a:cubicBezTo>
                  <a:pt x="118" y="7"/>
                  <a:pt x="119" y="7"/>
                  <a:pt x="119" y="7"/>
                </a:cubicBezTo>
                <a:cubicBezTo>
                  <a:pt x="126" y="7"/>
                  <a:pt x="171" y="13"/>
                  <a:pt x="176" y="14"/>
                </a:cubicBezTo>
                <a:close/>
                <a:moveTo>
                  <a:pt x="194" y="0"/>
                </a:moveTo>
                <a:cubicBezTo>
                  <a:pt x="194" y="0"/>
                  <a:pt x="193" y="0"/>
                  <a:pt x="192" y="0"/>
                </a:cubicBezTo>
                <a:cubicBezTo>
                  <a:pt x="184" y="3"/>
                  <a:pt x="184" y="3"/>
                  <a:pt x="184" y="3"/>
                </a:cubicBezTo>
                <a:cubicBezTo>
                  <a:pt x="182" y="4"/>
                  <a:pt x="181" y="5"/>
                  <a:pt x="180" y="6"/>
                </a:cubicBezTo>
                <a:cubicBezTo>
                  <a:pt x="180" y="8"/>
                  <a:pt x="180" y="9"/>
                  <a:pt x="180" y="11"/>
                </a:cubicBezTo>
                <a:cubicBezTo>
                  <a:pt x="202" y="65"/>
                  <a:pt x="202" y="65"/>
                  <a:pt x="202" y="65"/>
                </a:cubicBezTo>
                <a:cubicBezTo>
                  <a:pt x="203" y="68"/>
                  <a:pt x="206" y="69"/>
                  <a:pt x="209" y="68"/>
                </a:cubicBezTo>
                <a:cubicBezTo>
                  <a:pt x="218" y="65"/>
                  <a:pt x="218" y="65"/>
                  <a:pt x="218" y="65"/>
                </a:cubicBezTo>
                <a:cubicBezTo>
                  <a:pt x="219" y="64"/>
                  <a:pt x="220" y="63"/>
                  <a:pt x="221" y="62"/>
                </a:cubicBezTo>
                <a:cubicBezTo>
                  <a:pt x="221" y="60"/>
                  <a:pt x="221" y="59"/>
                  <a:pt x="221" y="57"/>
                </a:cubicBezTo>
                <a:cubicBezTo>
                  <a:pt x="200" y="3"/>
                  <a:pt x="200" y="3"/>
                  <a:pt x="200" y="3"/>
                </a:cubicBezTo>
                <a:cubicBezTo>
                  <a:pt x="199" y="1"/>
                  <a:pt x="197" y="0"/>
                  <a:pt x="194" y="0"/>
                </a:cubicBezTo>
                <a:close/>
                <a:moveTo>
                  <a:pt x="0" y="74"/>
                </a:moveTo>
                <a:cubicBezTo>
                  <a:pt x="0" y="75"/>
                  <a:pt x="0" y="77"/>
                  <a:pt x="1" y="78"/>
                </a:cubicBezTo>
                <a:cubicBezTo>
                  <a:pt x="2" y="79"/>
                  <a:pt x="4" y="80"/>
                  <a:pt x="5" y="80"/>
                </a:cubicBezTo>
                <a:cubicBezTo>
                  <a:pt x="14" y="80"/>
                  <a:pt x="14" y="80"/>
                  <a:pt x="14" y="80"/>
                </a:cubicBezTo>
                <a:cubicBezTo>
                  <a:pt x="17" y="81"/>
                  <a:pt x="20" y="78"/>
                  <a:pt x="20" y="75"/>
                </a:cubicBezTo>
                <a:cubicBezTo>
                  <a:pt x="25" y="15"/>
                  <a:pt x="25" y="15"/>
                  <a:pt x="25" y="15"/>
                </a:cubicBezTo>
                <a:cubicBezTo>
                  <a:pt x="25" y="13"/>
                  <a:pt x="25" y="12"/>
                  <a:pt x="24" y="10"/>
                </a:cubicBezTo>
                <a:cubicBezTo>
                  <a:pt x="23" y="9"/>
                  <a:pt x="21" y="9"/>
                  <a:pt x="20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0" y="8"/>
                  <a:pt x="10" y="8"/>
                  <a:pt x="10" y="8"/>
                </a:cubicBezTo>
                <a:cubicBezTo>
                  <a:pt x="7" y="8"/>
                  <a:pt x="5" y="10"/>
                  <a:pt x="4" y="13"/>
                </a:cubicBezTo>
                <a:lnTo>
                  <a:pt x="0" y="74"/>
                </a:lnTo>
                <a:close/>
                <a:moveTo>
                  <a:pt x="91" y="127"/>
                </a:moveTo>
                <a:cubicBezTo>
                  <a:pt x="91" y="126"/>
                  <a:pt x="89" y="124"/>
                  <a:pt x="87" y="122"/>
                </a:cubicBezTo>
                <a:cubicBezTo>
                  <a:pt x="84" y="119"/>
                  <a:pt x="80" y="119"/>
                  <a:pt x="76" y="124"/>
                </a:cubicBezTo>
                <a:cubicBezTo>
                  <a:pt x="72" y="129"/>
                  <a:pt x="72" y="129"/>
                  <a:pt x="72" y="129"/>
                </a:cubicBezTo>
                <a:cubicBezTo>
                  <a:pt x="72" y="129"/>
                  <a:pt x="72" y="129"/>
                  <a:pt x="72" y="129"/>
                </a:cubicBezTo>
                <a:cubicBezTo>
                  <a:pt x="68" y="134"/>
                  <a:pt x="68" y="134"/>
                  <a:pt x="68" y="134"/>
                </a:cubicBezTo>
                <a:cubicBezTo>
                  <a:pt x="63" y="140"/>
                  <a:pt x="68" y="144"/>
                  <a:pt x="69" y="146"/>
                </a:cubicBezTo>
                <a:cubicBezTo>
                  <a:pt x="71" y="147"/>
                  <a:pt x="73" y="148"/>
                  <a:pt x="74" y="148"/>
                </a:cubicBezTo>
                <a:cubicBezTo>
                  <a:pt x="77" y="148"/>
                  <a:pt x="79" y="146"/>
                  <a:pt x="81" y="144"/>
                </a:cubicBezTo>
                <a:cubicBezTo>
                  <a:pt x="87" y="137"/>
                  <a:pt x="87" y="137"/>
                  <a:pt x="87" y="137"/>
                </a:cubicBezTo>
                <a:cubicBezTo>
                  <a:pt x="87" y="137"/>
                  <a:pt x="87" y="137"/>
                  <a:pt x="87" y="137"/>
                </a:cubicBezTo>
                <a:cubicBezTo>
                  <a:pt x="89" y="134"/>
                  <a:pt x="89" y="134"/>
                  <a:pt x="89" y="134"/>
                </a:cubicBezTo>
                <a:cubicBezTo>
                  <a:pt x="91" y="132"/>
                  <a:pt x="91" y="130"/>
                  <a:pt x="91" y="127"/>
                </a:cubicBezTo>
                <a:close/>
                <a:moveTo>
                  <a:pt x="48" y="124"/>
                </a:moveTo>
                <a:cubicBezTo>
                  <a:pt x="45" y="128"/>
                  <a:pt x="46" y="131"/>
                  <a:pt x="50" y="135"/>
                </a:cubicBezTo>
                <a:cubicBezTo>
                  <a:pt x="54" y="138"/>
                  <a:pt x="58" y="137"/>
                  <a:pt x="62" y="133"/>
                </a:cubicBezTo>
                <a:cubicBezTo>
                  <a:pt x="72" y="121"/>
                  <a:pt x="72" y="121"/>
                  <a:pt x="72" y="121"/>
                </a:cubicBezTo>
                <a:cubicBezTo>
                  <a:pt x="77" y="115"/>
                  <a:pt x="72" y="110"/>
                  <a:pt x="71" y="109"/>
                </a:cubicBezTo>
                <a:cubicBezTo>
                  <a:pt x="67" y="106"/>
                  <a:pt x="63" y="106"/>
                  <a:pt x="59" y="110"/>
                </a:cubicBezTo>
                <a:cubicBezTo>
                  <a:pt x="54" y="117"/>
                  <a:pt x="54" y="117"/>
                  <a:pt x="54" y="117"/>
                </a:cubicBezTo>
                <a:cubicBezTo>
                  <a:pt x="54" y="117"/>
                  <a:pt x="54" y="117"/>
                  <a:pt x="54" y="117"/>
                </a:cubicBezTo>
                <a:cubicBezTo>
                  <a:pt x="53" y="118"/>
                  <a:pt x="53" y="118"/>
                  <a:pt x="53" y="118"/>
                </a:cubicBezTo>
                <a:lnTo>
                  <a:pt x="48" y="124"/>
                </a:lnTo>
                <a:close/>
                <a:moveTo>
                  <a:pt x="32" y="109"/>
                </a:moveTo>
                <a:cubicBezTo>
                  <a:pt x="31" y="111"/>
                  <a:pt x="30" y="113"/>
                  <a:pt x="30" y="115"/>
                </a:cubicBezTo>
                <a:cubicBezTo>
                  <a:pt x="31" y="117"/>
                  <a:pt x="32" y="119"/>
                  <a:pt x="34" y="121"/>
                </a:cubicBezTo>
                <a:cubicBezTo>
                  <a:pt x="38" y="124"/>
                  <a:pt x="42" y="123"/>
                  <a:pt x="45" y="119"/>
                </a:cubicBezTo>
                <a:cubicBezTo>
                  <a:pt x="57" y="105"/>
                  <a:pt x="57" y="105"/>
                  <a:pt x="57" y="105"/>
                </a:cubicBezTo>
                <a:cubicBezTo>
                  <a:pt x="59" y="103"/>
                  <a:pt x="59" y="101"/>
                  <a:pt x="59" y="99"/>
                </a:cubicBezTo>
                <a:cubicBezTo>
                  <a:pt x="58" y="97"/>
                  <a:pt x="57" y="95"/>
                  <a:pt x="55" y="94"/>
                </a:cubicBezTo>
                <a:cubicBezTo>
                  <a:pt x="51" y="90"/>
                  <a:pt x="48" y="91"/>
                  <a:pt x="44" y="95"/>
                </a:cubicBezTo>
                <a:cubicBezTo>
                  <a:pt x="38" y="102"/>
                  <a:pt x="38" y="102"/>
                  <a:pt x="38" y="102"/>
                </a:cubicBezTo>
                <a:cubicBezTo>
                  <a:pt x="38" y="102"/>
                  <a:pt x="38" y="102"/>
                  <a:pt x="38" y="102"/>
                </a:cubicBezTo>
                <a:cubicBezTo>
                  <a:pt x="38" y="103"/>
                  <a:pt x="38" y="103"/>
                  <a:pt x="38" y="103"/>
                </a:cubicBezTo>
                <a:lnTo>
                  <a:pt x="32" y="109"/>
                </a:lnTo>
                <a:close/>
                <a:moveTo>
                  <a:pt x="30" y="104"/>
                </a:moveTo>
                <a:cubicBezTo>
                  <a:pt x="41" y="90"/>
                  <a:pt x="41" y="90"/>
                  <a:pt x="41" y="90"/>
                </a:cubicBezTo>
                <a:cubicBezTo>
                  <a:pt x="46" y="84"/>
                  <a:pt x="42" y="80"/>
                  <a:pt x="40" y="78"/>
                </a:cubicBezTo>
                <a:cubicBezTo>
                  <a:pt x="36" y="75"/>
                  <a:pt x="32" y="76"/>
                  <a:pt x="29" y="80"/>
                </a:cubicBezTo>
                <a:cubicBezTo>
                  <a:pt x="25" y="85"/>
                  <a:pt x="25" y="85"/>
                  <a:pt x="25" y="85"/>
                </a:cubicBezTo>
                <a:cubicBezTo>
                  <a:pt x="25" y="85"/>
                  <a:pt x="25" y="85"/>
                  <a:pt x="25" y="85"/>
                </a:cubicBezTo>
                <a:cubicBezTo>
                  <a:pt x="25" y="85"/>
                  <a:pt x="25" y="85"/>
                  <a:pt x="25" y="85"/>
                </a:cubicBezTo>
                <a:cubicBezTo>
                  <a:pt x="19" y="91"/>
                  <a:pt x="19" y="91"/>
                  <a:pt x="19" y="91"/>
                </a:cubicBezTo>
                <a:cubicBezTo>
                  <a:pt x="17" y="94"/>
                  <a:pt x="16" y="96"/>
                  <a:pt x="17" y="98"/>
                </a:cubicBezTo>
                <a:cubicBezTo>
                  <a:pt x="17" y="100"/>
                  <a:pt x="18" y="102"/>
                  <a:pt x="19" y="102"/>
                </a:cubicBezTo>
                <a:cubicBezTo>
                  <a:pt x="21" y="104"/>
                  <a:pt x="23" y="106"/>
                  <a:pt x="26" y="106"/>
                </a:cubicBezTo>
                <a:cubicBezTo>
                  <a:pt x="27" y="106"/>
                  <a:pt x="29" y="105"/>
                  <a:pt x="30" y="104"/>
                </a:cubicBezTo>
                <a:close/>
                <a:moveTo>
                  <a:pt x="168" y="92"/>
                </a:moveTo>
                <a:cubicBezTo>
                  <a:pt x="170" y="89"/>
                  <a:pt x="172" y="84"/>
                  <a:pt x="167" y="80"/>
                </a:cubicBezTo>
                <a:cubicBezTo>
                  <a:pt x="162" y="76"/>
                  <a:pt x="162" y="76"/>
                  <a:pt x="162" y="76"/>
                </a:cubicBezTo>
                <a:cubicBezTo>
                  <a:pt x="142" y="58"/>
                  <a:pt x="117" y="37"/>
                  <a:pt x="112" y="34"/>
                </a:cubicBezTo>
                <a:cubicBezTo>
                  <a:pt x="109" y="35"/>
                  <a:pt x="102" y="37"/>
                  <a:pt x="97" y="39"/>
                </a:cubicBezTo>
                <a:cubicBezTo>
                  <a:pt x="96" y="39"/>
                  <a:pt x="96" y="39"/>
                  <a:pt x="96" y="39"/>
                </a:cubicBezTo>
                <a:cubicBezTo>
                  <a:pt x="96" y="39"/>
                  <a:pt x="88" y="41"/>
                  <a:pt x="80" y="41"/>
                </a:cubicBezTo>
                <a:cubicBezTo>
                  <a:pt x="76" y="41"/>
                  <a:pt x="73" y="40"/>
                  <a:pt x="70" y="39"/>
                </a:cubicBezTo>
                <a:cubicBezTo>
                  <a:pt x="66" y="36"/>
                  <a:pt x="65" y="32"/>
                  <a:pt x="65" y="30"/>
                </a:cubicBezTo>
                <a:cubicBezTo>
                  <a:pt x="65" y="26"/>
                  <a:pt x="69" y="22"/>
                  <a:pt x="72" y="20"/>
                </a:cubicBezTo>
                <a:cubicBezTo>
                  <a:pt x="30" y="15"/>
                  <a:pt x="30" y="15"/>
                  <a:pt x="30" y="15"/>
                </a:cubicBezTo>
                <a:cubicBezTo>
                  <a:pt x="26" y="75"/>
                  <a:pt x="26" y="75"/>
                  <a:pt x="26" y="75"/>
                </a:cubicBezTo>
                <a:cubicBezTo>
                  <a:pt x="29" y="72"/>
                  <a:pt x="33" y="71"/>
                  <a:pt x="35" y="71"/>
                </a:cubicBezTo>
                <a:cubicBezTo>
                  <a:pt x="38" y="71"/>
                  <a:pt x="41" y="72"/>
                  <a:pt x="43" y="74"/>
                </a:cubicBezTo>
                <a:cubicBezTo>
                  <a:pt x="47" y="78"/>
                  <a:pt x="49" y="82"/>
                  <a:pt x="49" y="86"/>
                </a:cubicBezTo>
                <a:cubicBezTo>
                  <a:pt x="52" y="86"/>
                  <a:pt x="56" y="87"/>
                  <a:pt x="59" y="90"/>
                </a:cubicBezTo>
                <a:cubicBezTo>
                  <a:pt x="63" y="93"/>
                  <a:pt x="65" y="97"/>
                  <a:pt x="64" y="102"/>
                </a:cubicBezTo>
                <a:cubicBezTo>
                  <a:pt x="67" y="101"/>
                  <a:pt x="71" y="102"/>
                  <a:pt x="74" y="105"/>
                </a:cubicBezTo>
                <a:cubicBezTo>
                  <a:pt x="77" y="108"/>
                  <a:pt x="79" y="111"/>
                  <a:pt x="79" y="115"/>
                </a:cubicBezTo>
                <a:cubicBezTo>
                  <a:pt x="83" y="114"/>
                  <a:pt x="87" y="115"/>
                  <a:pt x="91" y="118"/>
                </a:cubicBezTo>
                <a:cubicBezTo>
                  <a:pt x="96" y="122"/>
                  <a:pt x="97" y="128"/>
                  <a:pt x="95" y="133"/>
                </a:cubicBezTo>
                <a:cubicBezTo>
                  <a:pt x="99" y="136"/>
                  <a:pt x="99" y="136"/>
                  <a:pt x="99" y="136"/>
                </a:cubicBezTo>
                <a:cubicBezTo>
                  <a:pt x="99" y="136"/>
                  <a:pt x="100" y="136"/>
                  <a:pt x="100" y="136"/>
                </a:cubicBezTo>
                <a:cubicBezTo>
                  <a:pt x="100" y="137"/>
                  <a:pt x="100" y="137"/>
                  <a:pt x="100" y="137"/>
                </a:cubicBezTo>
                <a:cubicBezTo>
                  <a:pt x="102" y="138"/>
                  <a:pt x="103" y="138"/>
                  <a:pt x="104" y="138"/>
                </a:cubicBezTo>
                <a:cubicBezTo>
                  <a:pt x="107" y="138"/>
                  <a:pt x="109" y="136"/>
                  <a:pt x="110" y="135"/>
                </a:cubicBezTo>
                <a:cubicBezTo>
                  <a:pt x="113" y="132"/>
                  <a:pt x="114" y="129"/>
                  <a:pt x="111" y="126"/>
                </a:cubicBezTo>
                <a:cubicBezTo>
                  <a:pt x="111" y="126"/>
                  <a:pt x="111" y="126"/>
                  <a:pt x="111" y="126"/>
                </a:cubicBezTo>
                <a:cubicBezTo>
                  <a:pt x="92" y="110"/>
                  <a:pt x="92" y="110"/>
                  <a:pt x="92" y="110"/>
                </a:cubicBezTo>
                <a:cubicBezTo>
                  <a:pt x="91" y="109"/>
                  <a:pt x="91" y="109"/>
                  <a:pt x="91" y="108"/>
                </a:cubicBezTo>
                <a:cubicBezTo>
                  <a:pt x="91" y="107"/>
                  <a:pt x="91" y="106"/>
                  <a:pt x="92" y="106"/>
                </a:cubicBezTo>
                <a:cubicBezTo>
                  <a:pt x="93" y="104"/>
                  <a:pt x="95" y="104"/>
                  <a:pt x="96" y="105"/>
                </a:cubicBezTo>
                <a:cubicBezTo>
                  <a:pt x="120" y="126"/>
                  <a:pt x="120" y="126"/>
                  <a:pt x="120" y="126"/>
                </a:cubicBezTo>
                <a:cubicBezTo>
                  <a:pt x="122" y="127"/>
                  <a:pt x="123" y="127"/>
                  <a:pt x="125" y="127"/>
                </a:cubicBezTo>
                <a:cubicBezTo>
                  <a:pt x="127" y="127"/>
                  <a:pt x="129" y="126"/>
                  <a:pt x="131" y="124"/>
                </a:cubicBezTo>
                <a:cubicBezTo>
                  <a:pt x="133" y="122"/>
                  <a:pt x="133" y="120"/>
                  <a:pt x="133" y="118"/>
                </a:cubicBezTo>
                <a:cubicBezTo>
                  <a:pt x="133" y="116"/>
                  <a:pt x="132" y="114"/>
                  <a:pt x="130" y="112"/>
                </a:cubicBezTo>
                <a:cubicBezTo>
                  <a:pt x="127" y="110"/>
                  <a:pt x="127" y="110"/>
                  <a:pt x="127" y="110"/>
                </a:cubicBezTo>
                <a:cubicBezTo>
                  <a:pt x="127" y="110"/>
                  <a:pt x="127" y="110"/>
                  <a:pt x="127" y="110"/>
                </a:cubicBezTo>
                <a:cubicBezTo>
                  <a:pt x="113" y="98"/>
                  <a:pt x="113" y="98"/>
                  <a:pt x="113" y="98"/>
                </a:cubicBezTo>
                <a:cubicBezTo>
                  <a:pt x="113" y="98"/>
                  <a:pt x="112" y="97"/>
                  <a:pt x="112" y="96"/>
                </a:cubicBezTo>
                <a:cubicBezTo>
                  <a:pt x="112" y="96"/>
                  <a:pt x="112" y="95"/>
                  <a:pt x="113" y="94"/>
                </a:cubicBezTo>
                <a:cubicBezTo>
                  <a:pt x="114" y="93"/>
                  <a:pt x="116" y="93"/>
                  <a:pt x="117" y="94"/>
                </a:cubicBezTo>
                <a:cubicBezTo>
                  <a:pt x="139" y="112"/>
                  <a:pt x="139" y="112"/>
                  <a:pt x="139" y="112"/>
                </a:cubicBezTo>
                <a:cubicBezTo>
                  <a:pt x="141" y="113"/>
                  <a:pt x="143" y="114"/>
                  <a:pt x="145" y="114"/>
                </a:cubicBezTo>
                <a:cubicBezTo>
                  <a:pt x="147" y="114"/>
                  <a:pt x="150" y="113"/>
                  <a:pt x="152" y="110"/>
                </a:cubicBezTo>
                <a:cubicBezTo>
                  <a:pt x="154" y="108"/>
                  <a:pt x="154" y="106"/>
                  <a:pt x="154" y="104"/>
                </a:cubicBezTo>
                <a:cubicBezTo>
                  <a:pt x="154" y="102"/>
                  <a:pt x="153" y="100"/>
                  <a:pt x="151" y="98"/>
                </a:cubicBezTo>
                <a:cubicBezTo>
                  <a:pt x="144" y="93"/>
                  <a:pt x="144" y="93"/>
                  <a:pt x="144" y="93"/>
                </a:cubicBezTo>
                <a:cubicBezTo>
                  <a:pt x="144" y="93"/>
                  <a:pt x="144" y="93"/>
                  <a:pt x="144" y="93"/>
                </a:cubicBezTo>
                <a:cubicBezTo>
                  <a:pt x="132" y="83"/>
                  <a:pt x="132" y="83"/>
                  <a:pt x="132" y="83"/>
                </a:cubicBezTo>
                <a:cubicBezTo>
                  <a:pt x="131" y="82"/>
                  <a:pt x="131" y="80"/>
                  <a:pt x="132" y="79"/>
                </a:cubicBezTo>
                <a:cubicBezTo>
                  <a:pt x="133" y="78"/>
                  <a:pt x="135" y="78"/>
                  <a:pt x="136" y="79"/>
                </a:cubicBezTo>
                <a:cubicBezTo>
                  <a:pt x="155" y="94"/>
                  <a:pt x="155" y="94"/>
                  <a:pt x="155" y="94"/>
                </a:cubicBezTo>
                <a:cubicBezTo>
                  <a:pt x="159" y="97"/>
                  <a:pt x="164" y="96"/>
                  <a:pt x="168" y="92"/>
                </a:cubicBezTo>
                <a:close/>
              </a:path>
            </a:pathLst>
          </a:custGeom>
          <a:solidFill>
            <a:srgbClr val="34B2E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55307" name="Google Shape;916;p33">
            <a:extLst>
              <a:ext uri="{FF2B5EF4-FFF2-40B4-BE49-F238E27FC236}">
                <a16:creationId xmlns:a16="http://schemas.microsoft.com/office/drawing/2014/main" id="{F577B716-64AC-49E3-9964-26C0CBFE52D4}"/>
              </a:ext>
            </a:extLst>
          </p:cNvPr>
          <p:cNvSpPr>
            <a:spLocks/>
          </p:cNvSpPr>
          <p:nvPr/>
        </p:nvSpPr>
        <p:spPr bwMode="auto">
          <a:xfrm>
            <a:off x="871538" y="4921250"/>
            <a:ext cx="1120775" cy="582613"/>
          </a:xfrm>
          <a:custGeom>
            <a:avLst/>
            <a:gdLst>
              <a:gd name="T0" fmla="*/ 809670 w 281"/>
              <a:gd name="T1" fmla="*/ 546699 h 146"/>
              <a:gd name="T2" fmla="*/ 757819 w 281"/>
              <a:gd name="T3" fmla="*/ 566651 h 146"/>
              <a:gd name="T4" fmla="*/ 574347 w 281"/>
              <a:gd name="T5" fmla="*/ 582613 h 146"/>
              <a:gd name="T6" fmla="*/ 390875 w 281"/>
              <a:gd name="T7" fmla="*/ 566651 h 146"/>
              <a:gd name="T8" fmla="*/ 339024 w 281"/>
              <a:gd name="T9" fmla="*/ 546699 h 146"/>
              <a:gd name="T10" fmla="*/ 315093 w 281"/>
              <a:gd name="T11" fmla="*/ 458908 h 146"/>
              <a:gd name="T12" fmla="*/ 422783 w 281"/>
              <a:gd name="T13" fmla="*/ 391069 h 146"/>
              <a:gd name="T14" fmla="*/ 474634 w 281"/>
              <a:gd name="T15" fmla="*/ 371117 h 146"/>
              <a:gd name="T16" fmla="*/ 490588 w 281"/>
              <a:gd name="T17" fmla="*/ 299288 h 146"/>
              <a:gd name="T18" fmla="*/ 426772 w 281"/>
              <a:gd name="T19" fmla="*/ 123706 h 146"/>
              <a:gd name="T20" fmla="*/ 534462 w 281"/>
              <a:gd name="T21" fmla="*/ 3991 h 146"/>
              <a:gd name="T22" fmla="*/ 574347 w 281"/>
              <a:gd name="T23" fmla="*/ 0 h 146"/>
              <a:gd name="T24" fmla="*/ 614233 w 281"/>
              <a:gd name="T25" fmla="*/ 3991 h 146"/>
              <a:gd name="T26" fmla="*/ 721923 w 281"/>
              <a:gd name="T27" fmla="*/ 123706 h 146"/>
              <a:gd name="T28" fmla="*/ 658106 w 281"/>
              <a:gd name="T29" fmla="*/ 299288 h 146"/>
              <a:gd name="T30" fmla="*/ 674060 w 281"/>
              <a:gd name="T31" fmla="*/ 371117 h 146"/>
              <a:gd name="T32" fmla="*/ 725911 w 281"/>
              <a:gd name="T33" fmla="*/ 391069 h 146"/>
              <a:gd name="T34" fmla="*/ 829613 w 281"/>
              <a:gd name="T35" fmla="*/ 458908 h 146"/>
              <a:gd name="T36" fmla="*/ 809670 w 281"/>
              <a:gd name="T37" fmla="*/ 546699 h 146"/>
              <a:gd name="T38" fmla="*/ 1100832 w 281"/>
              <a:gd name="T39" fmla="*/ 494822 h 146"/>
              <a:gd name="T40" fmla="*/ 1029039 w 281"/>
              <a:gd name="T41" fmla="*/ 450927 h 146"/>
              <a:gd name="T42" fmla="*/ 993142 w 281"/>
              <a:gd name="T43" fmla="*/ 434965 h 146"/>
              <a:gd name="T44" fmla="*/ 981177 w 281"/>
              <a:gd name="T45" fmla="*/ 387079 h 146"/>
              <a:gd name="T46" fmla="*/ 1025050 w 281"/>
              <a:gd name="T47" fmla="*/ 263373 h 146"/>
              <a:gd name="T48" fmla="*/ 953257 w 281"/>
              <a:gd name="T49" fmla="*/ 179573 h 146"/>
              <a:gd name="T50" fmla="*/ 925337 w 281"/>
              <a:gd name="T51" fmla="*/ 175582 h 146"/>
              <a:gd name="T52" fmla="*/ 897418 w 281"/>
              <a:gd name="T53" fmla="*/ 179573 h 146"/>
              <a:gd name="T54" fmla="*/ 821636 w 281"/>
              <a:gd name="T55" fmla="*/ 263373 h 146"/>
              <a:gd name="T56" fmla="*/ 865510 w 281"/>
              <a:gd name="T57" fmla="*/ 387079 h 146"/>
              <a:gd name="T58" fmla="*/ 853544 w 281"/>
              <a:gd name="T59" fmla="*/ 434965 h 146"/>
              <a:gd name="T60" fmla="*/ 849555 w 281"/>
              <a:gd name="T61" fmla="*/ 434965 h 146"/>
              <a:gd name="T62" fmla="*/ 861521 w 281"/>
              <a:gd name="T63" fmla="*/ 446936 h 146"/>
              <a:gd name="T64" fmla="*/ 881464 w 281"/>
              <a:gd name="T65" fmla="*/ 510784 h 146"/>
              <a:gd name="T66" fmla="*/ 833601 w 281"/>
              <a:gd name="T67" fmla="*/ 566651 h 146"/>
              <a:gd name="T68" fmla="*/ 813659 w 281"/>
              <a:gd name="T69" fmla="*/ 574632 h 146"/>
              <a:gd name="T70" fmla="*/ 925337 w 281"/>
              <a:gd name="T71" fmla="*/ 582613 h 146"/>
              <a:gd name="T72" fmla="*/ 1052970 w 281"/>
              <a:gd name="T73" fmla="*/ 570642 h 146"/>
              <a:gd name="T74" fmla="*/ 1088867 w 281"/>
              <a:gd name="T75" fmla="*/ 558670 h 146"/>
              <a:gd name="T76" fmla="*/ 1100832 w 281"/>
              <a:gd name="T77" fmla="*/ 494822 h 146"/>
              <a:gd name="T78" fmla="*/ 263243 w 281"/>
              <a:gd name="T79" fmla="*/ 510784 h 146"/>
              <a:gd name="T80" fmla="*/ 287174 w 281"/>
              <a:gd name="T81" fmla="*/ 446936 h 146"/>
              <a:gd name="T82" fmla="*/ 307116 w 281"/>
              <a:gd name="T83" fmla="*/ 422993 h 146"/>
              <a:gd name="T84" fmla="*/ 295151 w 281"/>
              <a:gd name="T85" fmla="*/ 419003 h 146"/>
              <a:gd name="T86" fmla="*/ 279197 w 281"/>
              <a:gd name="T87" fmla="*/ 363136 h 146"/>
              <a:gd name="T88" fmla="*/ 331047 w 281"/>
              <a:gd name="T89" fmla="*/ 231449 h 146"/>
              <a:gd name="T90" fmla="*/ 247288 w 281"/>
              <a:gd name="T91" fmla="*/ 135677 h 146"/>
              <a:gd name="T92" fmla="*/ 215380 w 281"/>
              <a:gd name="T93" fmla="*/ 131687 h 146"/>
              <a:gd name="T94" fmla="*/ 187461 w 281"/>
              <a:gd name="T95" fmla="*/ 135677 h 146"/>
              <a:gd name="T96" fmla="*/ 103702 w 281"/>
              <a:gd name="T97" fmla="*/ 231449 h 146"/>
              <a:gd name="T98" fmla="*/ 151564 w 281"/>
              <a:gd name="T99" fmla="*/ 363136 h 146"/>
              <a:gd name="T100" fmla="*/ 139598 w 281"/>
              <a:gd name="T101" fmla="*/ 419003 h 146"/>
              <a:gd name="T102" fmla="*/ 99713 w 281"/>
              <a:gd name="T103" fmla="*/ 434965 h 146"/>
              <a:gd name="T104" fmla="*/ 19943 w 281"/>
              <a:gd name="T105" fmla="*/ 486841 h 146"/>
              <a:gd name="T106" fmla="*/ 35897 w 281"/>
              <a:gd name="T107" fmla="*/ 554680 h 146"/>
              <a:gd name="T108" fmla="*/ 75782 w 281"/>
              <a:gd name="T109" fmla="*/ 570642 h 146"/>
              <a:gd name="T110" fmla="*/ 215380 w 281"/>
              <a:gd name="T111" fmla="*/ 582613 h 146"/>
              <a:gd name="T112" fmla="*/ 331047 w 281"/>
              <a:gd name="T113" fmla="*/ 574632 h 146"/>
              <a:gd name="T114" fmla="*/ 311105 w 281"/>
              <a:gd name="T115" fmla="*/ 566651 h 146"/>
              <a:gd name="T116" fmla="*/ 263243 w 281"/>
              <a:gd name="T117" fmla="*/ 510784 h 14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81" h="146" extrusionOk="0">
                <a:moveTo>
                  <a:pt x="203" y="137"/>
                </a:moveTo>
                <a:cubicBezTo>
                  <a:pt x="199" y="139"/>
                  <a:pt x="194" y="141"/>
                  <a:pt x="190" y="142"/>
                </a:cubicBezTo>
                <a:cubicBezTo>
                  <a:pt x="176" y="145"/>
                  <a:pt x="162" y="146"/>
                  <a:pt x="144" y="146"/>
                </a:cubicBezTo>
                <a:cubicBezTo>
                  <a:pt x="126" y="146"/>
                  <a:pt x="112" y="145"/>
                  <a:pt x="98" y="142"/>
                </a:cubicBezTo>
                <a:cubicBezTo>
                  <a:pt x="93" y="141"/>
                  <a:pt x="89" y="139"/>
                  <a:pt x="85" y="137"/>
                </a:cubicBezTo>
                <a:cubicBezTo>
                  <a:pt x="73" y="132"/>
                  <a:pt x="73" y="122"/>
                  <a:pt x="79" y="115"/>
                </a:cubicBezTo>
                <a:cubicBezTo>
                  <a:pt x="87" y="108"/>
                  <a:pt x="96" y="102"/>
                  <a:pt x="106" y="98"/>
                </a:cubicBezTo>
                <a:cubicBezTo>
                  <a:pt x="110" y="96"/>
                  <a:pt x="114" y="94"/>
                  <a:pt x="119" y="93"/>
                </a:cubicBezTo>
                <a:cubicBezTo>
                  <a:pt x="127" y="89"/>
                  <a:pt x="129" y="81"/>
                  <a:pt x="123" y="75"/>
                </a:cubicBezTo>
                <a:cubicBezTo>
                  <a:pt x="111" y="63"/>
                  <a:pt x="106" y="48"/>
                  <a:pt x="107" y="31"/>
                </a:cubicBezTo>
                <a:cubicBezTo>
                  <a:pt x="107" y="14"/>
                  <a:pt x="118" y="5"/>
                  <a:pt x="134" y="1"/>
                </a:cubicBezTo>
                <a:cubicBezTo>
                  <a:pt x="137" y="0"/>
                  <a:pt x="140" y="0"/>
                  <a:pt x="144" y="0"/>
                </a:cubicBezTo>
                <a:cubicBezTo>
                  <a:pt x="147" y="0"/>
                  <a:pt x="150" y="0"/>
                  <a:pt x="154" y="1"/>
                </a:cubicBezTo>
                <a:cubicBezTo>
                  <a:pt x="170" y="5"/>
                  <a:pt x="180" y="14"/>
                  <a:pt x="181" y="31"/>
                </a:cubicBezTo>
                <a:cubicBezTo>
                  <a:pt x="181" y="48"/>
                  <a:pt x="177" y="63"/>
                  <a:pt x="165" y="75"/>
                </a:cubicBezTo>
                <a:cubicBezTo>
                  <a:pt x="158" y="81"/>
                  <a:pt x="161" y="89"/>
                  <a:pt x="169" y="93"/>
                </a:cubicBezTo>
                <a:cubicBezTo>
                  <a:pt x="173" y="94"/>
                  <a:pt x="178" y="96"/>
                  <a:pt x="182" y="98"/>
                </a:cubicBezTo>
                <a:cubicBezTo>
                  <a:pt x="192" y="102"/>
                  <a:pt x="201" y="108"/>
                  <a:pt x="208" y="115"/>
                </a:cubicBezTo>
                <a:cubicBezTo>
                  <a:pt x="213" y="120"/>
                  <a:pt x="215" y="132"/>
                  <a:pt x="203" y="137"/>
                </a:cubicBezTo>
                <a:close/>
                <a:moveTo>
                  <a:pt x="276" y="124"/>
                </a:moveTo>
                <a:cubicBezTo>
                  <a:pt x="271" y="119"/>
                  <a:pt x="265" y="116"/>
                  <a:pt x="258" y="113"/>
                </a:cubicBezTo>
                <a:cubicBezTo>
                  <a:pt x="255" y="111"/>
                  <a:pt x="252" y="110"/>
                  <a:pt x="249" y="109"/>
                </a:cubicBezTo>
                <a:cubicBezTo>
                  <a:pt x="243" y="107"/>
                  <a:pt x="242" y="101"/>
                  <a:pt x="246" y="97"/>
                </a:cubicBezTo>
                <a:cubicBezTo>
                  <a:pt x="255" y="88"/>
                  <a:pt x="258" y="78"/>
                  <a:pt x="257" y="66"/>
                </a:cubicBezTo>
                <a:cubicBezTo>
                  <a:pt x="257" y="54"/>
                  <a:pt x="250" y="48"/>
                  <a:pt x="239" y="45"/>
                </a:cubicBezTo>
                <a:cubicBezTo>
                  <a:pt x="236" y="44"/>
                  <a:pt x="234" y="44"/>
                  <a:pt x="232" y="44"/>
                </a:cubicBezTo>
                <a:cubicBezTo>
                  <a:pt x="229" y="44"/>
                  <a:pt x="227" y="44"/>
                  <a:pt x="225" y="45"/>
                </a:cubicBezTo>
                <a:cubicBezTo>
                  <a:pt x="213" y="48"/>
                  <a:pt x="206" y="54"/>
                  <a:pt x="206" y="66"/>
                </a:cubicBezTo>
                <a:cubicBezTo>
                  <a:pt x="205" y="78"/>
                  <a:pt x="209" y="88"/>
                  <a:pt x="217" y="97"/>
                </a:cubicBezTo>
                <a:cubicBezTo>
                  <a:pt x="221" y="101"/>
                  <a:pt x="220" y="107"/>
                  <a:pt x="214" y="109"/>
                </a:cubicBezTo>
                <a:cubicBezTo>
                  <a:pt x="214" y="109"/>
                  <a:pt x="214" y="109"/>
                  <a:pt x="213" y="109"/>
                </a:cubicBezTo>
                <a:cubicBezTo>
                  <a:pt x="214" y="110"/>
                  <a:pt x="215" y="111"/>
                  <a:pt x="216" y="112"/>
                </a:cubicBezTo>
                <a:cubicBezTo>
                  <a:pt x="220" y="115"/>
                  <a:pt x="222" y="122"/>
                  <a:pt x="221" y="128"/>
                </a:cubicBezTo>
                <a:cubicBezTo>
                  <a:pt x="220" y="134"/>
                  <a:pt x="216" y="139"/>
                  <a:pt x="209" y="142"/>
                </a:cubicBezTo>
                <a:cubicBezTo>
                  <a:pt x="208" y="143"/>
                  <a:pt x="206" y="143"/>
                  <a:pt x="204" y="144"/>
                </a:cubicBezTo>
                <a:cubicBezTo>
                  <a:pt x="212" y="145"/>
                  <a:pt x="221" y="146"/>
                  <a:pt x="232" y="146"/>
                </a:cubicBezTo>
                <a:cubicBezTo>
                  <a:pt x="244" y="146"/>
                  <a:pt x="254" y="145"/>
                  <a:pt x="264" y="143"/>
                </a:cubicBezTo>
                <a:cubicBezTo>
                  <a:pt x="267" y="142"/>
                  <a:pt x="270" y="141"/>
                  <a:pt x="273" y="140"/>
                </a:cubicBezTo>
                <a:cubicBezTo>
                  <a:pt x="281" y="136"/>
                  <a:pt x="280" y="128"/>
                  <a:pt x="276" y="124"/>
                </a:cubicBezTo>
                <a:close/>
                <a:moveTo>
                  <a:pt x="66" y="128"/>
                </a:moveTo>
                <a:cubicBezTo>
                  <a:pt x="65" y="122"/>
                  <a:pt x="67" y="116"/>
                  <a:pt x="72" y="112"/>
                </a:cubicBezTo>
                <a:cubicBezTo>
                  <a:pt x="73" y="110"/>
                  <a:pt x="75" y="108"/>
                  <a:pt x="77" y="106"/>
                </a:cubicBezTo>
                <a:cubicBezTo>
                  <a:pt x="76" y="106"/>
                  <a:pt x="75" y="105"/>
                  <a:pt x="74" y="105"/>
                </a:cubicBezTo>
                <a:cubicBezTo>
                  <a:pt x="68" y="102"/>
                  <a:pt x="66" y="96"/>
                  <a:pt x="70" y="91"/>
                </a:cubicBezTo>
                <a:cubicBezTo>
                  <a:pt x="80" y="82"/>
                  <a:pt x="83" y="71"/>
                  <a:pt x="83" y="58"/>
                </a:cubicBezTo>
                <a:cubicBezTo>
                  <a:pt x="82" y="44"/>
                  <a:pt x="75" y="37"/>
                  <a:pt x="62" y="34"/>
                </a:cubicBezTo>
                <a:cubicBezTo>
                  <a:pt x="59" y="34"/>
                  <a:pt x="57" y="33"/>
                  <a:pt x="54" y="33"/>
                </a:cubicBezTo>
                <a:cubicBezTo>
                  <a:pt x="52" y="33"/>
                  <a:pt x="49" y="34"/>
                  <a:pt x="47" y="34"/>
                </a:cubicBezTo>
                <a:cubicBezTo>
                  <a:pt x="34" y="37"/>
                  <a:pt x="26" y="44"/>
                  <a:pt x="26" y="58"/>
                </a:cubicBezTo>
                <a:cubicBezTo>
                  <a:pt x="25" y="71"/>
                  <a:pt x="29" y="82"/>
                  <a:pt x="38" y="91"/>
                </a:cubicBezTo>
                <a:cubicBezTo>
                  <a:pt x="43" y="96"/>
                  <a:pt x="41" y="102"/>
                  <a:pt x="35" y="105"/>
                </a:cubicBezTo>
                <a:cubicBezTo>
                  <a:pt x="32" y="106"/>
                  <a:pt x="28" y="107"/>
                  <a:pt x="25" y="109"/>
                </a:cubicBezTo>
                <a:cubicBezTo>
                  <a:pt x="18" y="112"/>
                  <a:pt x="11" y="116"/>
                  <a:pt x="5" y="122"/>
                </a:cubicBezTo>
                <a:cubicBezTo>
                  <a:pt x="0" y="127"/>
                  <a:pt x="0" y="135"/>
                  <a:pt x="9" y="139"/>
                </a:cubicBezTo>
                <a:cubicBezTo>
                  <a:pt x="12" y="141"/>
                  <a:pt x="15" y="142"/>
                  <a:pt x="19" y="143"/>
                </a:cubicBezTo>
                <a:cubicBezTo>
                  <a:pt x="30" y="145"/>
                  <a:pt x="41" y="146"/>
                  <a:pt x="54" y="146"/>
                </a:cubicBezTo>
                <a:cubicBezTo>
                  <a:pt x="65" y="146"/>
                  <a:pt x="75" y="145"/>
                  <a:pt x="83" y="144"/>
                </a:cubicBezTo>
                <a:cubicBezTo>
                  <a:pt x="82" y="143"/>
                  <a:pt x="80" y="143"/>
                  <a:pt x="78" y="142"/>
                </a:cubicBezTo>
                <a:cubicBezTo>
                  <a:pt x="71" y="139"/>
                  <a:pt x="67" y="133"/>
                  <a:pt x="66" y="128"/>
                </a:cubicBezTo>
                <a:close/>
              </a:path>
            </a:pathLst>
          </a:custGeom>
          <a:solidFill>
            <a:srgbClr val="8C10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55308" name="Google Shape;917;p33">
            <a:extLst>
              <a:ext uri="{FF2B5EF4-FFF2-40B4-BE49-F238E27FC236}">
                <a16:creationId xmlns:a16="http://schemas.microsoft.com/office/drawing/2014/main" id="{F537C76F-6DA5-4D13-A1E9-922CD76CCA3E}"/>
              </a:ext>
            </a:extLst>
          </p:cNvPr>
          <p:cNvSpPr>
            <a:spLocks/>
          </p:cNvSpPr>
          <p:nvPr/>
        </p:nvSpPr>
        <p:spPr bwMode="auto">
          <a:xfrm>
            <a:off x="2901950" y="1347788"/>
            <a:ext cx="762000" cy="638175"/>
          </a:xfrm>
          <a:custGeom>
            <a:avLst/>
            <a:gdLst>
              <a:gd name="T0" fmla="*/ 99738 w 191"/>
              <a:gd name="T1" fmla="*/ 518517 h 160"/>
              <a:gd name="T2" fmla="*/ 99738 w 191"/>
              <a:gd name="T3" fmla="*/ 347008 h 160"/>
              <a:gd name="T4" fmla="*/ 127665 w 191"/>
              <a:gd name="T5" fmla="*/ 323076 h 160"/>
              <a:gd name="T6" fmla="*/ 167560 w 191"/>
              <a:gd name="T7" fmla="*/ 323076 h 160"/>
              <a:gd name="T8" fmla="*/ 195487 w 191"/>
              <a:gd name="T9" fmla="*/ 347008 h 160"/>
              <a:gd name="T10" fmla="*/ 195487 w 191"/>
              <a:gd name="T11" fmla="*/ 518517 h 160"/>
              <a:gd name="T12" fmla="*/ 167560 w 191"/>
              <a:gd name="T13" fmla="*/ 546437 h 160"/>
              <a:gd name="T14" fmla="*/ 127665 w 191"/>
              <a:gd name="T15" fmla="*/ 546437 h 160"/>
              <a:gd name="T16" fmla="*/ 99738 w 191"/>
              <a:gd name="T17" fmla="*/ 518517 h 160"/>
              <a:gd name="T18" fmla="*/ 279267 w 191"/>
              <a:gd name="T19" fmla="*/ 259259 h 160"/>
              <a:gd name="T20" fmla="*/ 255330 w 191"/>
              <a:gd name="T21" fmla="*/ 287179 h 160"/>
              <a:gd name="T22" fmla="*/ 255330 w 191"/>
              <a:gd name="T23" fmla="*/ 518517 h 160"/>
              <a:gd name="T24" fmla="*/ 279267 w 191"/>
              <a:gd name="T25" fmla="*/ 546437 h 160"/>
              <a:gd name="T26" fmla="*/ 323152 w 191"/>
              <a:gd name="T27" fmla="*/ 546437 h 160"/>
              <a:gd name="T28" fmla="*/ 347089 w 191"/>
              <a:gd name="T29" fmla="*/ 518517 h 160"/>
              <a:gd name="T30" fmla="*/ 347089 w 191"/>
              <a:gd name="T31" fmla="*/ 287179 h 160"/>
              <a:gd name="T32" fmla="*/ 323152 w 191"/>
              <a:gd name="T33" fmla="*/ 259259 h 160"/>
              <a:gd name="T34" fmla="*/ 279267 w 191"/>
              <a:gd name="T35" fmla="*/ 259259 h 160"/>
              <a:gd name="T36" fmla="*/ 430869 w 191"/>
              <a:gd name="T37" fmla="*/ 207407 h 160"/>
              <a:gd name="T38" fmla="*/ 406932 w 191"/>
              <a:gd name="T39" fmla="*/ 235327 h 160"/>
              <a:gd name="T40" fmla="*/ 406932 w 191"/>
              <a:gd name="T41" fmla="*/ 518517 h 160"/>
              <a:gd name="T42" fmla="*/ 430869 w 191"/>
              <a:gd name="T43" fmla="*/ 546437 h 160"/>
              <a:gd name="T44" fmla="*/ 474754 w 191"/>
              <a:gd name="T45" fmla="*/ 546437 h 160"/>
              <a:gd name="T46" fmla="*/ 498691 w 191"/>
              <a:gd name="T47" fmla="*/ 518517 h 160"/>
              <a:gd name="T48" fmla="*/ 498691 w 191"/>
              <a:gd name="T49" fmla="*/ 235327 h 160"/>
              <a:gd name="T50" fmla="*/ 474754 w 191"/>
              <a:gd name="T51" fmla="*/ 207407 h 160"/>
              <a:gd name="T52" fmla="*/ 430869 w 191"/>
              <a:gd name="T53" fmla="*/ 207407 h 160"/>
              <a:gd name="T54" fmla="*/ 586461 w 191"/>
              <a:gd name="T55" fmla="*/ 155555 h 160"/>
              <a:gd name="T56" fmla="*/ 558534 w 191"/>
              <a:gd name="T57" fmla="*/ 179487 h 160"/>
              <a:gd name="T58" fmla="*/ 558534 w 191"/>
              <a:gd name="T59" fmla="*/ 518517 h 160"/>
              <a:gd name="T60" fmla="*/ 586461 w 191"/>
              <a:gd name="T61" fmla="*/ 546437 h 160"/>
              <a:gd name="T62" fmla="*/ 626356 w 191"/>
              <a:gd name="T63" fmla="*/ 546437 h 160"/>
              <a:gd name="T64" fmla="*/ 650293 w 191"/>
              <a:gd name="T65" fmla="*/ 518517 h 160"/>
              <a:gd name="T66" fmla="*/ 650293 w 191"/>
              <a:gd name="T67" fmla="*/ 179487 h 160"/>
              <a:gd name="T68" fmla="*/ 626356 w 191"/>
              <a:gd name="T69" fmla="*/ 155555 h 160"/>
              <a:gd name="T70" fmla="*/ 586461 w 191"/>
              <a:gd name="T71" fmla="*/ 155555 h 160"/>
              <a:gd name="T72" fmla="*/ 111707 w 191"/>
              <a:gd name="T73" fmla="*/ 255270 h 160"/>
              <a:gd name="T74" fmla="*/ 566513 w 191"/>
              <a:gd name="T75" fmla="*/ 83760 h 160"/>
              <a:gd name="T76" fmla="*/ 578482 w 191"/>
              <a:gd name="T77" fmla="*/ 107692 h 160"/>
              <a:gd name="T78" fmla="*/ 626356 w 191"/>
              <a:gd name="T79" fmla="*/ 31909 h 160"/>
              <a:gd name="T80" fmla="*/ 538586 w 191"/>
              <a:gd name="T81" fmla="*/ 27920 h 160"/>
              <a:gd name="T82" fmla="*/ 550555 w 191"/>
              <a:gd name="T83" fmla="*/ 55840 h 160"/>
              <a:gd name="T84" fmla="*/ 107717 w 191"/>
              <a:gd name="T85" fmla="*/ 223361 h 160"/>
              <a:gd name="T86" fmla="*/ 111707 w 191"/>
              <a:gd name="T87" fmla="*/ 255270 h 160"/>
              <a:gd name="T88" fmla="*/ 762000 w 191"/>
              <a:gd name="T89" fmla="*/ 594300 h 160"/>
              <a:gd name="T90" fmla="*/ 686199 w 191"/>
              <a:gd name="T91" fmla="*/ 546437 h 160"/>
              <a:gd name="T92" fmla="*/ 686199 w 191"/>
              <a:gd name="T93" fmla="*/ 574358 h 160"/>
              <a:gd name="T94" fmla="*/ 59843 w 191"/>
              <a:gd name="T95" fmla="*/ 574358 h 160"/>
              <a:gd name="T96" fmla="*/ 59843 w 191"/>
              <a:gd name="T97" fmla="*/ 75783 h 160"/>
              <a:gd name="T98" fmla="*/ 87770 w 191"/>
              <a:gd name="T99" fmla="*/ 75783 h 160"/>
              <a:gd name="T100" fmla="*/ 43885 w 191"/>
              <a:gd name="T101" fmla="*/ 0 h 160"/>
              <a:gd name="T102" fmla="*/ 0 w 191"/>
              <a:gd name="T103" fmla="*/ 75783 h 160"/>
              <a:gd name="T104" fmla="*/ 27927 w 191"/>
              <a:gd name="T105" fmla="*/ 75783 h 160"/>
              <a:gd name="T106" fmla="*/ 27927 w 191"/>
              <a:gd name="T107" fmla="*/ 574358 h 160"/>
              <a:gd name="T108" fmla="*/ 27927 w 191"/>
              <a:gd name="T109" fmla="*/ 594300 h 160"/>
              <a:gd name="T110" fmla="*/ 27927 w 191"/>
              <a:gd name="T111" fmla="*/ 610255 h 160"/>
              <a:gd name="T112" fmla="*/ 686199 w 191"/>
              <a:gd name="T113" fmla="*/ 610255 h 160"/>
              <a:gd name="T114" fmla="*/ 686199 w 191"/>
              <a:gd name="T115" fmla="*/ 638175 h 160"/>
              <a:gd name="T116" fmla="*/ 762000 w 191"/>
              <a:gd name="T117" fmla="*/ 594300 h 16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91" h="160" extrusionOk="0">
                <a:moveTo>
                  <a:pt x="25" y="130"/>
                </a:moveTo>
                <a:cubicBezTo>
                  <a:pt x="25" y="87"/>
                  <a:pt x="25" y="87"/>
                  <a:pt x="25" y="87"/>
                </a:cubicBezTo>
                <a:cubicBezTo>
                  <a:pt x="25" y="84"/>
                  <a:pt x="28" y="81"/>
                  <a:pt x="32" y="81"/>
                </a:cubicBezTo>
                <a:cubicBezTo>
                  <a:pt x="42" y="81"/>
                  <a:pt x="42" y="81"/>
                  <a:pt x="42" y="81"/>
                </a:cubicBezTo>
                <a:cubicBezTo>
                  <a:pt x="46" y="81"/>
                  <a:pt x="49" y="84"/>
                  <a:pt x="49" y="87"/>
                </a:cubicBezTo>
                <a:cubicBezTo>
                  <a:pt x="49" y="130"/>
                  <a:pt x="49" y="130"/>
                  <a:pt x="49" y="130"/>
                </a:cubicBezTo>
                <a:cubicBezTo>
                  <a:pt x="49" y="134"/>
                  <a:pt x="46" y="137"/>
                  <a:pt x="42" y="137"/>
                </a:cubicBezTo>
                <a:cubicBezTo>
                  <a:pt x="32" y="137"/>
                  <a:pt x="32" y="137"/>
                  <a:pt x="32" y="137"/>
                </a:cubicBezTo>
                <a:cubicBezTo>
                  <a:pt x="28" y="137"/>
                  <a:pt x="25" y="134"/>
                  <a:pt x="25" y="130"/>
                </a:cubicBezTo>
                <a:close/>
                <a:moveTo>
                  <a:pt x="70" y="65"/>
                </a:moveTo>
                <a:cubicBezTo>
                  <a:pt x="67" y="65"/>
                  <a:pt x="64" y="68"/>
                  <a:pt x="64" y="72"/>
                </a:cubicBezTo>
                <a:cubicBezTo>
                  <a:pt x="64" y="130"/>
                  <a:pt x="64" y="130"/>
                  <a:pt x="64" y="130"/>
                </a:cubicBezTo>
                <a:cubicBezTo>
                  <a:pt x="64" y="134"/>
                  <a:pt x="67" y="137"/>
                  <a:pt x="70" y="137"/>
                </a:cubicBezTo>
                <a:cubicBezTo>
                  <a:pt x="81" y="137"/>
                  <a:pt x="81" y="137"/>
                  <a:pt x="81" y="137"/>
                </a:cubicBezTo>
                <a:cubicBezTo>
                  <a:pt x="84" y="137"/>
                  <a:pt x="87" y="134"/>
                  <a:pt x="87" y="130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8"/>
                  <a:pt x="84" y="65"/>
                  <a:pt x="81" y="65"/>
                </a:cubicBezTo>
                <a:lnTo>
                  <a:pt x="70" y="65"/>
                </a:lnTo>
                <a:close/>
                <a:moveTo>
                  <a:pt x="108" y="52"/>
                </a:moveTo>
                <a:cubicBezTo>
                  <a:pt x="105" y="52"/>
                  <a:pt x="102" y="55"/>
                  <a:pt x="102" y="59"/>
                </a:cubicBezTo>
                <a:cubicBezTo>
                  <a:pt x="102" y="130"/>
                  <a:pt x="102" y="130"/>
                  <a:pt x="102" y="130"/>
                </a:cubicBezTo>
                <a:cubicBezTo>
                  <a:pt x="102" y="134"/>
                  <a:pt x="105" y="137"/>
                  <a:pt x="108" y="137"/>
                </a:cubicBezTo>
                <a:cubicBezTo>
                  <a:pt x="119" y="137"/>
                  <a:pt x="119" y="137"/>
                  <a:pt x="119" y="137"/>
                </a:cubicBezTo>
                <a:cubicBezTo>
                  <a:pt x="122" y="137"/>
                  <a:pt x="125" y="134"/>
                  <a:pt x="125" y="130"/>
                </a:cubicBezTo>
                <a:cubicBezTo>
                  <a:pt x="125" y="59"/>
                  <a:pt x="125" y="59"/>
                  <a:pt x="125" y="59"/>
                </a:cubicBezTo>
                <a:cubicBezTo>
                  <a:pt x="125" y="55"/>
                  <a:pt x="122" y="52"/>
                  <a:pt x="119" y="52"/>
                </a:cubicBezTo>
                <a:lnTo>
                  <a:pt x="108" y="52"/>
                </a:lnTo>
                <a:close/>
                <a:moveTo>
                  <a:pt x="147" y="39"/>
                </a:moveTo>
                <a:cubicBezTo>
                  <a:pt x="143" y="39"/>
                  <a:pt x="140" y="41"/>
                  <a:pt x="140" y="45"/>
                </a:cubicBezTo>
                <a:cubicBezTo>
                  <a:pt x="140" y="130"/>
                  <a:pt x="140" y="130"/>
                  <a:pt x="140" y="130"/>
                </a:cubicBezTo>
                <a:cubicBezTo>
                  <a:pt x="140" y="134"/>
                  <a:pt x="143" y="137"/>
                  <a:pt x="147" y="137"/>
                </a:cubicBezTo>
                <a:cubicBezTo>
                  <a:pt x="157" y="137"/>
                  <a:pt x="157" y="137"/>
                  <a:pt x="157" y="137"/>
                </a:cubicBezTo>
                <a:cubicBezTo>
                  <a:pt x="161" y="137"/>
                  <a:pt x="163" y="134"/>
                  <a:pt x="163" y="130"/>
                </a:cubicBezTo>
                <a:cubicBezTo>
                  <a:pt x="163" y="45"/>
                  <a:pt x="163" y="45"/>
                  <a:pt x="163" y="45"/>
                </a:cubicBezTo>
                <a:cubicBezTo>
                  <a:pt x="163" y="41"/>
                  <a:pt x="161" y="39"/>
                  <a:pt x="157" y="39"/>
                </a:cubicBezTo>
                <a:lnTo>
                  <a:pt x="147" y="39"/>
                </a:lnTo>
                <a:close/>
                <a:moveTo>
                  <a:pt x="28" y="64"/>
                </a:moveTo>
                <a:cubicBezTo>
                  <a:pt x="69" y="56"/>
                  <a:pt x="108" y="42"/>
                  <a:pt x="142" y="21"/>
                </a:cubicBezTo>
                <a:cubicBezTo>
                  <a:pt x="145" y="27"/>
                  <a:pt x="145" y="27"/>
                  <a:pt x="145" y="27"/>
                </a:cubicBezTo>
                <a:cubicBezTo>
                  <a:pt x="157" y="8"/>
                  <a:pt x="157" y="8"/>
                  <a:pt x="157" y="8"/>
                </a:cubicBezTo>
                <a:cubicBezTo>
                  <a:pt x="135" y="7"/>
                  <a:pt x="135" y="7"/>
                  <a:pt x="135" y="7"/>
                </a:cubicBezTo>
                <a:cubicBezTo>
                  <a:pt x="138" y="14"/>
                  <a:pt x="138" y="14"/>
                  <a:pt x="138" y="14"/>
                </a:cubicBezTo>
                <a:cubicBezTo>
                  <a:pt x="104" y="34"/>
                  <a:pt x="67" y="48"/>
                  <a:pt x="27" y="56"/>
                </a:cubicBezTo>
                <a:lnTo>
                  <a:pt x="28" y="64"/>
                </a:lnTo>
                <a:close/>
                <a:moveTo>
                  <a:pt x="191" y="149"/>
                </a:moveTo>
                <a:cubicBezTo>
                  <a:pt x="172" y="137"/>
                  <a:pt x="172" y="137"/>
                  <a:pt x="172" y="137"/>
                </a:cubicBezTo>
                <a:cubicBezTo>
                  <a:pt x="172" y="144"/>
                  <a:pt x="172" y="144"/>
                  <a:pt x="172" y="144"/>
                </a:cubicBezTo>
                <a:cubicBezTo>
                  <a:pt x="15" y="144"/>
                  <a:pt x="15" y="144"/>
                  <a:pt x="15" y="144"/>
                </a:cubicBezTo>
                <a:cubicBezTo>
                  <a:pt x="15" y="19"/>
                  <a:pt x="15" y="19"/>
                  <a:pt x="15" y="19"/>
                </a:cubicBezTo>
                <a:cubicBezTo>
                  <a:pt x="22" y="19"/>
                  <a:pt x="22" y="19"/>
                  <a:pt x="22" y="19"/>
                </a:cubicBezTo>
                <a:cubicBezTo>
                  <a:pt x="11" y="0"/>
                  <a:pt x="11" y="0"/>
                  <a:pt x="11" y="0"/>
                </a:cubicBezTo>
                <a:cubicBezTo>
                  <a:pt x="0" y="19"/>
                  <a:pt x="0" y="19"/>
                  <a:pt x="0" y="19"/>
                </a:cubicBezTo>
                <a:cubicBezTo>
                  <a:pt x="7" y="19"/>
                  <a:pt x="7" y="19"/>
                  <a:pt x="7" y="19"/>
                </a:cubicBezTo>
                <a:cubicBezTo>
                  <a:pt x="7" y="144"/>
                  <a:pt x="7" y="144"/>
                  <a:pt x="7" y="144"/>
                </a:cubicBezTo>
                <a:cubicBezTo>
                  <a:pt x="7" y="149"/>
                  <a:pt x="7" y="149"/>
                  <a:pt x="7" y="149"/>
                </a:cubicBezTo>
                <a:cubicBezTo>
                  <a:pt x="7" y="153"/>
                  <a:pt x="7" y="153"/>
                  <a:pt x="7" y="153"/>
                </a:cubicBezTo>
                <a:cubicBezTo>
                  <a:pt x="172" y="153"/>
                  <a:pt x="172" y="153"/>
                  <a:pt x="172" y="153"/>
                </a:cubicBezTo>
                <a:cubicBezTo>
                  <a:pt x="172" y="160"/>
                  <a:pt x="172" y="160"/>
                  <a:pt x="172" y="160"/>
                </a:cubicBezTo>
                <a:lnTo>
                  <a:pt x="191" y="149"/>
                </a:lnTo>
                <a:close/>
              </a:path>
            </a:pathLst>
          </a:custGeom>
          <a:solidFill>
            <a:srgbClr val="E249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55309" name="Google Shape;918;p33">
            <a:extLst>
              <a:ext uri="{FF2B5EF4-FFF2-40B4-BE49-F238E27FC236}">
                <a16:creationId xmlns:a16="http://schemas.microsoft.com/office/drawing/2014/main" id="{DB220251-C5CA-4889-934A-F02778EA43A1}"/>
              </a:ext>
            </a:extLst>
          </p:cNvPr>
          <p:cNvSpPr>
            <a:spLocks/>
          </p:cNvSpPr>
          <p:nvPr/>
        </p:nvSpPr>
        <p:spPr bwMode="auto">
          <a:xfrm>
            <a:off x="6697663" y="1347788"/>
            <a:ext cx="677862" cy="611187"/>
          </a:xfrm>
          <a:custGeom>
            <a:avLst/>
            <a:gdLst>
              <a:gd name="T0" fmla="*/ 422667 w 170"/>
              <a:gd name="T1" fmla="*/ 79894 h 153"/>
              <a:gd name="T2" fmla="*/ 299057 w 170"/>
              <a:gd name="T3" fmla="*/ 35952 h 153"/>
              <a:gd name="T4" fmla="*/ 215321 w 170"/>
              <a:gd name="T5" fmla="*/ 79894 h 153"/>
              <a:gd name="T6" fmla="*/ 386780 w 170"/>
              <a:gd name="T7" fmla="*/ 0 h 153"/>
              <a:gd name="T8" fmla="*/ 103673 w 170"/>
              <a:gd name="T9" fmla="*/ 339548 h 153"/>
              <a:gd name="T10" fmla="*/ 275132 w 170"/>
              <a:gd name="T11" fmla="*/ 315580 h 153"/>
              <a:gd name="T12" fmla="*/ 370830 w 170"/>
              <a:gd name="T13" fmla="*/ 283623 h 153"/>
              <a:gd name="T14" fmla="*/ 406717 w 170"/>
              <a:gd name="T15" fmla="*/ 339548 h 153"/>
              <a:gd name="T16" fmla="*/ 677862 w 170"/>
              <a:gd name="T17" fmla="*/ 243676 h 153"/>
              <a:gd name="T18" fmla="*/ 602101 w 170"/>
              <a:gd name="T19" fmla="*/ 99867 h 153"/>
              <a:gd name="T20" fmla="*/ 546277 w 170"/>
              <a:gd name="T21" fmla="*/ 99867 h 153"/>
              <a:gd name="T22" fmla="*/ 486466 w 170"/>
              <a:gd name="T23" fmla="*/ 99867 h 153"/>
              <a:gd name="T24" fmla="*/ 418679 w 170"/>
              <a:gd name="T25" fmla="*/ 99867 h 153"/>
              <a:gd name="T26" fmla="*/ 211333 w 170"/>
              <a:gd name="T27" fmla="*/ 99867 h 153"/>
              <a:gd name="T28" fmla="*/ 127598 w 170"/>
              <a:gd name="T29" fmla="*/ 99867 h 153"/>
              <a:gd name="T30" fmla="*/ 79748 w 170"/>
              <a:gd name="T31" fmla="*/ 99867 h 153"/>
              <a:gd name="T32" fmla="*/ 0 w 170"/>
              <a:gd name="T33" fmla="*/ 243676 h 153"/>
              <a:gd name="T34" fmla="*/ 578176 w 170"/>
              <a:gd name="T35" fmla="*/ 367511 h 153"/>
              <a:gd name="T36" fmla="*/ 406717 w 170"/>
              <a:gd name="T37" fmla="*/ 391479 h 153"/>
              <a:gd name="T38" fmla="*/ 307032 w 170"/>
              <a:gd name="T39" fmla="*/ 427431 h 153"/>
              <a:gd name="T40" fmla="*/ 275132 w 170"/>
              <a:gd name="T41" fmla="*/ 367511 h 153"/>
              <a:gd name="T42" fmla="*/ 0 w 170"/>
              <a:gd name="T43" fmla="*/ 307591 h 153"/>
              <a:gd name="T44" fmla="*/ 79748 w 170"/>
              <a:gd name="T45" fmla="*/ 611187 h 153"/>
              <a:gd name="T46" fmla="*/ 127598 w 170"/>
              <a:gd name="T47" fmla="*/ 611187 h 153"/>
              <a:gd name="T48" fmla="*/ 514378 w 170"/>
              <a:gd name="T49" fmla="*/ 611187 h 153"/>
              <a:gd name="T50" fmla="*/ 562227 w 170"/>
              <a:gd name="T51" fmla="*/ 611187 h 153"/>
              <a:gd name="T52" fmla="*/ 677862 w 170"/>
              <a:gd name="T53" fmla="*/ 523304 h 153"/>
              <a:gd name="T54" fmla="*/ 578176 w 170"/>
              <a:gd name="T55" fmla="*/ 367511 h 153"/>
              <a:gd name="T56" fmla="*/ 307032 w 170"/>
              <a:gd name="T57" fmla="*/ 307591 h 153"/>
              <a:gd name="T58" fmla="*/ 295069 w 170"/>
              <a:gd name="T59" fmla="*/ 335554 h 153"/>
              <a:gd name="T60" fmla="*/ 295069 w 170"/>
              <a:gd name="T61" fmla="*/ 367511 h 153"/>
              <a:gd name="T62" fmla="*/ 295069 w 170"/>
              <a:gd name="T63" fmla="*/ 391479 h 153"/>
              <a:gd name="T64" fmla="*/ 370830 w 170"/>
              <a:gd name="T65" fmla="*/ 403463 h 153"/>
              <a:gd name="T66" fmla="*/ 382793 w 170"/>
              <a:gd name="T67" fmla="*/ 375501 h 153"/>
              <a:gd name="T68" fmla="*/ 382793 w 170"/>
              <a:gd name="T69" fmla="*/ 343543 h 153"/>
              <a:gd name="T70" fmla="*/ 382793 w 170"/>
              <a:gd name="T71" fmla="*/ 319575 h 153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170" h="153" extrusionOk="0">
                <a:moveTo>
                  <a:pt x="116" y="20"/>
                </a:moveTo>
                <a:cubicBezTo>
                  <a:pt x="106" y="20"/>
                  <a:pt x="106" y="20"/>
                  <a:pt x="106" y="20"/>
                </a:cubicBezTo>
                <a:cubicBezTo>
                  <a:pt x="105" y="14"/>
                  <a:pt x="100" y="9"/>
                  <a:pt x="95" y="9"/>
                </a:cubicBezTo>
                <a:cubicBezTo>
                  <a:pt x="75" y="9"/>
                  <a:pt x="75" y="9"/>
                  <a:pt x="75" y="9"/>
                </a:cubicBezTo>
                <a:cubicBezTo>
                  <a:pt x="70" y="9"/>
                  <a:pt x="65" y="14"/>
                  <a:pt x="6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5" y="9"/>
                  <a:pt x="63" y="0"/>
                  <a:pt x="73" y="0"/>
                </a:cubicBezTo>
                <a:cubicBezTo>
                  <a:pt x="97" y="0"/>
                  <a:pt x="97" y="0"/>
                  <a:pt x="97" y="0"/>
                </a:cubicBezTo>
                <a:cubicBezTo>
                  <a:pt x="107" y="0"/>
                  <a:pt x="115" y="9"/>
                  <a:pt x="116" y="20"/>
                </a:cubicBezTo>
                <a:close/>
                <a:moveTo>
                  <a:pt x="26" y="85"/>
                </a:moveTo>
                <a:cubicBezTo>
                  <a:pt x="69" y="85"/>
                  <a:pt x="69" y="85"/>
                  <a:pt x="69" y="85"/>
                </a:cubicBezTo>
                <a:cubicBezTo>
                  <a:pt x="69" y="79"/>
                  <a:pt x="69" y="79"/>
                  <a:pt x="69" y="79"/>
                </a:cubicBezTo>
                <a:cubicBezTo>
                  <a:pt x="69" y="74"/>
                  <a:pt x="72" y="71"/>
                  <a:pt x="77" y="71"/>
                </a:cubicBezTo>
                <a:cubicBezTo>
                  <a:pt x="93" y="71"/>
                  <a:pt x="93" y="71"/>
                  <a:pt x="93" y="71"/>
                </a:cubicBezTo>
                <a:cubicBezTo>
                  <a:pt x="98" y="71"/>
                  <a:pt x="102" y="74"/>
                  <a:pt x="102" y="79"/>
                </a:cubicBezTo>
                <a:cubicBezTo>
                  <a:pt x="102" y="85"/>
                  <a:pt x="102" y="85"/>
                  <a:pt x="102" y="85"/>
                </a:cubicBezTo>
                <a:cubicBezTo>
                  <a:pt x="145" y="85"/>
                  <a:pt x="145" y="85"/>
                  <a:pt x="145" y="85"/>
                </a:cubicBezTo>
                <a:cubicBezTo>
                  <a:pt x="158" y="85"/>
                  <a:pt x="168" y="75"/>
                  <a:pt x="170" y="61"/>
                </a:cubicBezTo>
                <a:cubicBezTo>
                  <a:pt x="170" y="47"/>
                  <a:pt x="170" y="47"/>
                  <a:pt x="170" y="47"/>
                </a:cubicBezTo>
                <a:cubicBezTo>
                  <a:pt x="170" y="35"/>
                  <a:pt x="162" y="25"/>
                  <a:pt x="151" y="25"/>
                </a:cubicBezTo>
                <a:cubicBezTo>
                  <a:pt x="141" y="25"/>
                  <a:pt x="141" y="25"/>
                  <a:pt x="141" y="25"/>
                </a:cubicBezTo>
                <a:cubicBezTo>
                  <a:pt x="137" y="25"/>
                  <a:pt x="137" y="25"/>
                  <a:pt x="137" y="25"/>
                </a:cubicBezTo>
                <a:cubicBezTo>
                  <a:pt x="129" y="25"/>
                  <a:pt x="129" y="25"/>
                  <a:pt x="129" y="25"/>
                </a:cubicBezTo>
                <a:cubicBezTo>
                  <a:pt x="122" y="25"/>
                  <a:pt x="122" y="25"/>
                  <a:pt x="122" y="25"/>
                </a:cubicBezTo>
                <a:cubicBezTo>
                  <a:pt x="117" y="25"/>
                  <a:pt x="117" y="25"/>
                  <a:pt x="117" y="25"/>
                </a:cubicBezTo>
                <a:cubicBezTo>
                  <a:pt x="105" y="25"/>
                  <a:pt x="105" y="25"/>
                  <a:pt x="105" y="25"/>
                </a:cubicBezTo>
                <a:cubicBezTo>
                  <a:pt x="65" y="25"/>
                  <a:pt x="65" y="25"/>
                  <a:pt x="65" y="25"/>
                </a:cubicBezTo>
                <a:cubicBezTo>
                  <a:pt x="53" y="25"/>
                  <a:pt x="53" y="25"/>
                  <a:pt x="53" y="25"/>
                </a:cubicBezTo>
                <a:cubicBezTo>
                  <a:pt x="40" y="25"/>
                  <a:pt x="40" y="25"/>
                  <a:pt x="40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26" y="25"/>
                  <a:pt x="26" y="25"/>
                  <a:pt x="26" y="25"/>
                </a:cubicBezTo>
                <a:cubicBezTo>
                  <a:pt x="20" y="25"/>
                  <a:pt x="20" y="25"/>
                  <a:pt x="20" y="25"/>
                </a:cubicBezTo>
                <a:cubicBezTo>
                  <a:pt x="9" y="25"/>
                  <a:pt x="0" y="35"/>
                  <a:pt x="0" y="47"/>
                </a:cubicBezTo>
                <a:cubicBezTo>
                  <a:pt x="0" y="61"/>
                  <a:pt x="0" y="61"/>
                  <a:pt x="0" y="61"/>
                </a:cubicBezTo>
                <a:cubicBezTo>
                  <a:pt x="2" y="75"/>
                  <a:pt x="13" y="85"/>
                  <a:pt x="26" y="85"/>
                </a:cubicBezTo>
                <a:close/>
                <a:moveTo>
                  <a:pt x="145" y="92"/>
                </a:moveTo>
                <a:cubicBezTo>
                  <a:pt x="102" y="92"/>
                  <a:pt x="102" y="92"/>
                  <a:pt x="102" y="92"/>
                </a:cubicBezTo>
                <a:cubicBezTo>
                  <a:pt x="102" y="98"/>
                  <a:pt x="102" y="98"/>
                  <a:pt x="102" y="98"/>
                </a:cubicBezTo>
                <a:cubicBezTo>
                  <a:pt x="102" y="103"/>
                  <a:pt x="98" y="107"/>
                  <a:pt x="93" y="107"/>
                </a:cubicBezTo>
                <a:cubicBezTo>
                  <a:pt x="77" y="107"/>
                  <a:pt x="77" y="107"/>
                  <a:pt x="77" y="107"/>
                </a:cubicBezTo>
                <a:cubicBezTo>
                  <a:pt x="72" y="107"/>
                  <a:pt x="69" y="103"/>
                  <a:pt x="69" y="98"/>
                </a:cubicBezTo>
                <a:cubicBezTo>
                  <a:pt x="69" y="92"/>
                  <a:pt x="69" y="92"/>
                  <a:pt x="69" y="92"/>
                </a:cubicBezTo>
                <a:cubicBezTo>
                  <a:pt x="26" y="92"/>
                  <a:pt x="26" y="92"/>
                  <a:pt x="26" y="92"/>
                </a:cubicBezTo>
                <a:cubicBezTo>
                  <a:pt x="15" y="92"/>
                  <a:pt x="5" y="86"/>
                  <a:pt x="0" y="77"/>
                </a:cubicBezTo>
                <a:cubicBezTo>
                  <a:pt x="0" y="131"/>
                  <a:pt x="0" y="131"/>
                  <a:pt x="0" y="131"/>
                </a:cubicBezTo>
                <a:cubicBezTo>
                  <a:pt x="0" y="143"/>
                  <a:pt x="9" y="153"/>
                  <a:pt x="20" y="153"/>
                </a:cubicBezTo>
                <a:cubicBezTo>
                  <a:pt x="26" y="153"/>
                  <a:pt x="26" y="153"/>
                  <a:pt x="26" y="153"/>
                </a:cubicBezTo>
                <a:cubicBezTo>
                  <a:pt x="32" y="153"/>
                  <a:pt x="32" y="153"/>
                  <a:pt x="32" y="153"/>
                </a:cubicBezTo>
                <a:cubicBezTo>
                  <a:pt x="40" y="153"/>
                  <a:pt x="40" y="153"/>
                  <a:pt x="40" y="153"/>
                </a:cubicBezTo>
                <a:cubicBezTo>
                  <a:pt x="129" y="153"/>
                  <a:pt x="129" y="153"/>
                  <a:pt x="129" y="153"/>
                </a:cubicBezTo>
                <a:cubicBezTo>
                  <a:pt x="137" y="153"/>
                  <a:pt x="137" y="153"/>
                  <a:pt x="137" y="153"/>
                </a:cubicBezTo>
                <a:cubicBezTo>
                  <a:pt x="141" y="153"/>
                  <a:pt x="141" y="153"/>
                  <a:pt x="141" y="153"/>
                </a:cubicBezTo>
                <a:cubicBezTo>
                  <a:pt x="151" y="153"/>
                  <a:pt x="151" y="153"/>
                  <a:pt x="151" y="153"/>
                </a:cubicBezTo>
                <a:cubicBezTo>
                  <a:pt x="162" y="153"/>
                  <a:pt x="170" y="143"/>
                  <a:pt x="170" y="131"/>
                </a:cubicBezTo>
                <a:cubicBezTo>
                  <a:pt x="170" y="77"/>
                  <a:pt x="170" y="77"/>
                  <a:pt x="170" y="77"/>
                </a:cubicBezTo>
                <a:cubicBezTo>
                  <a:pt x="165" y="86"/>
                  <a:pt x="155" y="92"/>
                  <a:pt x="145" y="92"/>
                </a:cubicBezTo>
                <a:close/>
                <a:moveTo>
                  <a:pt x="93" y="77"/>
                </a:moveTo>
                <a:cubicBezTo>
                  <a:pt x="77" y="77"/>
                  <a:pt x="77" y="77"/>
                  <a:pt x="77" y="77"/>
                </a:cubicBezTo>
                <a:cubicBezTo>
                  <a:pt x="76" y="77"/>
                  <a:pt x="74" y="78"/>
                  <a:pt x="74" y="80"/>
                </a:cubicBezTo>
                <a:cubicBezTo>
                  <a:pt x="74" y="84"/>
                  <a:pt x="74" y="84"/>
                  <a:pt x="74" y="84"/>
                </a:cubicBezTo>
                <a:cubicBezTo>
                  <a:pt x="74" y="86"/>
                  <a:pt x="74" y="86"/>
                  <a:pt x="74" y="86"/>
                </a:cubicBezTo>
                <a:cubicBezTo>
                  <a:pt x="74" y="92"/>
                  <a:pt x="74" y="92"/>
                  <a:pt x="74" y="92"/>
                </a:cubicBezTo>
                <a:cubicBezTo>
                  <a:pt x="74" y="94"/>
                  <a:pt x="74" y="94"/>
                  <a:pt x="74" y="94"/>
                </a:cubicBezTo>
                <a:cubicBezTo>
                  <a:pt x="74" y="98"/>
                  <a:pt x="74" y="98"/>
                  <a:pt x="74" y="98"/>
                </a:cubicBezTo>
                <a:cubicBezTo>
                  <a:pt x="74" y="99"/>
                  <a:pt x="76" y="101"/>
                  <a:pt x="77" y="101"/>
                </a:cubicBezTo>
                <a:cubicBezTo>
                  <a:pt x="93" y="101"/>
                  <a:pt x="93" y="101"/>
                  <a:pt x="93" y="101"/>
                </a:cubicBezTo>
                <a:cubicBezTo>
                  <a:pt x="95" y="101"/>
                  <a:pt x="96" y="99"/>
                  <a:pt x="96" y="98"/>
                </a:cubicBezTo>
                <a:cubicBezTo>
                  <a:pt x="96" y="94"/>
                  <a:pt x="96" y="94"/>
                  <a:pt x="96" y="94"/>
                </a:cubicBezTo>
                <a:cubicBezTo>
                  <a:pt x="96" y="92"/>
                  <a:pt x="96" y="92"/>
                  <a:pt x="96" y="92"/>
                </a:cubicBezTo>
                <a:cubicBezTo>
                  <a:pt x="96" y="86"/>
                  <a:pt x="96" y="86"/>
                  <a:pt x="96" y="86"/>
                </a:cubicBezTo>
                <a:cubicBezTo>
                  <a:pt x="96" y="84"/>
                  <a:pt x="96" y="84"/>
                  <a:pt x="96" y="84"/>
                </a:cubicBezTo>
                <a:cubicBezTo>
                  <a:pt x="96" y="80"/>
                  <a:pt x="96" y="80"/>
                  <a:pt x="96" y="80"/>
                </a:cubicBezTo>
                <a:cubicBezTo>
                  <a:pt x="96" y="78"/>
                  <a:pt x="95" y="77"/>
                  <a:pt x="93" y="77"/>
                </a:cubicBezTo>
                <a:close/>
              </a:path>
            </a:pathLst>
          </a:custGeom>
          <a:solidFill>
            <a:srgbClr val="64D1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55310" name="Google Shape;919;p33">
            <a:extLst>
              <a:ext uri="{FF2B5EF4-FFF2-40B4-BE49-F238E27FC236}">
                <a16:creationId xmlns:a16="http://schemas.microsoft.com/office/drawing/2014/main" id="{B7BA8813-244C-4AC6-A282-94049604D5BB}"/>
              </a:ext>
            </a:extLst>
          </p:cNvPr>
          <p:cNvSpPr>
            <a:spLocks/>
          </p:cNvSpPr>
          <p:nvPr/>
        </p:nvSpPr>
        <p:spPr bwMode="auto">
          <a:xfrm>
            <a:off x="10528300" y="1227138"/>
            <a:ext cx="503238" cy="735012"/>
          </a:xfrm>
          <a:custGeom>
            <a:avLst/>
            <a:gdLst>
              <a:gd name="T0" fmla="*/ 503238 w 126"/>
              <a:gd name="T1" fmla="*/ 487345 h 184"/>
              <a:gd name="T2" fmla="*/ 327504 w 126"/>
              <a:gd name="T3" fmla="*/ 323565 h 184"/>
              <a:gd name="T4" fmla="*/ 235643 w 126"/>
              <a:gd name="T5" fmla="*/ 299597 h 184"/>
              <a:gd name="T6" fmla="*/ 119819 w 126"/>
              <a:gd name="T7" fmla="*/ 239678 h 184"/>
              <a:gd name="T8" fmla="*/ 243631 w 126"/>
              <a:gd name="T9" fmla="*/ 183753 h 184"/>
              <a:gd name="T10" fmla="*/ 375432 w 126"/>
              <a:gd name="T11" fmla="*/ 231689 h 184"/>
              <a:gd name="T12" fmla="*/ 439335 w 126"/>
              <a:gd name="T13" fmla="*/ 227694 h 184"/>
              <a:gd name="T14" fmla="*/ 467292 w 126"/>
              <a:gd name="T15" fmla="*/ 183753 h 184"/>
              <a:gd name="T16" fmla="*/ 303540 w 126"/>
              <a:gd name="T17" fmla="*/ 83887 h 184"/>
              <a:gd name="T18" fmla="*/ 303540 w 126"/>
              <a:gd name="T19" fmla="*/ 27962 h 184"/>
              <a:gd name="T20" fmla="*/ 271589 w 126"/>
              <a:gd name="T21" fmla="*/ 0 h 184"/>
              <a:gd name="T22" fmla="*/ 231649 w 126"/>
              <a:gd name="T23" fmla="*/ 0 h 184"/>
              <a:gd name="T24" fmla="*/ 199698 w 126"/>
              <a:gd name="T25" fmla="*/ 27962 h 184"/>
              <a:gd name="T26" fmla="*/ 199698 w 126"/>
              <a:gd name="T27" fmla="*/ 79893 h 184"/>
              <a:gd name="T28" fmla="*/ 0 w 126"/>
              <a:gd name="T29" fmla="*/ 243672 h 184"/>
              <a:gd name="T30" fmla="*/ 187716 w 126"/>
              <a:gd name="T31" fmla="*/ 399463 h 184"/>
              <a:gd name="T32" fmla="*/ 291559 w 126"/>
              <a:gd name="T33" fmla="*/ 427425 h 184"/>
              <a:gd name="T34" fmla="*/ 383419 w 126"/>
              <a:gd name="T35" fmla="*/ 491340 h 184"/>
              <a:gd name="T36" fmla="*/ 255613 w 126"/>
              <a:gd name="T37" fmla="*/ 551259 h 184"/>
              <a:gd name="T38" fmla="*/ 103843 w 126"/>
              <a:gd name="T39" fmla="*/ 495334 h 184"/>
              <a:gd name="T40" fmla="*/ 35946 w 126"/>
              <a:gd name="T41" fmla="*/ 507318 h 184"/>
              <a:gd name="T42" fmla="*/ 15976 w 126"/>
              <a:gd name="T43" fmla="*/ 551259 h 184"/>
              <a:gd name="T44" fmla="*/ 199698 w 126"/>
              <a:gd name="T45" fmla="*/ 651125 h 184"/>
              <a:gd name="T46" fmla="*/ 199698 w 126"/>
              <a:gd name="T47" fmla="*/ 707050 h 184"/>
              <a:gd name="T48" fmla="*/ 231649 w 126"/>
              <a:gd name="T49" fmla="*/ 735012 h 184"/>
              <a:gd name="T50" fmla="*/ 271589 w 126"/>
              <a:gd name="T51" fmla="*/ 735012 h 184"/>
              <a:gd name="T52" fmla="*/ 303540 w 126"/>
              <a:gd name="T53" fmla="*/ 707050 h 184"/>
              <a:gd name="T54" fmla="*/ 303540 w 126"/>
              <a:gd name="T55" fmla="*/ 655119 h 184"/>
              <a:gd name="T56" fmla="*/ 503238 w 126"/>
              <a:gd name="T57" fmla="*/ 487345 h 184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126" h="184" extrusionOk="0">
                <a:moveTo>
                  <a:pt x="126" y="122"/>
                </a:moveTo>
                <a:cubicBezTo>
                  <a:pt x="126" y="103"/>
                  <a:pt x="111" y="88"/>
                  <a:pt x="82" y="81"/>
                </a:cubicBezTo>
                <a:cubicBezTo>
                  <a:pt x="79" y="80"/>
                  <a:pt x="62" y="76"/>
                  <a:pt x="59" y="75"/>
                </a:cubicBezTo>
                <a:cubicBezTo>
                  <a:pt x="36" y="69"/>
                  <a:pt x="30" y="66"/>
                  <a:pt x="30" y="60"/>
                </a:cubicBezTo>
                <a:cubicBezTo>
                  <a:pt x="30" y="53"/>
                  <a:pt x="38" y="46"/>
                  <a:pt x="61" y="46"/>
                </a:cubicBezTo>
                <a:cubicBezTo>
                  <a:pt x="78" y="46"/>
                  <a:pt x="94" y="58"/>
                  <a:pt x="94" y="58"/>
                </a:cubicBezTo>
                <a:cubicBezTo>
                  <a:pt x="100" y="62"/>
                  <a:pt x="104" y="62"/>
                  <a:pt x="110" y="57"/>
                </a:cubicBezTo>
                <a:cubicBezTo>
                  <a:pt x="110" y="57"/>
                  <a:pt x="117" y="51"/>
                  <a:pt x="117" y="46"/>
                </a:cubicBezTo>
                <a:cubicBezTo>
                  <a:pt x="117" y="37"/>
                  <a:pt x="97" y="25"/>
                  <a:pt x="76" y="21"/>
                </a:cubicBezTo>
                <a:cubicBezTo>
                  <a:pt x="76" y="7"/>
                  <a:pt x="76" y="7"/>
                  <a:pt x="76" y="7"/>
                </a:cubicBezTo>
                <a:cubicBezTo>
                  <a:pt x="76" y="3"/>
                  <a:pt x="72" y="0"/>
                  <a:pt x="68" y="0"/>
                </a:cubicBezTo>
                <a:cubicBezTo>
                  <a:pt x="58" y="0"/>
                  <a:pt x="58" y="0"/>
                  <a:pt x="58" y="0"/>
                </a:cubicBezTo>
                <a:cubicBezTo>
                  <a:pt x="53" y="0"/>
                  <a:pt x="50" y="3"/>
                  <a:pt x="50" y="7"/>
                </a:cubicBezTo>
                <a:cubicBezTo>
                  <a:pt x="50" y="20"/>
                  <a:pt x="50" y="20"/>
                  <a:pt x="50" y="20"/>
                </a:cubicBezTo>
                <a:cubicBezTo>
                  <a:pt x="17" y="23"/>
                  <a:pt x="0" y="40"/>
                  <a:pt x="0" y="61"/>
                </a:cubicBezTo>
                <a:cubicBezTo>
                  <a:pt x="0" y="84"/>
                  <a:pt x="22" y="94"/>
                  <a:pt x="47" y="100"/>
                </a:cubicBezTo>
                <a:cubicBezTo>
                  <a:pt x="51" y="101"/>
                  <a:pt x="70" y="106"/>
                  <a:pt x="73" y="107"/>
                </a:cubicBezTo>
                <a:cubicBezTo>
                  <a:pt x="92" y="111"/>
                  <a:pt x="96" y="118"/>
                  <a:pt x="96" y="123"/>
                </a:cubicBezTo>
                <a:cubicBezTo>
                  <a:pt x="96" y="131"/>
                  <a:pt x="88" y="138"/>
                  <a:pt x="64" y="138"/>
                </a:cubicBezTo>
                <a:cubicBezTo>
                  <a:pt x="48" y="138"/>
                  <a:pt x="26" y="124"/>
                  <a:pt x="26" y="124"/>
                </a:cubicBezTo>
                <a:cubicBezTo>
                  <a:pt x="19" y="120"/>
                  <a:pt x="14" y="121"/>
                  <a:pt x="9" y="127"/>
                </a:cubicBezTo>
                <a:cubicBezTo>
                  <a:pt x="9" y="127"/>
                  <a:pt x="4" y="132"/>
                  <a:pt x="4" y="138"/>
                </a:cubicBezTo>
                <a:cubicBezTo>
                  <a:pt x="4" y="147"/>
                  <a:pt x="28" y="158"/>
                  <a:pt x="50" y="163"/>
                </a:cubicBezTo>
                <a:cubicBezTo>
                  <a:pt x="50" y="177"/>
                  <a:pt x="50" y="177"/>
                  <a:pt x="50" y="177"/>
                </a:cubicBezTo>
                <a:cubicBezTo>
                  <a:pt x="50" y="181"/>
                  <a:pt x="53" y="184"/>
                  <a:pt x="58" y="184"/>
                </a:cubicBezTo>
                <a:cubicBezTo>
                  <a:pt x="68" y="184"/>
                  <a:pt x="68" y="184"/>
                  <a:pt x="68" y="184"/>
                </a:cubicBezTo>
                <a:cubicBezTo>
                  <a:pt x="72" y="184"/>
                  <a:pt x="76" y="181"/>
                  <a:pt x="76" y="177"/>
                </a:cubicBezTo>
                <a:cubicBezTo>
                  <a:pt x="76" y="164"/>
                  <a:pt x="76" y="164"/>
                  <a:pt x="76" y="164"/>
                </a:cubicBezTo>
                <a:cubicBezTo>
                  <a:pt x="111" y="160"/>
                  <a:pt x="126" y="142"/>
                  <a:pt x="126" y="122"/>
                </a:cubicBezTo>
                <a:close/>
              </a:path>
            </a:pathLst>
          </a:custGeom>
          <a:solidFill>
            <a:srgbClr val="0652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55311" name="Google Shape;920;p33">
            <a:extLst>
              <a:ext uri="{FF2B5EF4-FFF2-40B4-BE49-F238E27FC236}">
                <a16:creationId xmlns:a16="http://schemas.microsoft.com/office/drawing/2014/main" id="{444D583E-4BCF-4F18-9908-80A85F6364BA}"/>
              </a:ext>
            </a:extLst>
          </p:cNvPr>
          <p:cNvSpPr>
            <a:spLocks/>
          </p:cNvSpPr>
          <p:nvPr/>
        </p:nvSpPr>
        <p:spPr bwMode="auto">
          <a:xfrm>
            <a:off x="4330700" y="2478088"/>
            <a:ext cx="1671638" cy="522287"/>
          </a:xfrm>
          <a:custGeom>
            <a:avLst/>
            <a:gdLst>
              <a:gd name="T0" fmla="*/ 1627753 w 419"/>
              <a:gd name="T1" fmla="*/ 446535 h 131"/>
              <a:gd name="T2" fmla="*/ 881699 w 419"/>
              <a:gd name="T3" fmla="*/ 15948 h 131"/>
              <a:gd name="T4" fmla="*/ 789939 w 419"/>
              <a:gd name="T5" fmla="*/ 15948 h 131"/>
              <a:gd name="T6" fmla="*/ 47875 w 419"/>
              <a:gd name="T7" fmla="*/ 442549 h 131"/>
              <a:gd name="T8" fmla="*/ 0 w 419"/>
              <a:gd name="T9" fmla="*/ 522287 h 131"/>
              <a:gd name="T10" fmla="*/ 1671638 w 419"/>
              <a:gd name="T11" fmla="*/ 522287 h 131"/>
              <a:gd name="T12" fmla="*/ 1627753 w 419"/>
              <a:gd name="T13" fmla="*/ 446535 h 13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19" h="131" extrusionOk="0">
                <a:moveTo>
                  <a:pt x="408" y="112"/>
                </a:moveTo>
                <a:cubicBezTo>
                  <a:pt x="221" y="4"/>
                  <a:pt x="221" y="4"/>
                  <a:pt x="221" y="4"/>
                </a:cubicBezTo>
                <a:cubicBezTo>
                  <a:pt x="214" y="0"/>
                  <a:pt x="205" y="0"/>
                  <a:pt x="198" y="4"/>
                </a:cubicBezTo>
                <a:cubicBezTo>
                  <a:pt x="12" y="111"/>
                  <a:pt x="12" y="111"/>
                  <a:pt x="12" y="111"/>
                </a:cubicBezTo>
                <a:cubicBezTo>
                  <a:pt x="5" y="115"/>
                  <a:pt x="0" y="123"/>
                  <a:pt x="0" y="131"/>
                </a:cubicBezTo>
                <a:cubicBezTo>
                  <a:pt x="419" y="131"/>
                  <a:pt x="419" y="131"/>
                  <a:pt x="419" y="131"/>
                </a:cubicBezTo>
                <a:cubicBezTo>
                  <a:pt x="419" y="123"/>
                  <a:pt x="415" y="116"/>
                  <a:pt x="408" y="112"/>
                </a:cubicBezTo>
                <a:close/>
              </a:path>
            </a:pathLst>
          </a:custGeom>
          <a:solidFill>
            <a:srgbClr val="FFC2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55312" name="Google Shape;921;p33">
            <a:extLst>
              <a:ext uri="{FF2B5EF4-FFF2-40B4-BE49-F238E27FC236}">
                <a16:creationId xmlns:a16="http://schemas.microsoft.com/office/drawing/2014/main" id="{6945C1C0-DCCE-42DC-A10F-C2FD9487CFC4}"/>
              </a:ext>
            </a:extLst>
          </p:cNvPr>
          <p:cNvSpPr>
            <a:spLocks/>
          </p:cNvSpPr>
          <p:nvPr/>
        </p:nvSpPr>
        <p:spPr bwMode="auto">
          <a:xfrm>
            <a:off x="4330700" y="3000375"/>
            <a:ext cx="1671638" cy="866775"/>
          </a:xfrm>
          <a:custGeom>
            <a:avLst/>
            <a:gdLst>
              <a:gd name="T0" fmla="*/ 1671638 w 419"/>
              <a:gd name="T1" fmla="*/ 3994 h 217"/>
              <a:gd name="T2" fmla="*/ 1671638 w 419"/>
              <a:gd name="T3" fmla="*/ 0 h 217"/>
              <a:gd name="T4" fmla="*/ 0 w 419"/>
              <a:gd name="T5" fmla="*/ 0 h 217"/>
              <a:gd name="T6" fmla="*/ 0 w 419"/>
              <a:gd name="T7" fmla="*/ 862781 h 217"/>
              <a:gd name="T8" fmla="*/ 0 w 419"/>
              <a:gd name="T9" fmla="*/ 866775 h 217"/>
              <a:gd name="T10" fmla="*/ 1671638 w 419"/>
              <a:gd name="T11" fmla="*/ 866775 h 217"/>
              <a:gd name="T12" fmla="*/ 1671638 w 419"/>
              <a:gd name="T13" fmla="*/ 862781 h 217"/>
              <a:gd name="T14" fmla="*/ 1671638 w 419"/>
              <a:gd name="T15" fmla="*/ 3994 h 21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419" h="217" extrusionOk="0">
                <a:moveTo>
                  <a:pt x="419" y="1"/>
                </a:moveTo>
                <a:cubicBezTo>
                  <a:pt x="419" y="1"/>
                  <a:pt x="419" y="1"/>
                  <a:pt x="41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16"/>
                  <a:pt x="0" y="216"/>
                  <a:pt x="0" y="216"/>
                </a:cubicBezTo>
                <a:cubicBezTo>
                  <a:pt x="0" y="216"/>
                  <a:pt x="0" y="216"/>
                  <a:pt x="0" y="217"/>
                </a:cubicBezTo>
                <a:cubicBezTo>
                  <a:pt x="419" y="217"/>
                  <a:pt x="419" y="217"/>
                  <a:pt x="419" y="217"/>
                </a:cubicBezTo>
                <a:cubicBezTo>
                  <a:pt x="419" y="216"/>
                  <a:pt x="419" y="216"/>
                  <a:pt x="419" y="216"/>
                </a:cubicBezTo>
                <a:lnTo>
                  <a:pt x="419" y="1"/>
                </a:lnTo>
                <a:close/>
              </a:path>
            </a:pathLst>
          </a:custGeom>
          <a:solidFill>
            <a:srgbClr val="FFAB2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55313" name="Google Shape;922;p33">
            <a:extLst>
              <a:ext uri="{FF2B5EF4-FFF2-40B4-BE49-F238E27FC236}">
                <a16:creationId xmlns:a16="http://schemas.microsoft.com/office/drawing/2014/main" id="{2D5DF0D6-7983-4EB3-92AB-7D5880C4B5A3}"/>
              </a:ext>
            </a:extLst>
          </p:cNvPr>
          <p:cNvSpPr>
            <a:spLocks/>
          </p:cNvSpPr>
          <p:nvPr/>
        </p:nvSpPr>
        <p:spPr bwMode="auto">
          <a:xfrm>
            <a:off x="4330700" y="3867150"/>
            <a:ext cx="1671638" cy="522288"/>
          </a:xfrm>
          <a:custGeom>
            <a:avLst/>
            <a:gdLst>
              <a:gd name="T0" fmla="*/ 47875 w 419"/>
              <a:gd name="T1" fmla="*/ 75752 h 131"/>
              <a:gd name="T2" fmla="*/ 789939 w 419"/>
              <a:gd name="T3" fmla="*/ 506340 h 131"/>
              <a:gd name="T4" fmla="*/ 881699 w 419"/>
              <a:gd name="T5" fmla="*/ 506340 h 131"/>
              <a:gd name="T6" fmla="*/ 1627753 w 419"/>
              <a:gd name="T7" fmla="*/ 75752 h 131"/>
              <a:gd name="T8" fmla="*/ 1671638 w 419"/>
              <a:gd name="T9" fmla="*/ 0 h 131"/>
              <a:gd name="T10" fmla="*/ 0 w 419"/>
              <a:gd name="T11" fmla="*/ 0 h 131"/>
              <a:gd name="T12" fmla="*/ 47875 w 419"/>
              <a:gd name="T13" fmla="*/ 75752 h 13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19" h="131" extrusionOk="0">
                <a:moveTo>
                  <a:pt x="12" y="19"/>
                </a:moveTo>
                <a:cubicBezTo>
                  <a:pt x="198" y="127"/>
                  <a:pt x="198" y="127"/>
                  <a:pt x="198" y="127"/>
                </a:cubicBezTo>
                <a:cubicBezTo>
                  <a:pt x="205" y="131"/>
                  <a:pt x="214" y="131"/>
                  <a:pt x="221" y="127"/>
                </a:cubicBezTo>
                <a:cubicBezTo>
                  <a:pt x="408" y="19"/>
                  <a:pt x="408" y="19"/>
                  <a:pt x="408" y="19"/>
                </a:cubicBezTo>
                <a:cubicBezTo>
                  <a:pt x="415" y="15"/>
                  <a:pt x="419" y="8"/>
                  <a:pt x="41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8"/>
                  <a:pt x="5" y="15"/>
                  <a:pt x="12" y="19"/>
                </a:cubicBezTo>
                <a:close/>
              </a:path>
            </a:pathLst>
          </a:custGeom>
          <a:solidFill>
            <a:srgbClr val="FA970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55314" name="Google Shape;923;p33">
            <a:extLst>
              <a:ext uri="{FF2B5EF4-FFF2-40B4-BE49-F238E27FC236}">
                <a16:creationId xmlns:a16="http://schemas.microsoft.com/office/drawing/2014/main" id="{3ECD5319-924C-4648-BD94-A669FDFA590D}"/>
              </a:ext>
            </a:extLst>
          </p:cNvPr>
          <p:cNvSpPr>
            <a:spLocks/>
          </p:cNvSpPr>
          <p:nvPr/>
        </p:nvSpPr>
        <p:spPr bwMode="auto">
          <a:xfrm>
            <a:off x="8066088" y="3867150"/>
            <a:ext cx="1671637" cy="522288"/>
          </a:xfrm>
          <a:custGeom>
            <a:avLst/>
            <a:gdLst>
              <a:gd name="T0" fmla="*/ 47875 w 419"/>
              <a:gd name="T1" fmla="*/ 75752 h 131"/>
              <a:gd name="T2" fmla="*/ 789938 w 419"/>
              <a:gd name="T3" fmla="*/ 506340 h 131"/>
              <a:gd name="T4" fmla="*/ 881699 w 419"/>
              <a:gd name="T5" fmla="*/ 506340 h 131"/>
              <a:gd name="T6" fmla="*/ 1627752 w 419"/>
              <a:gd name="T7" fmla="*/ 75752 h 131"/>
              <a:gd name="T8" fmla="*/ 1671637 w 419"/>
              <a:gd name="T9" fmla="*/ 0 h 131"/>
              <a:gd name="T10" fmla="*/ 0 w 419"/>
              <a:gd name="T11" fmla="*/ 0 h 131"/>
              <a:gd name="T12" fmla="*/ 47875 w 419"/>
              <a:gd name="T13" fmla="*/ 75752 h 13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19" h="131" extrusionOk="0">
                <a:moveTo>
                  <a:pt x="12" y="19"/>
                </a:moveTo>
                <a:cubicBezTo>
                  <a:pt x="198" y="127"/>
                  <a:pt x="198" y="127"/>
                  <a:pt x="198" y="127"/>
                </a:cubicBezTo>
                <a:cubicBezTo>
                  <a:pt x="205" y="131"/>
                  <a:pt x="214" y="131"/>
                  <a:pt x="221" y="127"/>
                </a:cubicBezTo>
                <a:cubicBezTo>
                  <a:pt x="408" y="19"/>
                  <a:pt x="408" y="19"/>
                  <a:pt x="408" y="19"/>
                </a:cubicBezTo>
                <a:cubicBezTo>
                  <a:pt x="415" y="15"/>
                  <a:pt x="419" y="8"/>
                  <a:pt x="419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8"/>
                  <a:pt x="5" y="15"/>
                  <a:pt x="12" y="19"/>
                </a:cubicBezTo>
                <a:close/>
              </a:path>
            </a:pathLst>
          </a:custGeom>
          <a:solidFill>
            <a:srgbClr val="0A98C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55315" name="Google Shape;924;p33">
            <a:extLst>
              <a:ext uri="{FF2B5EF4-FFF2-40B4-BE49-F238E27FC236}">
                <a16:creationId xmlns:a16="http://schemas.microsoft.com/office/drawing/2014/main" id="{CCF073F6-FE80-412B-B913-F4FF2F701DDF}"/>
              </a:ext>
            </a:extLst>
          </p:cNvPr>
          <p:cNvSpPr>
            <a:spLocks/>
          </p:cNvSpPr>
          <p:nvPr/>
        </p:nvSpPr>
        <p:spPr bwMode="auto">
          <a:xfrm>
            <a:off x="8066088" y="3005138"/>
            <a:ext cx="1671637" cy="862012"/>
          </a:xfrm>
          <a:custGeom>
            <a:avLst/>
            <a:gdLst>
              <a:gd name="T0" fmla="*/ 1671637 w 419"/>
              <a:gd name="T1" fmla="*/ 0 h 216"/>
              <a:gd name="T2" fmla="*/ 1671637 w 419"/>
              <a:gd name="T3" fmla="*/ 0 h 216"/>
              <a:gd name="T4" fmla="*/ 0 w 419"/>
              <a:gd name="T5" fmla="*/ 0 h 216"/>
              <a:gd name="T6" fmla="*/ 0 w 419"/>
              <a:gd name="T7" fmla="*/ 858021 h 216"/>
              <a:gd name="T8" fmla="*/ 0 w 419"/>
              <a:gd name="T9" fmla="*/ 862012 h 216"/>
              <a:gd name="T10" fmla="*/ 1671637 w 419"/>
              <a:gd name="T11" fmla="*/ 862012 h 216"/>
              <a:gd name="T12" fmla="*/ 1671637 w 419"/>
              <a:gd name="T13" fmla="*/ 858021 h 216"/>
              <a:gd name="T14" fmla="*/ 1671637 w 419"/>
              <a:gd name="T15" fmla="*/ 0 h 21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419" h="216" extrusionOk="0">
                <a:moveTo>
                  <a:pt x="419" y="0"/>
                </a:moveTo>
                <a:cubicBezTo>
                  <a:pt x="419" y="0"/>
                  <a:pt x="419" y="0"/>
                  <a:pt x="41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15"/>
                  <a:pt x="0" y="215"/>
                  <a:pt x="0" y="215"/>
                </a:cubicBezTo>
                <a:cubicBezTo>
                  <a:pt x="0" y="215"/>
                  <a:pt x="0" y="216"/>
                  <a:pt x="0" y="216"/>
                </a:cubicBezTo>
                <a:cubicBezTo>
                  <a:pt x="419" y="216"/>
                  <a:pt x="419" y="216"/>
                  <a:pt x="419" y="216"/>
                </a:cubicBezTo>
                <a:cubicBezTo>
                  <a:pt x="419" y="216"/>
                  <a:pt x="419" y="215"/>
                  <a:pt x="419" y="215"/>
                </a:cubicBezTo>
                <a:lnTo>
                  <a:pt x="419" y="0"/>
                </a:lnTo>
                <a:close/>
              </a:path>
            </a:pathLst>
          </a:custGeom>
          <a:solidFill>
            <a:srgbClr val="34B2E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55316" name="Google Shape;925;p33">
            <a:extLst>
              <a:ext uri="{FF2B5EF4-FFF2-40B4-BE49-F238E27FC236}">
                <a16:creationId xmlns:a16="http://schemas.microsoft.com/office/drawing/2014/main" id="{9026EF67-DA3C-4643-870A-F4E4154605C7}"/>
              </a:ext>
            </a:extLst>
          </p:cNvPr>
          <p:cNvSpPr>
            <a:spLocks/>
          </p:cNvSpPr>
          <p:nvPr/>
        </p:nvSpPr>
        <p:spPr bwMode="auto">
          <a:xfrm>
            <a:off x="8066088" y="2478088"/>
            <a:ext cx="1671637" cy="527050"/>
          </a:xfrm>
          <a:custGeom>
            <a:avLst/>
            <a:gdLst>
              <a:gd name="T0" fmla="*/ 1627752 w 419"/>
              <a:gd name="T1" fmla="*/ 447194 h 132"/>
              <a:gd name="T2" fmla="*/ 885688 w 419"/>
              <a:gd name="T3" fmla="*/ 15971 h 132"/>
              <a:gd name="T4" fmla="*/ 789938 w 419"/>
              <a:gd name="T5" fmla="*/ 15971 h 132"/>
              <a:gd name="T6" fmla="*/ 47875 w 419"/>
              <a:gd name="T7" fmla="*/ 447194 h 132"/>
              <a:gd name="T8" fmla="*/ 0 w 419"/>
              <a:gd name="T9" fmla="*/ 527050 h 132"/>
              <a:gd name="T10" fmla="*/ 0 w 419"/>
              <a:gd name="T11" fmla="*/ 527050 h 132"/>
              <a:gd name="T12" fmla="*/ 1671637 w 419"/>
              <a:gd name="T13" fmla="*/ 527050 h 132"/>
              <a:gd name="T14" fmla="*/ 1627752 w 419"/>
              <a:gd name="T15" fmla="*/ 447194 h 13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419" h="132" extrusionOk="0">
                <a:moveTo>
                  <a:pt x="408" y="112"/>
                </a:moveTo>
                <a:cubicBezTo>
                  <a:pt x="222" y="4"/>
                  <a:pt x="222" y="4"/>
                  <a:pt x="222" y="4"/>
                </a:cubicBezTo>
                <a:cubicBezTo>
                  <a:pt x="214" y="0"/>
                  <a:pt x="205" y="0"/>
                  <a:pt x="198" y="4"/>
                </a:cubicBezTo>
                <a:cubicBezTo>
                  <a:pt x="12" y="112"/>
                  <a:pt x="12" y="112"/>
                  <a:pt x="12" y="112"/>
                </a:cubicBezTo>
                <a:cubicBezTo>
                  <a:pt x="5" y="116"/>
                  <a:pt x="0" y="123"/>
                  <a:pt x="0" y="132"/>
                </a:cubicBezTo>
                <a:cubicBezTo>
                  <a:pt x="0" y="132"/>
                  <a:pt x="0" y="132"/>
                  <a:pt x="0" y="132"/>
                </a:cubicBezTo>
                <a:cubicBezTo>
                  <a:pt x="419" y="132"/>
                  <a:pt x="419" y="132"/>
                  <a:pt x="419" y="132"/>
                </a:cubicBezTo>
                <a:cubicBezTo>
                  <a:pt x="419" y="124"/>
                  <a:pt x="415" y="116"/>
                  <a:pt x="408" y="112"/>
                </a:cubicBezTo>
                <a:close/>
              </a:path>
            </a:pathLst>
          </a:custGeom>
          <a:solidFill>
            <a:srgbClr val="68CB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55317" name="Google Shape;926;p33">
            <a:extLst>
              <a:ext uri="{FF2B5EF4-FFF2-40B4-BE49-F238E27FC236}">
                <a16:creationId xmlns:a16="http://schemas.microsoft.com/office/drawing/2014/main" id="{064CEDB7-9614-4A87-84C6-954804A61F7D}"/>
              </a:ext>
            </a:extLst>
          </p:cNvPr>
          <p:cNvSpPr>
            <a:spLocks/>
          </p:cNvSpPr>
          <p:nvPr/>
        </p:nvSpPr>
        <p:spPr bwMode="auto">
          <a:xfrm>
            <a:off x="2463800" y="3862388"/>
            <a:ext cx="1671638" cy="523875"/>
          </a:xfrm>
          <a:custGeom>
            <a:avLst/>
            <a:gdLst>
              <a:gd name="T0" fmla="*/ 43885 w 419"/>
              <a:gd name="T1" fmla="*/ 75982 h 131"/>
              <a:gd name="T2" fmla="*/ 789939 w 419"/>
              <a:gd name="T3" fmla="*/ 507879 h 131"/>
              <a:gd name="T4" fmla="*/ 881699 w 419"/>
              <a:gd name="T5" fmla="*/ 507879 h 131"/>
              <a:gd name="T6" fmla="*/ 1623763 w 419"/>
              <a:gd name="T7" fmla="*/ 79981 h 131"/>
              <a:gd name="T8" fmla="*/ 1671638 w 419"/>
              <a:gd name="T9" fmla="*/ 0 h 131"/>
              <a:gd name="T10" fmla="*/ 0 w 419"/>
              <a:gd name="T11" fmla="*/ 0 h 131"/>
              <a:gd name="T12" fmla="*/ 43885 w 419"/>
              <a:gd name="T13" fmla="*/ 75982 h 13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19" h="131" extrusionOk="0">
                <a:moveTo>
                  <a:pt x="11" y="19"/>
                </a:moveTo>
                <a:cubicBezTo>
                  <a:pt x="198" y="127"/>
                  <a:pt x="198" y="127"/>
                  <a:pt x="198" y="127"/>
                </a:cubicBezTo>
                <a:cubicBezTo>
                  <a:pt x="205" y="131"/>
                  <a:pt x="214" y="131"/>
                  <a:pt x="221" y="127"/>
                </a:cubicBezTo>
                <a:cubicBezTo>
                  <a:pt x="407" y="20"/>
                  <a:pt x="407" y="20"/>
                  <a:pt x="407" y="20"/>
                </a:cubicBezTo>
                <a:cubicBezTo>
                  <a:pt x="414" y="16"/>
                  <a:pt x="419" y="8"/>
                  <a:pt x="41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8"/>
                  <a:pt x="4" y="15"/>
                  <a:pt x="11" y="19"/>
                </a:cubicBezTo>
                <a:close/>
              </a:path>
            </a:pathLst>
          </a:custGeom>
          <a:solidFill>
            <a:srgbClr val="CC23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55318" name="Google Shape;927;p33">
            <a:extLst>
              <a:ext uri="{FF2B5EF4-FFF2-40B4-BE49-F238E27FC236}">
                <a16:creationId xmlns:a16="http://schemas.microsoft.com/office/drawing/2014/main" id="{F3810E9B-EADB-46CE-925C-BD52F18E5249}"/>
              </a:ext>
            </a:extLst>
          </p:cNvPr>
          <p:cNvSpPr>
            <a:spLocks/>
          </p:cNvSpPr>
          <p:nvPr/>
        </p:nvSpPr>
        <p:spPr bwMode="auto">
          <a:xfrm>
            <a:off x="2463800" y="2473325"/>
            <a:ext cx="1671638" cy="527050"/>
          </a:xfrm>
          <a:custGeom>
            <a:avLst/>
            <a:gdLst>
              <a:gd name="T0" fmla="*/ 1623763 w 419"/>
              <a:gd name="T1" fmla="*/ 447194 h 132"/>
              <a:gd name="T2" fmla="*/ 881699 w 419"/>
              <a:gd name="T3" fmla="*/ 15971 h 132"/>
              <a:gd name="T4" fmla="*/ 789939 w 419"/>
              <a:gd name="T5" fmla="*/ 15971 h 132"/>
              <a:gd name="T6" fmla="*/ 47875 w 419"/>
              <a:gd name="T7" fmla="*/ 447194 h 132"/>
              <a:gd name="T8" fmla="*/ 0 w 419"/>
              <a:gd name="T9" fmla="*/ 527050 h 132"/>
              <a:gd name="T10" fmla="*/ 0 w 419"/>
              <a:gd name="T11" fmla="*/ 527050 h 132"/>
              <a:gd name="T12" fmla="*/ 1671638 w 419"/>
              <a:gd name="T13" fmla="*/ 527050 h 132"/>
              <a:gd name="T14" fmla="*/ 1623763 w 419"/>
              <a:gd name="T15" fmla="*/ 447194 h 13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419" h="132" extrusionOk="0">
                <a:moveTo>
                  <a:pt x="407" y="112"/>
                </a:moveTo>
                <a:cubicBezTo>
                  <a:pt x="221" y="4"/>
                  <a:pt x="221" y="4"/>
                  <a:pt x="221" y="4"/>
                </a:cubicBezTo>
                <a:cubicBezTo>
                  <a:pt x="214" y="0"/>
                  <a:pt x="205" y="0"/>
                  <a:pt x="198" y="4"/>
                </a:cubicBezTo>
                <a:cubicBezTo>
                  <a:pt x="12" y="112"/>
                  <a:pt x="12" y="112"/>
                  <a:pt x="12" y="112"/>
                </a:cubicBezTo>
                <a:cubicBezTo>
                  <a:pt x="4" y="116"/>
                  <a:pt x="0" y="124"/>
                  <a:pt x="0" y="132"/>
                </a:cubicBezTo>
                <a:cubicBezTo>
                  <a:pt x="0" y="132"/>
                  <a:pt x="0" y="132"/>
                  <a:pt x="0" y="132"/>
                </a:cubicBezTo>
                <a:cubicBezTo>
                  <a:pt x="419" y="132"/>
                  <a:pt x="419" y="132"/>
                  <a:pt x="419" y="132"/>
                </a:cubicBezTo>
                <a:cubicBezTo>
                  <a:pt x="419" y="124"/>
                  <a:pt x="415" y="116"/>
                  <a:pt x="407" y="112"/>
                </a:cubicBezTo>
                <a:close/>
              </a:path>
            </a:pathLst>
          </a:custGeom>
          <a:solidFill>
            <a:srgbClr val="F06E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55319" name="Google Shape;928;p33">
            <a:extLst>
              <a:ext uri="{FF2B5EF4-FFF2-40B4-BE49-F238E27FC236}">
                <a16:creationId xmlns:a16="http://schemas.microsoft.com/office/drawing/2014/main" id="{D4FC1E8D-D8BA-4FB7-8FC8-EF1B97E4AA3A}"/>
              </a:ext>
            </a:extLst>
          </p:cNvPr>
          <p:cNvSpPr>
            <a:spLocks/>
          </p:cNvSpPr>
          <p:nvPr/>
        </p:nvSpPr>
        <p:spPr bwMode="auto">
          <a:xfrm>
            <a:off x="2463800" y="3000375"/>
            <a:ext cx="1671638" cy="862013"/>
          </a:xfrm>
          <a:custGeom>
            <a:avLst/>
            <a:gdLst>
              <a:gd name="T0" fmla="*/ 1671638 w 419"/>
              <a:gd name="T1" fmla="*/ 0 h 216"/>
              <a:gd name="T2" fmla="*/ 1671638 w 419"/>
              <a:gd name="T3" fmla="*/ 0 h 216"/>
              <a:gd name="T4" fmla="*/ 0 w 419"/>
              <a:gd name="T5" fmla="*/ 0 h 216"/>
              <a:gd name="T6" fmla="*/ 0 w 419"/>
              <a:gd name="T7" fmla="*/ 858022 h 216"/>
              <a:gd name="T8" fmla="*/ 0 w 419"/>
              <a:gd name="T9" fmla="*/ 862013 h 216"/>
              <a:gd name="T10" fmla="*/ 1671638 w 419"/>
              <a:gd name="T11" fmla="*/ 862013 h 216"/>
              <a:gd name="T12" fmla="*/ 1671638 w 419"/>
              <a:gd name="T13" fmla="*/ 862013 h 216"/>
              <a:gd name="T14" fmla="*/ 1671638 w 419"/>
              <a:gd name="T15" fmla="*/ 0 h 21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419" h="216" extrusionOk="0">
                <a:moveTo>
                  <a:pt x="419" y="0"/>
                </a:moveTo>
                <a:cubicBezTo>
                  <a:pt x="419" y="0"/>
                  <a:pt x="419" y="0"/>
                  <a:pt x="41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15"/>
                  <a:pt x="0" y="215"/>
                  <a:pt x="0" y="215"/>
                </a:cubicBezTo>
                <a:cubicBezTo>
                  <a:pt x="0" y="216"/>
                  <a:pt x="0" y="216"/>
                  <a:pt x="0" y="216"/>
                </a:cubicBezTo>
                <a:cubicBezTo>
                  <a:pt x="419" y="216"/>
                  <a:pt x="419" y="216"/>
                  <a:pt x="419" y="216"/>
                </a:cubicBezTo>
                <a:cubicBezTo>
                  <a:pt x="419" y="216"/>
                  <a:pt x="419" y="216"/>
                  <a:pt x="419" y="216"/>
                </a:cubicBezTo>
                <a:lnTo>
                  <a:pt x="419" y="0"/>
                </a:lnTo>
                <a:close/>
              </a:path>
            </a:pathLst>
          </a:custGeom>
          <a:solidFill>
            <a:srgbClr val="E249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55320" name="Google Shape;929;p33">
            <a:extLst>
              <a:ext uri="{FF2B5EF4-FFF2-40B4-BE49-F238E27FC236}">
                <a16:creationId xmlns:a16="http://schemas.microsoft.com/office/drawing/2014/main" id="{FB3B929A-6C52-4A27-81C2-047FDF928609}"/>
              </a:ext>
            </a:extLst>
          </p:cNvPr>
          <p:cNvSpPr>
            <a:spLocks/>
          </p:cNvSpPr>
          <p:nvPr/>
        </p:nvSpPr>
        <p:spPr bwMode="auto">
          <a:xfrm>
            <a:off x="592138" y="3005138"/>
            <a:ext cx="1674812" cy="862012"/>
          </a:xfrm>
          <a:custGeom>
            <a:avLst/>
            <a:gdLst>
              <a:gd name="T0" fmla="*/ 1674812 w 420"/>
              <a:gd name="T1" fmla="*/ 3991 h 216"/>
              <a:gd name="T2" fmla="*/ 1674812 w 420"/>
              <a:gd name="T3" fmla="*/ 0 h 216"/>
              <a:gd name="T4" fmla="*/ 3988 w 420"/>
              <a:gd name="T5" fmla="*/ 0 h 216"/>
              <a:gd name="T6" fmla="*/ 3988 w 420"/>
              <a:gd name="T7" fmla="*/ 0 h 216"/>
              <a:gd name="T8" fmla="*/ 0 w 420"/>
              <a:gd name="T9" fmla="*/ 858021 h 216"/>
              <a:gd name="T10" fmla="*/ 3988 w 420"/>
              <a:gd name="T11" fmla="*/ 862012 h 216"/>
              <a:gd name="T12" fmla="*/ 1674812 w 420"/>
              <a:gd name="T13" fmla="*/ 862012 h 216"/>
              <a:gd name="T14" fmla="*/ 1674812 w 420"/>
              <a:gd name="T15" fmla="*/ 862012 h 216"/>
              <a:gd name="T16" fmla="*/ 1674812 w 420"/>
              <a:gd name="T17" fmla="*/ 3991 h 21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420" h="216" extrusionOk="0">
                <a:moveTo>
                  <a:pt x="420" y="1"/>
                </a:moveTo>
                <a:cubicBezTo>
                  <a:pt x="420" y="0"/>
                  <a:pt x="420" y="0"/>
                  <a:pt x="420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215"/>
                  <a:pt x="0" y="215"/>
                  <a:pt x="0" y="215"/>
                </a:cubicBezTo>
                <a:cubicBezTo>
                  <a:pt x="0" y="216"/>
                  <a:pt x="1" y="216"/>
                  <a:pt x="1" y="216"/>
                </a:cubicBezTo>
                <a:cubicBezTo>
                  <a:pt x="420" y="216"/>
                  <a:pt x="420" y="216"/>
                  <a:pt x="420" y="216"/>
                </a:cubicBezTo>
                <a:cubicBezTo>
                  <a:pt x="420" y="216"/>
                  <a:pt x="420" y="216"/>
                  <a:pt x="420" y="216"/>
                </a:cubicBezTo>
                <a:lnTo>
                  <a:pt x="420" y="1"/>
                </a:lnTo>
                <a:close/>
              </a:path>
            </a:pathLst>
          </a:custGeom>
          <a:solidFill>
            <a:srgbClr val="8C10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55321" name="Google Shape;930;p33">
            <a:extLst>
              <a:ext uri="{FF2B5EF4-FFF2-40B4-BE49-F238E27FC236}">
                <a16:creationId xmlns:a16="http://schemas.microsoft.com/office/drawing/2014/main" id="{CF557595-90AA-4F9F-B771-C704E5CAA8B3}"/>
              </a:ext>
            </a:extLst>
          </p:cNvPr>
          <p:cNvSpPr>
            <a:spLocks/>
          </p:cNvSpPr>
          <p:nvPr/>
        </p:nvSpPr>
        <p:spPr bwMode="auto">
          <a:xfrm>
            <a:off x="595313" y="2478088"/>
            <a:ext cx="1671637" cy="527050"/>
          </a:xfrm>
          <a:custGeom>
            <a:avLst/>
            <a:gdLst>
              <a:gd name="T0" fmla="*/ 1623762 w 419"/>
              <a:gd name="T1" fmla="*/ 447194 h 132"/>
              <a:gd name="T2" fmla="*/ 881699 w 419"/>
              <a:gd name="T3" fmla="*/ 19964 h 132"/>
              <a:gd name="T4" fmla="*/ 789938 w 419"/>
              <a:gd name="T5" fmla="*/ 19964 h 132"/>
              <a:gd name="T6" fmla="*/ 43885 w 419"/>
              <a:gd name="T7" fmla="*/ 447194 h 132"/>
              <a:gd name="T8" fmla="*/ 0 w 419"/>
              <a:gd name="T9" fmla="*/ 527050 h 132"/>
              <a:gd name="T10" fmla="*/ 1671637 w 419"/>
              <a:gd name="T11" fmla="*/ 527050 h 132"/>
              <a:gd name="T12" fmla="*/ 1623762 w 419"/>
              <a:gd name="T13" fmla="*/ 447194 h 13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19" h="132" extrusionOk="0">
                <a:moveTo>
                  <a:pt x="407" y="112"/>
                </a:moveTo>
                <a:cubicBezTo>
                  <a:pt x="221" y="5"/>
                  <a:pt x="221" y="5"/>
                  <a:pt x="221" y="5"/>
                </a:cubicBezTo>
                <a:cubicBezTo>
                  <a:pt x="214" y="0"/>
                  <a:pt x="205" y="0"/>
                  <a:pt x="198" y="5"/>
                </a:cubicBezTo>
                <a:cubicBezTo>
                  <a:pt x="11" y="112"/>
                  <a:pt x="11" y="112"/>
                  <a:pt x="11" y="112"/>
                </a:cubicBezTo>
                <a:cubicBezTo>
                  <a:pt x="4" y="116"/>
                  <a:pt x="0" y="124"/>
                  <a:pt x="0" y="132"/>
                </a:cubicBezTo>
                <a:cubicBezTo>
                  <a:pt x="419" y="132"/>
                  <a:pt x="419" y="132"/>
                  <a:pt x="419" y="132"/>
                </a:cubicBezTo>
                <a:cubicBezTo>
                  <a:pt x="419" y="124"/>
                  <a:pt x="414" y="116"/>
                  <a:pt x="407" y="112"/>
                </a:cubicBezTo>
                <a:close/>
              </a:path>
            </a:pathLst>
          </a:custGeom>
          <a:solidFill>
            <a:srgbClr val="A632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55322" name="Google Shape;931;p33">
            <a:extLst>
              <a:ext uri="{FF2B5EF4-FFF2-40B4-BE49-F238E27FC236}">
                <a16:creationId xmlns:a16="http://schemas.microsoft.com/office/drawing/2014/main" id="{8299C557-05F9-4ADE-BFBB-76856EFCA876}"/>
              </a:ext>
            </a:extLst>
          </p:cNvPr>
          <p:cNvSpPr>
            <a:spLocks/>
          </p:cNvSpPr>
          <p:nvPr/>
        </p:nvSpPr>
        <p:spPr bwMode="auto">
          <a:xfrm>
            <a:off x="595313" y="3867150"/>
            <a:ext cx="1671637" cy="522288"/>
          </a:xfrm>
          <a:custGeom>
            <a:avLst/>
            <a:gdLst>
              <a:gd name="T0" fmla="*/ 43885 w 419"/>
              <a:gd name="T1" fmla="*/ 79739 h 131"/>
              <a:gd name="T2" fmla="*/ 785949 w 419"/>
              <a:gd name="T3" fmla="*/ 506340 h 131"/>
              <a:gd name="T4" fmla="*/ 881699 w 419"/>
              <a:gd name="T5" fmla="*/ 506340 h 131"/>
              <a:gd name="T6" fmla="*/ 1623762 w 419"/>
              <a:gd name="T7" fmla="*/ 79739 h 131"/>
              <a:gd name="T8" fmla="*/ 1671637 w 419"/>
              <a:gd name="T9" fmla="*/ 0 h 131"/>
              <a:gd name="T10" fmla="*/ 0 w 419"/>
              <a:gd name="T11" fmla="*/ 0 h 131"/>
              <a:gd name="T12" fmla="*/ 43885 w 419"/>
              <a:gd name="T13" fmla="*/ 79739 h 13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19" h="131" extrusionOk="0">
                <a:moveTo>
                  <a:pt x="11" y="20"/>
                </a:moveTo>
                <a:cubicBezTo>
                  <a:pt x="197" y="127"/>
                  <a:pt x="197" y="127"/>
                  <a:pt x="197" y="127"/>
                </a:cubicBezTo>
                <a:cubicBezTo>
                  <a:pt x="205" y="131"/>
                  <a:pt x="213" y="131"/>
                  <a:pt x="221" y="127"/>
                </a:cubicBezTo>
                <a:cubicBezTo>
                  <a:pt x="407" y="20"/>
                  <a:pt x="407" y="20"/>
                  <a:pt x="407" y="20"/>
                </a:cubicBezTo>
                <a:cubicBezTo>
                  <a:pt x="414" y="16"/>
                  <a:pt x="419" y="8"/>
                  <a:pt x="41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8"/>
                  <a:pt x="4" y="16"/>
                  <a:pt x="11" y="20"/>
                </a:cubicBezTo>
                <a:close/>
              </a:path>
            </a:pathLst>
          </a:custGeom>
          <a:solidFill>
            <a:srgbClr val="7801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55323" name="Google Shape;932;p33">
            <a:extLst>
              <a:ext uri="{FF2B5EF4-FFF2-40B4-BE49-F238E27FC236}">
                <a16:creationId xmlns:a16="http://schemas.microsoft.com/office/drawing/2014/main" id="{260F18E6-C34D-417B-BEAF-8DC04D5D501A}"/>
              </a:ext>
            </a:extLst>
          </p:cNvPr>
          <p:cNvSpPr>
            <a:spLocks/>
          </p:cNvSpPr>
          <p:nvPr/>
        </p:nvSpPr>
        <p:spPr bwMode="auto">
          <a:xfrm>
            <a:off x="6197600" y="3867150"/>
            <a:ext cx="1673225" cy="522288"/>
          </a:xfrm>
          <a:custGeom>
            <a:avLst/>
            <a:gdLst>
              <a:gd name="T0" fmla="*/ 47921 w 419"/>
              <a:gd name="T1" fmla="*/ 75752 h 131"/>
              <a:gd name="T2" fmla="*/ 790689 w 419"/>
              <a:gd name="T3" fmla="*/ 506340 h 131"/>
              <a:gd name="T4" fmla="*/ 882536 w 419"/>
              <a:gd name="T5" fmla="*/ 506340 h 131"/>
              <a:gd name="T6" fmla="*/ 1629298 w 419"/>
              <a:gd name="T7" fmla="*/ 75752 h 131"/>
              <a:gd name="T8" fmla="*/ 1673225 w 419"/>
              <a:gd name="T9" fmla="*/ 0 h 131"/>
              <a:gd name="T10" fmla="*/ 0 w 419"/>
              <a:gd name="T11" fmla="*/ 0 h 131"/>
              <a:gd name="T12" fmla="*/ 47921 w 419"/>
              <a:gd name="T13" fmla="*/ 75752 h 13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19" h="131" extrusionOk="0">
                <a:moveTo>
                  <a:pt x="12" y="19"/>
                </a:moveTo>
                <a:cubicBezTo>
                  <a:pt x="198" y="127"/>
                  <a:pt x="198" y="127"/>
                  <a:pt x="198" y="127"/>
                </a:cubicBezTo>
                <a:cubicBezTo>
                  <a:pt x="205" y="131"/>
                  <a:pt x="214" y="131"/>
                  <a:pt x="221" y="127"/>
                </a:cubicBezTo>
                <a:cubicBezTo>
                  <a:pt x="408" y="19"/>
                  <a:pt x="408" y="19"/>
                  <a:pt x="408" y="19"/>
                </a:cubicBezTo>
                <a:cubicBezTo>
                  <a:pt x="415" y="15"/>
                  <a:pt x="419" y="8"/>
                  <a:pt x="419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8"/>
                  <a:pt x="5" y="15"/>
                  <a:pt x="12" y="19"/>
                </a:cubicBezTo>
                <a:close/>
              </a:path>
            </a:pathLst>
          </a:custGeom>
          <a:solidFill>
            <a:srgbClr val="2CC6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55324" name="Google Shape;933;p33">
            <a:extLst>
              <a:ext uri="{FF2B5EF4-FFF2-40B4-BE49-F238E27FC236}">
                <a16:creationId xmlns:a16="http://schemas.microsoft.com/office/drawing/2014/main" id="{7791C928-D5DE-4989-B44C-ED0582F6FE21}"/>
              </a:ext>
            </a:extLst>
          </p:cNvPr>
          <p:cNvSpPr>
            <a:spLocks/>
          </p:cNvSpPr>
          <p:nvPr/>
        </p:nvSpPr>
        <p:spPr bwMode="auto">
          <a:xfrm>
            <a:off x="6197600" y="3000375"/>
            <a:ext cx="1676400" cy="866775"/>
          </a:xfrm>
          <a:custGeom>
            <a:avLst/>
            <a:gdLst>
              <a:gd name="T0" fmla="*/ 1676400 w 420"/>
              <a:gd name="T1" fmla="*/ 3994 h 217"/>
              <a:gd name="T2" fmla="*/ 1676400 w 420"/>
              <a:gd name="T3" fmla="*/ 0 h 217"/>
              <a:gd name="T4" fmla="*/ 0 w 420"/>
              <a:gd name="T5" fmla="*/ 0 h 217"/>
              <a:gd name="T6" fmla="*/ 0 w 420"/>
              <a:gd name="T7" fmla="*/ 862781 h 217"/>
              <a:gd name="T8" fmla="*/ 0 w 420"/>
              <a:gd name="T9" fmla="*/ 866775 h 217"/>
              <a:gd name="T10" fmla="*/ 1672409 w 420"/>
              <a:gd name="T11" fmla="*/ 866775 h 217"/>
              <a:gd name="T12" fmla="*/ 1676400 w 420"/>
              <a:gd name="T13" fmla="*/ 862781 h 217"/>
              <a:gd name="T14" fmla="*/ 1676400 w 420"/>
              <a:gd name="T15" fmla="*/ 3994 h 21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420" h="217" extrusionOk="0">
                <a:moveTo>
                  <a:pt x="420" y="1"/>
                </a:moveTo>
                <a:cubicBezTo>
                  <a:pt x="420" y="1"/>
                  <a:pt x="420" y="1"/>
                  <a:pt x="42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16"/>
                  <a:pt x="0" y="216"/>
                  <a:pt x="0" y="216"/>
                </a:cubicBezTo>
                <a:cubicBezTo>
                  <a:pt x="0" y="216"/>
                  <a:pt x="0" y="216"/>
                  <a:pt x="0" y="217"/>
                </a:cubicBezTo>
                <a:cubicBezTo>
                  <a:pt x="419" y="217"/>
                  <a:pt x="419" y="217"/>
                  <a:pt x="419" y="217"/>
                </a:cubicBezTo>
                <a:cubicBezTo>
                  <a:pt x="419" y="216"/>
                  <a:pt x="420" y="216"/>
                  <a:pt x="420" y="216"/>
                </a:cubicBezTo>
                <a:lnTo>
                  <a:pt x="420" y="1"/>
                </a:lnTo>
                <a:close/>
              </a:path>
            </a:pathLst>
          </a:custGeom>
          <a:solidFill>
            <a:srgbClr val="64D1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55325" name="Google Shape;934;p33">
            <a:extLst>
              <a:ext uri="{FF2B5EF4-FFF2-40B4-BE49-F238E27FC236}">
                <a16:creationId xmlns:a16="http://schemas.microsoft.com/office/drawing/2014/main" id="{5DF57BFC-1EC7-4524-BC23-20883FA8DEA3}"/>
              </a:ext>
            </a:extLst>
          </p:cNvPr>
          <p:cNvSpPr>
            <a:spLocks/>
          </p:cNvSpPr>
          <p:nvPr/>
        </p:nvSpPr>
        <p:spPr bwMode="auto">
          <a:xfrm>
            <a:off x="6197600" y="2478088"/>
            <a:ext cx="1676400" cy="522287"/>
          </a:xfrm>
          <a:custGeom>
            <a:avLst/>
            <a:gdLst>
              <a:gd name="T0" fmla="*/ 1628503 w 420"/>
              <a:gd name="T1" fmla="*/ 446535 h 131"/>
              <a:gd name="T2" fmla="*/ 886097 w 420"/>
              <a:gd name="T3" fmla="*/ 15948 h 131"/>
              <a:gd name="T4" fmla="*/ 790303 w 420"/>
              <a:gd name="T5" fmla="*/ 15948 h 131"/>
              <a:gd name="T6" fmla="*/ 47897 w 420"/>
              <a:gd name="T7" fmla="*/ 442549 h 131"/>
              <a:gd name="T8" fmla="*/ 0 w 420"/>
              <a:gd name="T9" fmla="*/ 522287 h 131"/>
              <a:gd name="T10" fmla="*/ 1676400 w 420"/>
              <a:gd name="T11" fmla="*/ 522287 h 131"/>
              <a:gd name="T12" fmla="*/ 1628503 w 420"/>
              <a:gd name="T13" fmla="*/ 446535 h 13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20" h="131" extrusionOk="0">
                <a:moveTo>
                  <a:pt x="408" y="112"/>
                </a:moveTo>
                <a:cubicBezTo>
                  <a:pt x="222" y="4"/>
                  <a:pt x="222" y="4"/>
                  <a:pt x="222" y="4"/>
                </a:cubicBezTo>
                <a:cubicBezTo>
                  <a:pt x="215" y="0"/>
                  <a:pt x="206" y="0"/>
                  <a:pt x="198" y="4"/>
                </a:cubicBezTo>
                <a:cubicBezTo>
                  <a:pt x="12" y="111"/>
                  <a:pt x="12" y="111"/>
                  <a:pt x="12" y="111"/>
                </a:cubicBezTo>
                <a:cubicBezTo>
                  <a:pt x="5" y="115"/>
                  <a:pt x="0" y="123"/>
                  <a:pt x="0" y="131"/>
                </a:cubicBezTo>
                <a:cubicBezTo>
                  <a:pt x="420" y="131"/>
                  <a:pt x="420" y="131"/>
                  <a:pt x="420" y="131"/>
                </a:cubicBezTo>
                <a:cubicBezTo>
                  <a:pt x="420" y="123"/>
                  <a:pt x="415" y="116"/>
                  <a:pt x="408" y="112"/>
                </a:cubicBezTo>
                <a:close/>
              </a:path>
            </a:pathLst>
          </a:custGeom>
          <a:solidFill>
            <a:srgbClr val="91E5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55326" name="Google Shape;935;p33">
            <a:extLst>
              <a:ext uri="{FF2B5EF4-FFF2-40B4-BE49-F238E27FC236}">
                <a16:creationId xmlns:a16="http://schemas.microsoft.com/office/drawing/2014/main" id="{A6A54196-4A2A-4E56-8E5D-2DA5D98193E1}"/>
              </a:ext>
            </a:extLst>
          </p:cNvPr>
          <p:cNvSpPr>
            <a:spLocks/>
          </p:cNvSpPr>
          <p:nvPr/>
        </p:nvSpPr>
        <p:spPr bwMode="auto">
          <a:xfrm>
            <a:off x="9937750" y="2478088"/>
            <a:ext cx="1671638" cy="527050"/>
          </a:xfrm>
          <a:custGeom>
            <a:avLst/>
            <a:gdLst>
              <a:gd name="T0" fmla="*/ 1623763 w 419"/>
              <a:gd name="T1" fmla="*/ 447194 h 132"/>
              <a:gd name="T2" fmla="*/ 881699 w 419"/>
              <a:gd name="T3" fmla="*/ 19964 h 132"/>
              <a:gd name="T4" fmla="*/ 789939 w 419"/>
              <a:gd name="T5" fmla="*/ 19964 h 132"/>
              <a:gd name="T6" fmla="*/ 43885 w 419"/>
              <a:gd name="T7" fmla="*/ 447194 h 132"/>
              <a:gd name="T8" fmla="*/ 0 w 419"/>
              <a:gd name="T9" fmla="*/ 527050 h 132"/>
              <a:gd name="T10" fmla="*/ 1671638 w 419"/>
              <a:gd name="T11" fmla="*/ 527050 h 132"/>
              <a:gd name="T12" fmla="*/ 1623763 w 419"/>
              <a:gd name="T13" fmla="*/ 447194 h 13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19" h="132" extrusionOk="0">
                <a:moveTo>
                  <a:pt x="407" y="112"/>
                </a:moveTo>
                <a:cubicBezTo>
                  <a:pt x="221" y="5"/>
                  <a:pt x="221" y="5"/>
                  <a:pt x="221" y="5"/>
                </a:cubicBezTo>
                <a:cubicBezTo>
                  <a:pt x="214" y="0"/>
                  <a:pt x="205" y="0"/>
                  <a:pt x="198" y="5"/>
                </a:cubicBezTo>
                <a:cubicBezTo>
                  <a:pt x="11" y="112"/>
                  <a:pt x="11" y="112"/>
                  <a:pt x="11" y="112"/>
                </a:cubicBezTo>
                <a:cubicBezTo>
                  <a:pt x="4" y="116"/>
                  <a:pt x="0" y="124"/>
                  <a:pt x="0" y="132"/>
                </a:cubicBezTo>
                <a:cubicBezTo>
                  <a:pt x="419" y="132"/>
                  <a:pt x="419" y="132"/>
                  <a:pt x="419" y="132"/>
                </a:cubicBezTo>
                <a:cubicBezTo>
                  <a:pt x="418" y="124"/>
                  <a:pt x="414" y="116"/>
                  <a:pt x="407" y="112"/>
                </a:cubicBezTo>
                <a:close/>
              </a:path>
            </a:pathLst>
          </a:custGeom>
          <a:solidFill>
            <a:srgbClr val="2070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55327" name="Google Shape;936;p33">
            <a:extLst>
              <a:ext uri="{FF2B5EF4-FFF2-40B4-BE49-F238E27FC236}">
                <a16:creationId xmlns:a16="http://schemas.microsoft.com/office/drawing/2014/main" id="{A91204CC-762C-44D0-AEBB-353CDA0F0A5C}"/>
              </a:ext>
            </a:extLst>
          </p:cNvPr>
          <p:cNvSpPr>
            <a:spLocks/>
          </p:cNvSpPr>
          <p:nvPr/>
        </p:nvSpPr>
        <p:spPr bwMode="auto">
          <a:xfrm>
            <a:off x="9932988" y="3867150"/>
            <a:ext cx="1676400" cy="522288"/>
          </a:xfrm>
          <a:custGeom>
            <a:avLst/>
            <a:gdLst>
              <a:gd name="T0" fmla="*/ 47897 w 420"/>
              <a:gd name="T1" fmla="*/ 79739 h 131"/>
              <a:gd name="T2" fmla="*/ 790303 w 420"/>
              <a:gd name="T3" fmla="*/ 506340 h 131"/>
              <a:gd name="T4" fmla="*/ 886097 w 420"/>
              <a:gd name="T5" fmla="*/ 506340 h 131"/>
              <a:gd name="T6" fmla="*/ 1628503 w 420"/>
              <a:gd name="T7" fmla="*/ 79739 h 131"/>
              <a:gd name="T8" fmla="*/ 1676400 w 420"/>
              <a:gd name="T9" fmla="*/ 0 h 131"/>
              <a:gd name="T10" fmla="*/ 0 w 420"/>
              <a:gd name="T11" fmla="*/ 0 h 131"/>
              <a:gd name="T12" fmla="*/ 47897 w 420"/>
              <a:gd name="T13" fmla="*/ 79739 h 13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20" h="131" extrusionOk="0">
                <a:moveTo>
                  <a:pt x="12" y="20"/>
                </a:moveTo>
                <a:cubicBezTo>
                  <a:pt x="198" y="127"/>
                  <a:pt x="198" y="127"/>
                  <a:pt x="198" y="127"/>
                </a:cubicBezTo>
                <a:cubicBezTo>
                  <a:pt x="205" y="131"/>
                  <a:pt x="214" y="131"/>
                  <a:pt x="222" y="127"/>
                </a:cubicBezTo>
                <a:cubicBezTo>
                  <a:pt x="408" y="20"/>
                  <a:pt x="408" y="20"/>
                  <a:pt x="408" y="20"/>
                </a:cubicBezTo>
                <a:cubicBezTo>
                  <a:pt x="415" y="16"/>
                  <a:pt x="419" y="8"/>
                  <a:pt x="420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8"/>
                  <a:pt x="5" y="15"/>
                  <a:pt x="12" y="20"/>
                </a:cubicBezTo>
                <a:close/>
              </a:path>
            </a:pathLst>
          </a:custGeom>
          <a:solidFill>
            <a:srgbClr val="0A43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55328" name="Google Shape;937;p33">
            <a:extLst>
              <a:ext uri="{FF2B5EF4-FFF2-40B4-BE49-F238E27FC236}">
                <a16:creationId xmlns:a16="http://schemas.microsoft.com/office/drawing/2014/main" id="{11227CF6-8332-40D4-88C7-B2C138F52FF8}"/>
              </a:ext>
            </a:extLst>
          </p:cNvPr>
          <p:cNvSpPr>
            <a:spLocks/>
          </p:cNvSpPr>
          <p:nvPr/>
        </p:nvSpPr>
        <p:spPr bwMode="auto">
          <a:xfrm>
            <a:off x="9932988" y="3005138"/>
            <a:ext cx="1676400" cy="862012"/>
          </a:xfrm>
          <a:custGeom>
            <a:avLst/>
            <a:gdLst>
              <a:gd name="T0" fmla="*/ 1676400 w 420"/>
              <a:gd name="T1" fmla="*/ 0 h 216"/>
              <a:gd name="T2" fmla="*/ 1676400 w 420"/>
              <a:gd name="T3" fmla="*/ 0 h 216"/>
              <a:gd name="T4" fmla="*/ 3991 w 420"/>
              <a:gd name="T5" fmla="*/ 0 h 216"/>
              <a:gd name="T6" fmla="*/ 0 w 420"/>
              <a:gd name="T7" fmla="*/ 0 h 216"/>
              <a:gd name="T8" fmla="*/ 0 w 420"/>
              <a:gd name="T9" fmla="*/ 858021 h 216"/>
              <a:gd name="T10" fmla="*/ 0 w 420"/>
              <a:gd name="T11" fmla="*/ 862012 h 216"/>
              <a:gd name="T12" fmla="*/ 1676400 w 420"/>
              <a:gd name="T13" fmla="*/ 862012 h 216"/>
              <a:gd name="T14" fmla="*/ 1676400 w 420"/>
              <a:gd name="T15" fmla="*/ 862012 h 216"/>
              <a:gd name="T16" fmla="*/ 1676400 w 420"/>
              <a:gd name="T17" fmla="*/ 0 h 21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420" h="216" extrusionOk="0">
                <a:moveTo>
                  <a:pt x="420" y="0"/>
                </a:moveTo>
                <a:cubicBezTo>
                  <a:pt x="420" y="0"/>
                  <a:pt x="420" y="0"/>
                  <a:pt x="420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0"/>
                </a:cubicBezTo>
                <a:cubicBezTo>
                  <a:pt x="0" y="215"/>
                  <a:pt x="0" y="215"/>
                  <a:pt x="0" y="215"/>
                </a:cubicBezTo>
                <a:cubicBezTo>
                  <a:pt x="0" y="216"/>
                  <a:pt x="0" y="216"/>
                  <a:pt x="0" y="216"/>
                </a:cubicBezTo>
                <a:cubicBezTo>
                  <a:pt x="420" y="216"/>
                  <a:pt x="420" y="216"/>
                  <a:pt x="420" y="216"/>
                </a:cubicBezTo>
                <a:cubicBezTo>
                  <a:pt x="420" y="216"/>
                  <a:pt x="420" y="216"/>
                  <a:pt x="420" y="216"/>
                </a:cubicBezTo>
                <a:lnTo>
                  <a:pt x="420" y="0"/>
                </a:lnTo>
                <a:close/>
              </a:path>
            </a:pathLst>
          </a:custGeom>
          <a:solidFill>
            <a:srgbClr val="0652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55329" name="Google Shape;938;p33">
            <a:extLst>
              <a:ext uri="{FF2B5EF4-FFF2-40B4-BE49-F238E27FC236}">
                <a16:creationId xmlns:a16="http://schemas.microsoft.com/office/drawing/2014/main" id="{8CDC7AA4-DC5B-4C2A-8772-8F19886938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35063" y="3087688"/>
            <a:ext cx="627062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FFFF"/>
              </a:buClr>
              <a:buSzPts val="1900"/>
              <a:buFont typeface="Montserrat" panose="02000505000000020004" pitchFamily="2" charset="0"/>
              <a:buNone/>
            </a:pPr>
            <a:r>
              <a:rPr lang="en-US" altLang="en-US" sz="1900" b="1">
                <a:solidFill>
                  <a:srgbClr val="FFFFFF"/>
                </a:solidFill>
                <a:latin typeface="Montserrat" panose="02000505000000020004" pitchFamily="2" charset="0"/>
                <a:sym typeface="Montserrat" panose="02000505000000020004" pitchFamily="2" charset="0"/>
              </a:rPr>
              <a:t>PASO</a:t>
            </a:r>
            <a:endParaRPr lang="en-US" altLang="en-US"/>
          </a:p>
        </p:txBody>
      </p:sp>
      <p:sp>
        <p:nvSpPr>
          <p:cNvPr id="55330" name="Google Shape;939;p33">
            <a:extLst>
              <a:ext uri="{FF2B5EF4-FFF2-40B4-BE49-F238E27FC236}">
                <a16:creationId xmlns:a16="http://schemas.microsoft.com/office/drawing/2014/main" id="{77180A63-86F6-470B-A7E5-F1D70ACA5B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69988" y="3263900"/>
            <a:ext cx="817562" cy="72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FFFF"/>
              </a:buClr>
              <a:buSzPts val="3900"/>
              <a:buFont typeface="Montserrat" panose="02000505000000020004" pitchFamily="2" charset="0"/>
              <a:buNone/>
            </a:pPr>
            <a:r>
              <a:rPr lang="en-US" altLang="en-US" sz="3900">
                <a:solidFill>
                  <a:srgbClr val="FFFFFF"/>
                </a:solidFill>
                <a:latin typeface="Montserrat" panose="02000505000000020004" pitchFamily="2" charset="0"/>
                <a:sym typeface="Montserrat" panose="02000505000000020004" pitchFamily="2" charset="0"/>
              </a:rPr>
              <a:t>01</a:t>
            </a:r>
            <a:endParaRPr lang="en-US" altLang="en-US"/>
          </a:p>
        </p:txBody>
      </p:sp>
      <p:sp>
        <p:nvSpPr>
          <p:cNvPr id="55331" name="Google Shape;940;p33">
            <a:extLst>
              <a:ext uri="{FF2B5EF4-FFF2-40B4-BE49-F238E27FC236}">
                <a16:creationId xmlns:a16="http://schemas.microsoft.com/office/drawing/2014/main" id="{2F8DC8AA-7A39-44A7-BFFC-167D4805B7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7200" y="3087688"/>
            <a:ext cx="627063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FFFF"/>
              </a:buClr>
              <a:buSzPts val="1900"/>
              <a:buFont typeface="Montserrat" panose="02000505000000020004" pitchFamily="2" charset="0"/>
              <a:buNone/>
            </a:pPr>
            <a:r>
              <a:rPr lang="en-US" altLang="en-US" sz="1900" b="1">
                <a:solidFill>
                  <a:srgbClr val="FFFFFF"/>
                </a:solidFill>
                <a:latin typeface="Montserrat" panose="02000505000000020004" pitchFamily="2" charset="0"/>
                <a:sym typeface="Montserrat" panose="02000505000000020004" pitchFamily="2" charset="0"/>
              </a:rPr>
              <a:t>PASO</a:t>
            </a:r>
            <a:endParaRPr lang="en-US" altLang="en-US"/>
          </a:p>
        </p:txBody>
      </p:sp>
      <p:sp>
        <p:nvSpPr>
          <p:cNvPr id="55332" name="Google Shape;941;p33">
            <a:extLst>
              <a:ext uri="{FF2B5EF4-FFF2-40B4-BE49-F238E27FC236}">
                <a16:creationId xmlns:a16="http://schemas.microsoft.com/office/drawing/2014/main" id="{627878A8-3F31-4380-99B2-91F7CF5A9F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6088" y="3263900"/>
            <a:ext cx="922337" cy="72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FFFF"/>
              </a:buClr>
              <a:buSzPts val="3900"/>
              <a:buFont typeface="Montserrat" panose="02000505000000020004" pitchFamily="2" charset="0"/>
              <a:buNone/>
            </a:pPr>
            <a:r>
              <a:rPr lang="en-US" altLang="en-US" sz="3900">
                <a:solidFill>
                  <a:srgbClr val="FFFFFF"/>
                </a:solidFill>
                <a:latin typeface="Montserrat" panose="02000505000000020004" pitchFamily="2" charset="0"/>
                <a:sym typeface="Montserrat" panose="02000505000000020004" pitchFamily="2" charset="0"/>
              </a:rPr>
              <a:t>02</a:t>
            </a:r>
            <a:endParaRPr lang="en-US" altLang="en-US"/>
          </a:p>
        </p:txBody>
      </p:sp>
      <p:sp>
        <p:nvSpPr>
          <p:cNvPr id="55333" name="Google Shape;942;p33">
            <a:extLst>
              <a:ext uri="{FF2B5EF4-FFF2-40B4-BE49-F238E27FC236}">
                <a16:creationId xmlns:a16="http://schemas.microsoft.com/office/drawing/2014/main" id="{0F61C400-DE9F-4F76-B807-EDEBF16613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65688" y="3087688"/>
            <a:ext cx="627062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FFFF"/>
              </a:buClr>
              <a:buSzPts val="1900"/>
              <a:buFont typeface="Montserrat" panose="02000505000000020004" pitchFamily="2" charset="0"/>
              <a:buNone/>
            </a:pPr>
            <a:r>
              <a:rPr lang="en-US" altLang="en-US" sz="1900" b="1">
                <a:solidFill>
                  <a:srgbClr val="FFFFFF"/>
                </a:solidFill>
                <a:latin typeface="Montserrat" panose="02000505000000020004" pitchFamily="2" charset="0"/>
                <a:sym typeface="Montserrat" panose="02000505000000020004" pitchFamily="2" charset="0"/>
              </a:rPr>
              <a:t>PASO</a:t>
            </a:r>
            <a:endParaRPr lang="en-US" altLang="en-US"/>
          </a:p>
        </p:txBody>
      </p:sp>
      <p:sp>
        <p:nvSpPr>
          <p:cNvPr id="55334" name="Google Shape;943;p33">
            <a:extLst>
              <a:ext uri="{FF2B5EF4-FFF2-40B4-BE49-F238E27FC236}">
                <a16:creationId xmlns:a16="http://schemas.microsoft.com/office/drawing/2014/main" id="{C273FE58-8909-444C-84E1-1CD17F361A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57750" y="3263900"/>
            <a:ext cx="917575" cy="72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FFFF"/>
              </a:buClr>
              <a:buSzPts val="3900"/>
              <a:buFont typeface="Montserrat" panose="02000505000000020004" pitchFamily="2" charset="0"/>
              <a:buNone/>
            </a:pPr>
            <a:r>
              <a:rPr lang="en-US" altLang="en-US" sz="3900">
                <a:solidFill>
                  <a:srgbClr val="FFFFFF"/>
                </a:solidFill>
                <a:latin typeface="Montserrat" panose="02000505000000020004" pitchFamily="2" charset="0"/>
                <a:sym typeface="Montserrat" panose="02000505000000020004" pitchFamily="2" charset="0"/>
              </a:rPr>
              <a:t>03</a:t>
            </a:r>
            <a:endParaRPr lang="en-US" altLang="en-US"/>
          </a:p>
        </p:txBody>
      </p:sp>
      <p:sp>
        <p:nvSpPr>
          <p:cNvPr id="55335" name="Google Shape;944;p33">
            <a:extLst>
              <a:ext uri="{FF2B5EF4-FFF2-40B4-BE49-F238E27FC236}">
                <a16:creationId xmlns:a16="http://schemas.microsoft.com/office/drawing/2014/main" id="{48DA01CD-E5F9-477C-8E22-B992B2FD19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37350" y="3087688"/>
            <a:ext cx="627063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FFFF"/>
              </a:buClr>
              <a:buSzPts val="1900"/>
              <a:buFont typeface="Montserrat" panose="02000505000000020004" pitchFamily="2" charset="0"/>
              <a:buNone/>
            </a:pPr>
            <a:r>
              <a:rPr lang="en-US" altLang="en-US" sz="1900" b="1">
                <a:solidFill>
                  <a:srgbClr val="FFFFFF"/>
                </a:solidFill>
                <a:latin typeface="Montserrat" panose="02000505000000020004" pitchFamily="2" charset="0"/>
                <a:sym typeface="Montserrat" panose="02000505000000020004" pitchFamily="2" charset="0"/>
              </a:rPr>
              <a:t>PASO</a:t>
            </a:r>
            <a:endParaRPr lang="en-US" altLang="en-US"/>
          </a:p>
        </p:txBody>
      </p:sp>
      <p:sp>
        <p:nvSpPr>
          <p:cNvPr id="55336" name="Google Shape;945;p33">
            <a:extLst>
              <a:ext uri="{FF2B5EF4-FFF2-40B4-BE49-F238E27FC236}">
                <a16:creationId xmlns:a16="http://schemas.microsoft.com/office/drawing/2014/main" id="{72708EAE-A91C-4DBC-B5A9-BDE5A7FF81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24650" y="3263900"/>
            <a:ext cx="914400" cy="72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FFFF"/>
              </a:buClr>
              <a:buSzPts val="3900"/>
              <a:buFont typeface="Montserrat" panose="02000505000000020004" pitchFamily="2" charset="0"/>
              <a:buNone/>
            </a:pPr>
            <a:r>
              <a:rPr lang="en-US" altLang="en-US" sz="3900">
                <a:solidFill>
                  <a:srgbClr val="FFFFFF"/>
                </a:solidFill>
                <a:latin typeface="Montserrat" panose="02000505000000020004" pitchFamily="2" charset="0"/>
                <a:sym typeface="Montserrat" panose="02000505000000020004" pitchFamily="2" charset="0"/>
              </a:rPr>
              <a:t>04</a:t>
            </a:r>
            <a:endParaRPr lang="en-US" altLang="en-US"/>
          </a:p>
        </p:txBody>
      </p:sp>
      <p:sp>
        <p:nvSpPr>
          <p:cNvPr id="55337" name="Google Shape;946;p33">
            <a:extLst>
              <a:ext uri="{FF2B5EF4-FFF2-40B4-BE49-F238E27FC236}">
                <a16:creationId xmlns:a16="http://schemas.microsoft.com/office/drawing/2014/main" id="{51CEE738-AAEE-4660-8CD3-DE1CA8DC71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04250" y="3087688"/>
            <a:ext cx="627063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FFFF"/>
              </a:buClr>
              <a:buSzPts val="1900"/>
              <a:buFont typeface="Montserrat" panose="02000505000000020004" pitchFamily="2" charset="0"/>
              <a:buNone/>
            </a:pPr>
            <a:r>
              <a:rPr lang="en-US" altLang="en-US" sz="1900" b="1">
                <a:solidFill>
                  <a:srgbClr val="FFFFFF"/>
                </a:solidFill>
                <a:latin typeface="Montserrat" panose="02000505000000020004" pitchFamily="2" charset="0"/>
                <a:sym typeface="Montserrat" panose="02000505000000020004" pitchFamily="2" charset="0"/>
              </a:rPr>
              <a:t>PASO</a:t>
            </a:r>
            <a:endParaRPr lang="en-US" altLang="en-US"/>
          </a:p>
        </p:txBody>
      </p:sp>
      <p:sp>
        <p:nvSpPr>
          <p:cNvPr id="55338" name="Google Shape;947;p33">
            <a:extLst>
              <a:ext uri="{FF2B5EF4-FFF2-40B4-BE49-F238E27FC236}">
                <a16:creationId xmlns:a16="http://schemas.microsoft.com/office/drawing/2014/main" id="{FD3326FA-F28A-4692-A444-AF91876B9E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93138" y="3263900"/>
            <a:ext cx="917575" cy="72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FFFF"/>
              </a:buClr>
              <a:buSzPts val="3900"/>
              <a:buFont typeface="Montserrat" panose="02000505000000020004" pitchFamily="2" charset="0"/>
              <a:buNone/>
            </a:pPr>
            <a:r>
              <a:rPr lang="en-US" altLang="en-US" sz="3900">
                <a:solidFill>
                  <a:srgbClr val="FFFFFF"/>
                </a:solidFill>
                <a:latin typeface="Montserrat" panose="02000505000000020004" pitchFamily="2" charset="0"/>
                <a:sym typeface="Montserrat" panose="02000505000000020004" pitchFamily="2" charset="0"/>
              </a:rPr>
              <a:t>05</a:t>
            </a:r>
            <a:endParaRPr lang="en-US" altLang="en-US"/>
          </a:p>
        </p:txBody>
      </p:sp>
      <p:sp>
        <p:nvSpPr>
          <p:cNvPr id="55339" name="Google Shape;948;p33">
            <a:extLst>
              <a:ext uri="{FF2B5EF4-FFF2-40B4-BE49-F238E27FC236}">
                <a16:creationId xmlns:a16="http://schemas.microsoft.com/office/drawing/2014/main" id="{86ECF5F4-8780-4C0A-9A90-63C3D3A3B7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72738" y="3087688"/>
            <a:ext cx="627062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FFFF"/>
              </a:buClr>
              <a:buSzPts val="1900"/>
              <a:buFont typeface="Montserrat" panose="02000505000000020004" pitchFamily="2" charset="0"/>
              <a:buNone/>
            </a:pPr>
            <a:r>
              <a:rPr lang="en-US" altLang="en-US" sz="1900" b="1">
                <a:solidFill>
                  <a:srgbClr val="FFFFFF"/>
                </a:solidFill>
                <a:latin typeface="Montserrat" panose="02000505000000020004" pitchFamily="2" charset="0"/>
                <a:sym typeface="Montserrat" panose="02000505000000020004" pitchFamily="2" charset="0"/>
              </a:rPr>
              <a:t>PASO</a:t>
            </a:r>
            <a:endParaRPr lang="en-US" altLang="en-US"/>
          </a:p>
        </p:txBody>
      </p:sp>
      <p:sp>
        <p:nvSpPr>
          <p:cNvPr id="55340" name="Google Shape;949;p33">
            <a:extLst>
              <a:ext uri="{FF2B5EF4-FFF2-40B4-BE49-F238E27FC236}">
                <a16:creationId xmlns:a16="http://schemas.microsoft.com/office/drawing/2014/main" id="{79900168-F867-4F0B-B6C6-0E31DFC76A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52100" y="3263900"/>
            <a:ext cx="938213" cy="72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FFFF"/>
              </a:buClr>
              <a:buSzPts val="3900"/>
              <a:buFont typeface="Montserrat" panose="02000505000000020004" pitchFamily="2" charset="0"/>
              <a:buNone/>
            </a:pPr>
            <a:r>
              <a:rPr lang="en-US" altLang="en-US" sz="3900">
                <a:solidFill>
                  <a:srgbClr val="FFFFFF"/>
                </a:solidFill>
                <a:latin typeface="Montserrat" panose="02000505000000020004" pitchFamily="2" charset="0"/>
                <a:sym typeface="Montserrat" panose="02000505000000020004" pitchFamily="2" charset="0"/>
              </a:rPr>
              <a:t>06</a:t>
            </a:r>
            <a:endParaRPr lang="en-US" altLang="en-US"/>
          </a:p>
        </p:txBody>
      </p:sp>
      <p:sp>
        <p:nvSpPr>
          <p:cNvPr id="55341" name="Google Shape;950;p33">
            <a:extLst>
              <a:ext uri="{FF2B5EF4-FFF2-40B4-BE49-F238E27FC236}">
                <a16:creationId xmlns:a16="http://schemas.microsoft.com/office/drawing/2014/main" id="{13549299-C0C6-40DE-8370-41F1874F3E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98975" y="1155700"/>
            <a:ext cx="1338263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buSzPts val="1200"/>
              <a:buFont typeface="Open Sans" panose="020B0606030504020204" pitchFamily="34" charset="0"/>
              <a:buNone/>
            </a:pPr>
            <a:r>
              <a:rPr lang="en-US" altLang="en-US" sz="1200"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amet, consetur adipin nnscing elit</a:t>
            </a:r>
            <a:endParaRPr lang="en-US" altLang="en-US"/>
          </a:p>
        </p:txBody>
      </p:sp>
      <p:sp>
        <p:nvSpPr>
          <p:cNvPr id="55342" name="Google Shape;951;p33">
            <a:extLst>
              <a:ext uri="{FF2B5EF4-FFF2-40B4-BE49-F238E27FC236}">
                <a16:creationId xmlns:a16="http://schemas.microsoft.com/office/drawing/2014/main" id="{8B0D4674-69C8-4923-A9B8-0941E34BA0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31188" y="1155700"/>
            <a:ext cx="133667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buSzPts val="1200"/>
              <a:buFont typeface="Open Sans" panose="020B0606030504020204" pitchFamily="34" charset="0"/>
              <a:buNone/>
            </a:pPr>
            <a:r>
              <a:rPr lang="en-US" altLang="en-US" sz="1200"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amet, consetur adipin nnscing elit</a:t>
            </a:r>
            <a:endParaRPr lang="en-US" altLang="en-US"/>
          </a:p>
        </p:txBody>
      </p:sp>
      <p:sp>
        <p:nvSpPr>
          <p:cNvPr id="55343" name="Google Shape;952;p33">
            <a:extLst>
              <a:ext uri="{FF2B5EF4-FFF2-40B4-BE49-F238E27FC236}">
                <a16:creationId xmlns:a16="http://schemas.microsoft.com/office/drawing/2014/main" id="{9926A78C-EB0A-4DDA-9724-82ACCE0D37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24138" y="5100638"/>
            <a:ext cx="133667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buSzPts val="1200"/>
              <a:buFont typeface="Open Sans" panose="020B0606030504020204" pitchFamily="34" charset="0"/>
              <a:buNone/>
            </a:pPr>
            <a:r>
              <a:rPr lang="en-US" altLang="en-US" sz="1200"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amet, consetur adipin nnscing elit</a:t>
            </a:r>
            <a:endParaRPr lang="en-US" altLang="en-US"/>
          </a:p>
        </p:txBody>
      </p:sp>
      <p:sp>
        <p:nvSpPr>
          <p:cNvPr id="55344" name="Google Shape;953;p33">
            <a:extLst>
              <a:ext uri="{FF2B5EF4-FFF2-40B4-BE49-F238E27FC236}">
                <a16:creationId xmlns:a16="http://schemas.microsoft.com/office/drawing/2014/main" id="{94107498-6020-488B-B01C-14CF49916B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38888" y="5100638"/>
            <a:ext cx="1338262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buSzPts val="1200"/>
              <a:buFont typeface="Open Sans" panose="020B0606030504020204" pitchFamily="34" charset="0"/>
              <a:buNone/>
            </a:pPr>
            <a:r>
              <a:rPr lang="en-US" altLang="en-US" sz="1200"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amet, consetur adipin nnscing elit</a:t>
            </a:r>
            <a:endParaRPr lang="en-US" altLang="en-US"/>
          </a:p>
        </p:txBody>
      </p:sp>
      <p:sp>
        <p:nvSpPr>
          <p:cNvPr id="55345" name="Google Shape;954;p33">
            <a:extLst>
              <a:ext uri="{FF2B5EF4-FFF2-40B4-BE49-F238E27FC236}">
                <a16:creationId xmlns:a16="http://schemas.microsoft.com/office/drawing/2014/main" id="{8EA674C8-A62F-4F13-ABB8-1328C66B0E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71100" y="5100638"/>
            <a:ext cx="133667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buSzPts val="1200"/>
              <a:buFont typeface="Open Sans" panose="020B0606030504020204" pitchFamily="34" charset="0"/>
              <a:buNone/>
            </a:pPr>
            <a:r>
              <a:rPr lang="en-US" altLang="en-US" sz="1200"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amet, consetur adipin nnscing elit</a:t>
            </a:r>
            <a:endParaRPr lang="en-US" alt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Google Shape;959;p34">
            <a:extLst>
              <a:ext uri="{FF2B5EF4-FFF2-40B4-BE49-F238E27FC236}">
                <a16:creationId xmlns:a16="http://schemas.microsoft.com/office/drawing/2014/main" id="{4A0CF0B8-379F-46C7-AF2E-316A37A16C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92263" y="1228725"/>
            <a:ext cx="135572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r" eaLnBrk="1" hangingPunct="1">
              <a:buSzPts val="1200"/>
              <a:buFont typeface="Open Sans" panose="020B0606030504020204" pitchFamily="34" charset="0"/>
              <a:buNone/>
            </a:pPr>
            <a:r>
              <a:rPr lang="en-US" altLang="en-US" sz="1200"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amet, consetur adipin nnscing elit</a:t>
            </a:r>
            <a:endParaRPr lang="en-US" altLang="en-US"/>
          </a:p>
        </p:txBody>
      </p:sp>
      <p:sp>
        <p:nvSpPr>
          <p:cNvPr id="57347" name="Google Shape;960;p34">
            <a:extLst>
              <a:ext uri="{FF2B5EF4-FFF2-40B4-BE49-F238E27FC236}">
                <a16:creationId xmlns:a16="http://schemas.microsoft.com/office/drawing/2014/main" id="{24E636CB-5DCF-4CB8-8EB4-A051D977E3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69425" y="4903788"/>
            <a:ext cx="1174750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8C133F"/>
              </a:buClr>
              <a:buSzPts val="2100"/>
              <a:buFont typeface="Open Sans SemiBold" panose="020B0706030804020204" pitchFamily="34" charset="0"/>
              <a:buNone/>
            </a:pPr>
            <a:r>
              <a:rPr lang="en-US" altLang="en-US" sz="2100" b="1">
                <a:solidFill>
                  <a:srgbClr val="8C133F"/>
                </a:solidFill>
                <a:latin typeface="Open Sans SemiBold" panose="020B0706030804020204" pitchFamily="34" charset="0"/>
                <a:sym typeface="Open Sans SemiBold" panose="020B0706030804020204" pitchFamily="34" charset="0"/>
              </a:rPr>
              <a:t>TÍTULO F</a:t>
            </a:r>
            <a:endParaRPr lang="en-US" altLang="en-US"/>
          </a:p>
        </p:txBody>
      </p:sp>
      <p:sp>
        <p:nvSpPr>
          <p:cNvPr id="57348" name="Google Shape;961;p34">
            <a:extLst>
              <a:ext uri="{FF2B5EF4-FFF2-40B4-BE49-F238E27FC236}">
                <a16:creationId xmlns:a16="http://schemas.microsoft.com/office/drawing/2014/main" id="{6F640678-358D-4834-B9BC-B7E2A95715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69425" y="2940050"/>
            <a:ext cx="1174750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E24C54"/>
              </a:buClr>
              <a:buSzPts val="2100"/>
              <a:buFont typeface="Open Sans SemiBold" panose="020B0706030804020204" pitchFamily="34" charset="0"/>
              <a:buNone/>
            </a:pPr>
            <a:r>
              <a:rPr lang="en-US" altLang="en-US" sz="2100" b="1">
                <a:solidFill>
                  <a:srgbClr val="E24C54"/>
                </a:solidFill>
                <a:latin typeface="Open Sans SemiBold" panose="020B0706030804020204" pitchFamily="34" charset="0"/>
                <a:sym typeface="Open Sans SemiBold" panose="020B0706030804020204" pitchFamily="34" charset="0"/>
              </a:rPr>
              <a:t>TÍTULO E</a:t>
            </a:r>
            <a:endParaRPr lang="en-US" altLang="en-US"/>
          </a:p>
        </p:txBody>
      </p:sp>
      <p:sp>
        <p:nvSpPr>
          <p:cNvPr id="57349" name="Google Shape;962;p34">
            <a:extLst>
              <a:ext uri="{FF2B5EF4-FFF2-40B4-BE49-F238E27FC236}">
                <a16:creationId xmlns:a16="http://schemas.microsoft.com/office/drawing/2014/main" id="{EAEC4124-6631-410B-9308-85ACA3B255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69425" y="968375"/>
            <a:ext cx="1185863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B74A"/>
              </a:buClr>
              <a:buSzPts val="2100"/>
              <a:buFont typeface="Open Sans SemiBold" panose="020B0706030804020204" pitchFamily="34" charset="0"/>
              <a:buNone/>
            </a:pPr>
            <a:r>
              <a:rPr lang="en-US" altLang="en-US" sz="2100" b="1">
                <a:solidFill>
                  <a:srgbClr val="FFB74A"/>
                </a:solidFill>
                <a:latin typeface="Open Sans SemiBold" panose="020B0706030804020204" pitchFamily="34" charset="0"/>
                <a:sym typeface="Open Sans SemiBold" panose="020B0706030804020204" pitchFamily="34" charset="0"/>
              </a:rPr>
              <a:t>TÍTULO D</a:t>
            </a:r>
            <a:endParaRPr lang="en-US" altLang="en-US"/>
          </a:p>
        </p:txBody>
      </p:sp>
      <p:sp>
        <p:nvSpPr>
          <p:cNvPr id="57350" name="Google Shape;963;p34">
            <a:extLst>
              <a:ext uri="{FF2B5EF4-FFF2-40B4-BE49-F238E27FC236}">
                <a16:creationId xmlns:a16="http://schemas.microsoft.com/office/drawing/2014/main" id="{FAAB470E-EA39-4654-808E-099EAB4E6D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17700" y="4903788"/>
            <a:ext cx="1177925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095380"/>
              </a:buClr>
              <a:buSzPts val="2100"/>
              <a:buFont typeface="Open Sans SemiBold" panose="020B0706030804020204" pitchFamily="34" charset="0"/>
              <a:buNone/>
            </a:pPr>
            <a:r>
              <a:rPr lang="en-US" altLang="en-US" sz="2100" b="1">
                <a:solidFill>
                  <a:srgbClr val="095380"/>
                </a:solidFill>
                <a:latin typeface="Open Sans SemiBold" panose="020B0706030804020204" pitchFamily="34" charset="0"/>
                <a:sym typeface="Open Sans SemiBold" panose="020B0706030804020204" pitchFamily="34" charset="0"/>
              </a:rPr>
              <a:t>TÍTULO C</a:t>
            </a:r>
            <a:endParaRPr lang="en-US" altLang="en-US"/>
          </a:p>
        </p:txBody>
      </p:sp>
      <p:sp>
        <p:nvSpPr>
          <p:cNvPr id="57351" name="Google Shape;964;p34">
            <a:extLst>
              <a:ext uri="{FF2B5EF4-FFF2-40B4-BE49-F238E27FC236}">
                <a16:creationId xmlns:a16="http://schemas.microsoft.com/office/drawing/2014/main" id="{AF95A0FE-752C-4C43-BBDA-4DDD903B38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9763" y="2940050"/>
            <a:ext cx="1185862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39B3E3"/>
              </a:buClr>
              <a:buSzPts val="2100"/>
              <a:buFont typeface="Open Sans SemiBold" panose="020B0706030804020204" pitchFamily="34" charset="0"/>
              <a:buNone/>
            </a:pPr>
            <a:r>
              <a:rPr lang="en-US" altLang="en-US" sz="2100" b="1">
                <a:solidFill>
                  <a:srgbClr val="39B3E3"/>
                </a:solidFill>
                <a:latin typeface="Open Sans SemiBold" panose="020B0706030804020204" pitchFamily="34" charset="0"/>
                <a:sym typeface="Open Sans SemiBold" panose="020B0706030804020204" pitchFamily="34" charset="0"/>
              </a:rPr>
              <a:t>TÍTULO B</a:t>
            </a:r>
            <a:endParaRPr lang="en-US" altLang="en-US"/>
          </a:p>
        </p:txBody>
      </p:sp>
      <p:sp>
        <p:nvSpPr>
          <p:cNvPr id="57352" name="Google Shape;965;p34">
            <a:extLst>
              <a:ext uri="{FF2B5EF4-FFF2-40B4-BE49-F238E27FC236}">
                <a16:creationId xmlns:a16="http://schemas.microsoft.com/office/drawing/2014/main" id="{B9797CDA-0FED-478B-9223-6EA148C639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22463" y="952500"/>
            <a:ext cx="1185862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2CC6D2"/>
              </a:buClr>
              <a:buSzPts val="2100"/>
              <a:buFont typeface="Open Sans SemiBold" panose="020B0706030804020204" pitchFamily="34" charset="0"/>
              <a:buNone/>
            </a:pPr>
            <a:r>
              <a:rPr lang="en-US" altLang="en-US" sz="2100" b="1">
                <a:solidFill>
                  <a:srgbClr val="2CC6D2"/>
                </a:solidFill>
                <a:latin typeface="Open Sans SemiBold" panose="020B0706030804020204" pitchFamily="34" charset="0"/>
                <a:sym typeface="Open Sans SemiBold" panose="020B0706030804020204" pitchFamily="34" charset="0"/>
              </a:rPr>
              <a:t>TÍTULO A</a:t>
            </a:r>
            <a:endParaRPr lang="en-US" altLang="en-US"/>
          </a:p>
        </p:txBody>
      </p:sp>
      <p:sp>
        <p:nvSpPr>
          <p:cNvPr id="57353" name="Google Shape;966;p34">
            <a:extLst>
              <a:ext uri="{FF2B5EF4-FFF2-40B4-BE49-F238E27FC236}">
                <a16:creationId xmlns:a16="http://schemas.microsoft.com/office/drawing/2014/main" id="{F55CBF35-B68C-42B0-A736-70471BA04EB3}"/>
              </a:ext>
            </a:extLst>
          </p:cNvPr>
          <p:cNvSpPr>
            <a:spLocks/>
          </p:cNvSpPr>
          <p:nvPr/>
        </p:nvSpPr>
        <p:spPr bwMode="auto">
          <a:xfrm>
            <a:off x="473075" y="3446463"/>
            <a:ext cx="841375" cy="560387"/>
          </a:xfrm>
          <a:custGeom>
            <a:avLst/>
            <a:gdLst>
              <a:gd name="T0" fmla="*/ 649411 w 206"/>
              <a:gd name="T1" fmla="*/ 290420 h 137"/>
              <a:gd name="T2" fmla="*/ 306326 w 206"/>
              <a:gd name="T3" fmla="*/ 139074 h 137"/>
              <a:gd name="T4" fmla="*/ 285904 w 206"/>
              <a:gd name="T5" fmla="*/ 94080 h 137"/>
              <a:gd name="T6" fmla="*/ 669833 w 206"/>
              <a:gd name="T7" fmla="*/ 53175 h 137"/>
              <a:gd name="T8" fmla="*/ 698423 w 206"/>
              <a:gd name="T9" fmla="*/ 12271 h 137"/>
              <a:gd name="T10" fmla="*/ 763772 w 206"/>
              <a:gd name="T11" fmla="*/ 245425 h 137"/>
              <a:gd name="T12" fmla="*/ 837291 w 206"/>
              <a:gd name="T13" fmla="*/ 233154 h 137"/>
              <a:gd name="T14" fmla="*/ 735182 w 206"/>
              <a:gd name="T15" fmla="*/ 0 h 137"/>
              <a:gd name="T16" fmla="*/ 20422 w 206"/>
              <a:gd name="T17" fmla="*/ 302691 h 137"/>
              <a:gd name="T18" fmla="*/ 93940 w 206"/>
              <a:gd name="T19" fmla="*/ 57266 h 137"/>
              <a:gd name="T20" fmla="*/ 40843 w 206"/>
              <a:gd name="T21" fmla="*/ 28633 h 137"/>
              <a:gd name="T22" fmla="*/ 0 w 206"/>
              <a:gd name="T23" fmla="*/ 282239 h 137"/>
              <a:gd name="T24" fmla="*/ 289988 w 206"/>
              <a:gd name="T25" fmla="*/ 470398 h 137"/>
              <a:gd name="T26" fmla="*/ 257314 w 206"/>
              <a:gd name="T27" fmla="*/ 507212 h 137"/>
              <a:gd name="T28" fmla="*/ 306326 w 206"/>
              <a:gd name="T29" fmla="*/ 548116 h 137"/>
              <a:gd name="T30" fmla="*/ 339001 w 206"/>
              <a:gd name="T31" fmla="*/ 511302 h 137"/>
              <a:gd name="T32" fmla="*/ 191964 w 206"/>
              <a:gd name="T33" fmla="*/ 511302 h 137"/>
              <a:gd name="T34" fmla="*/ 269567 w 206"/>
              <a:gd name="T35" fmla="*/ 413132 h 137"/>
              <a:gd name="T36" fmla="*/ 204217 w 206"/>
              <a:gd name="T37" fmla="*/ 445855 h 137"/>
              <a:gd name="T38" fmla="*/ 122530 w 206"/>
              <a:gd name="T39" fmla="*/ 413132 h 137"/>
              <a:gd name="T40" fmla="*/ 171542 w 206"/>
              <a:gd name="T41" fmla="*/ 454036 h 137"/>
              <a:gd name="T42" fmla="*/ 212386 w 206"/>
              <a:gd name="T43" fmla="*/ 355866 h 137"/>
              <a:gd name="T44" fmla="*/ 147036 w 206"/>
              <a:gd name="T45" fmla="*/ 388590 h 137"/>
              <a:gd name="T46" fmla="*/ 114362 w 206"/>
              <a:gd name="T47" fmla="*/ 392680 h 137"/>
              <a:gd name="T48" fmla="*/ 110277 w 206"/>
              <a:gd name="T49" fmla="*/ 302691 h 137"/>
              <a:gd name="T50" fmla="*/ 93940 w 206"/>
              <a:gd name="T51" fmla="*/ 323143 h 137"/>
              <a:gd name="T52" fmla="*/ 73518 w 206"/>
              <a:gd name="T53" fmla="*/ 388590 h 137"/>
              <a:gd name="T54" fmla="*/ 637158 w 206"/>
              <a:gd name="T55" fmla="*/ 351776 h 137"/>
              <a:gd name="T56" fmla="*/ 424772 w 206"/>
              <a:gd name="T57" fmla="*/ 130893 h 137"/>
              <a:gd name="T58" fmla="*/ 306326 w 206"/>
              <a:gd name="T59" fmla="*/ 155436 h 137"/>
              <a:gd name="T60" fmla="*/ 273651 w 206"/>
              <a:gd name="T61" fmla="*/ 77718 h 137"/>
              <a:gd name="T62" fmla="*/ 134783 w 206"/>
              <a:gd name="T63" fmla="*/ 269967 h 137"/>
              <a:gd name="T64" fmla="*/ 224639 w 206"/>
              <a:gd name="T65" fmla="*/ 339505 h 137"/>
              <a:gd name="T66" fmla="*/ 302242 w 206"/>
              <a:gd name="T67" fmla="*/ 437675 h 137"/>
              <a:gd name="T68" fmla="*/ 375760 w 206"/>
              <a:gd name="T69" fmla="*/ 515392 h 137"/>
              <a:gd name="T70" fmla="*/ 396181 w 206"/>
              <a:gd name="T71" fmla="*/ 523573 h 137"/>
              <a:gd name="T72" fmla="*/ 420688 w 206"/>
              <a:gd name="T73" fmla="*/ 478579 h 137"/>
              <a:gd name="T74" fmla="*/ 347169 w 206"/>
              <a:gd name="T75" fmla="*/ 400861 h 137"/>
              <a:gd name="T76" fmla="*/ 473784 w 206"/>
              <a:gd name="T77" fmla="*/ 482669 h 137"/>
              <a:gd name="T78" fmla="*/ 490121 w 206"/>
              <a:gd name="T79" fmla="*/ 425403 h 137"/>
              <a:gd name="T80" fmla="*/ 428856 w 206"/>
              <a:gd name="T81" fmla="*/ 376318 h 137"/>
              <a:gd name="T82" fmla="*/ 445194 w 206"/>
              <a:gd name="T83" fmla="*/ 355866 h 137"/>
              <a:gd name="T84" fmla="*/ 575893 w 206"/>
              <a:gd name="T85" fmla="*/ 417222 h 137"/>
              <a:gd name="T86" fmla="*/ 547302 w 206"/>
              <a:gd name="T87" fmla="*/ 351776 h 137"/>
              <a:gd name="T88" fmla="*/ 502374 w 206"/>
              <a:gd name="T89" fmla="*/ 302691 h 137"/>
              <a:gd name="T90" fmla="*/ 637158 w 206"/>
              <a:gd name="T91" fmla="*/ 351776 h 137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206" h="137" extrusionOk="0">
                <a:moveTo>
                  <a:pt x="164" y="13"/>
                </a:moveTo>
                <a:cubicBezTo>
                  <a:pt x="183" y="61"/>
                  <a:pt x="183" y="61"/>
                  <a:pt x="183" y="61"/>
                </a:cubicBezTo>
                <a:cubicBezTo>
                  <a:pt x="159" y="71"/>
                  <a:pt x="159" y="71"/>
                  <a:pt x="159" y="71"/>
                </a:cubicBezTo>
                <a:cubicBezTo>
                  <a:pt x="146" y="60"/>
                  <a:pt x="108" y="27"/>
                  <a:pt x="104" y="27"/>
                </a:cubicBezTo>
                <a:cubicBezTo>
                  <a:pt x="102" y="27"/>
                  <a:pt x="90" y="31"/>
                  <a:pt x="88" y="31"/>
                </a:cubicBezTo>
                <a:cubicBezTo>
                  <a:pt x="88" y="31"/>
                  <a:pt x="81" y="34"/>
                  <a:pt x="75" y="34"/>
                </a:cubicBezTo>
                <a:cubicBezTo>
                  <a:pt x="72" y="34"/>
                  <a:pt x="69" y="33"/>
                  <a:pt x="68" y="32"/>
                </a:cubicBezTo>
                <a:cubicBezTo>
                  <a:pt x="66" y="31"/>
                  <a:pt x="66" y="30"/>
                  <a:pt x="66" y="29"/>
                </a:cubicBezTo>
                <a:cubicBezTo>
                  <a:pt x="66" y="26"/>
                  <a:pt x="68" y="24"/>
                  <a:pt x="70" y="23"/>
                </a:cubicBezTo>
                <a:cubicBezTo>
                  <a:pt x="80" y="17"/>
                  <a:pt x="107" y="7"/>
                  <a:pt x="110" y="7"/>
                </a:cubicBezTo>
                <a:cubicBezTo>
                  <a:pt x="110" y="7"/>
                  <a:pt x="110" y="7"/>
                  <a:pt x="110" y="7"/>
                </a:cubicBezTo>
                <a:cubicBezTo>
                  <a:pt x="117" y="7"/>
                  <a:pt x="159" y="13"/>
                  <a:pt x="164" y="13"/>
                </a:cubicBezTo>
                <a:close/>
                <a:moveTo>
                  <a:pt x="180" y="0"/>
                </a:moveTo>
                <a:cubicBezTo>
                  <a:pt x="180" y="0"/>
                  <a:pt x="179" y="0"/>
                  <a:pt x="178" y="0"/>
                </a:cubicBezTo>
                <a:cubicBezTo>
                  <a:pt x="171" y="3"/>
                  <a:pt x="171" y="3"/>
                  <a:pt x="171" y="3"/>
                </a:cubicBezTo>
                <a:cubicBezTo>
                  <a:pt x="169" y="4"/>
                  <a:pt x="168" y="5"/>
                  <a:pt x="168" y="6"/>
                </a:cubicBezTo>
                <a:cubicBezTo>
                  <a:pt x="167" y="8"/>
                  <a:pt x="167" y="9"/>
                  <a:pt x="168" y="10"/>
                </a:cubicBezTo>
                <a:cubicBezTo>
                  <a:pt x="187" y="60"/>
                  <a:pt x="187" y="60"/>
                  <a:pt x="187" y="60"/>
                </a:cubicBezTo>
                <a:cubicBezTo>
                  <a:pt x="188" y="63"/>
                  <a:pt x="192" y="64"/>
                  <a:pt x="194" y="63"/>
                </a:cubicBezTo>
                <a:cubicBezTo>
                  <a:pt x="202" y="60"/>
                  <a:pt x="202" y="60"/>
                  <a:pt x="202" y="60"/>
                </a:cubicBezTo>
                <a:cubicBezTo>
                  <a:pt x="203" y="60"/>
                  <a:pt x="205" y="59"/>
                  <a:pt x="205" y="57"/>
                </a:cubicBezTo>
                <a:cubicBezTo>
                  <a:pt x="206" y="56"/>
                  <a:pt x="206" y="55"/>
                  <a:pt x="205" y="53"/>
                </a:cubicBezTo>
                <a:cubicBezTo>
                  <a:pt x="185" y="3"/>
                  <a:pt x="185" y="3"/>
                  <a:pt x="185" y="3"/>
                </a:cubicBezTo>
                <a:cubicBezTo>
                  <a:pt x="185" y="1"/>
                  <a:pt x="183" y="0"/>
                  <a:pt x="180" y="0"/>
                </a:cubicBezTo>
                <a:close/>
                <a:moveTo>
                  <a:pt x="0" y="69"/>
                </a:moveTo>
                <a:cubicBezTo>
                  <a:pt x="0" y="70"/>
                  <a:pt x="0" y="71"/>
                  <a:pt x="1" y="72"/>
                </a:cubicBezTo>
                <a:cubicBezTo>
                  <a:pt x="2" y="73"/>
                  <a:pt x="4" y="74"/>
                  <a:pt x="5" y="74"/>
                </a:cubicBezTo>
                <a:cubicBezTo>
                  <a:pt x="13" y="75"/>
                  <a:pt x="13" y="75"/>
                  <a:pt x="13" y="75"/>
                </a:cubicBezTo>
                <a:cubicBezTo>
                  <a:pt x="16" y="75"/>
                  <a:pt x="19" y="73"/>
                  <a:pt x="19" y="70"/>
                </a:cubicBezTo>
                <a:cubicBezTo>
                  <a:pt x="23" y="14"/>
                  <a:pt x="23" y="14"/>
                  <a:pt x="23" y="14"/>
                </a:cubicBezTo>
                <a:cubicBezTo>
                  <a:pt x="23" y="12"/>
                  <a:pt x="23" y="11"/>
                  <a:pt x="22" y="10"/>
                </a:cubicBezTo>
                <a:cubicBezTo>
                  <a:pt x="21" y="9"/>
                  <a:pt x="20" y="8"/>
                  <a:pt x="18" y="8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7" y="7"/>
                  <a:pt x="5" y="10"/>
                  <a:pt x="4" y="12"/>
                </a:cubicBezTo>
                <a:lnTo>
                  <a:pt x="0" y="69"/>
                </a:lnTo>
                <a:close/>
                <a:moveTo>
                  <a:pt x="84" y="119"/>
                </a:moveTo>
                <a:cubicBezTo>
                  <a:pt x="84" y="117"/>
                  <a:pt x="83" y="115"/>
                  <a:pt x="81" y="114"/>
                </a:cubicBezTo>
                <a:cubicBezTo>
                  <a:pt x="78" y="111"/>
                  <a:pt x="74" y="111"/>
                  <a:pt x="71" y="115"/>
                </a:cubicBezTo>
                <a:cubicBezTo>
                  <a:pt x="67" y="120"/>
                  <a:pt x="67" y="120"/>
                  <a:pt x="67" y="120"/>
                </a:cubicBezTo>
                <a:cubicBezTo>
                  <a:pt x="67" y="120"/>
                  <a:pt x="67" y="120"/>
                  <a:pt x="67" y="120"/>
                </a:cubicBezTo>
                <a:cubicBezTo>
                  <a:pt x="63" y="124"/>
                  <a:pt x="63" y="124"/>
                  <a:pt x="63" y="124"/>
                </a:cubicBezTo>
                <a:cubicBezTo>
                  <a:pt x="59" y="130"/>
                  <a:pt x="63" y="134"/>
                  <a:pt x="65" y="135"/>
                </a:cubicBezTo>
                <a:cubicBezTo>
                  <a:pt x="66" y="137"/>
                  <a:pt x="68" y="137"/>
                  <a:pt x="69" y="137"/>
                </a:cubicBezTo>
                <a:cubicBezTo>
                  <a:pt x="71" y="137"/>
                  <a:pt x="73" y="136"/>
                  <a:pt x="75" y="134"/>
                </a:cubicBezTo>
                <a:cubicBezTo>
                  <a:pt x="81" y="127"/>
                  <a:pt x="81" y="127"/>
                  <a:pt x="81" y="127"/>
                </a:cubicBezTo>
                <a:cubicBezTo>
                  <a:pt x="81" y="127"/>
                  <a:pt x="81" y="127"/>
                  <a:pt x="81" y="127"/>
                </a:cubicBezTo>
                <a:cubicBezTo>
                  <a:pt x="83" y="125"/>
                  <a:pt x="83" y="125"/>
                  <a:pt x="83" y="125"/>
                </a:cubicBezTo>
                <a:cubicBezTo>
                  <a:pt x="84" y="123"/>
                  <a:pt x="85" y="121"/>
                  <a:pt x="84" y="119"/>
                </a:cubicBezTo>
                <a:close/>
                <a:moveTo>
                  <a:pt x="44" y="115"/>
                </a:moveTo>
                <a:cubicBezTo>
                  <a:pt x="42" y="119"/>
                  <a:pt x="42" y="122"/>
                  <a:pt x="47" y="125"/>
                </a:cubicBezTo>
                <a:cubicBezTo>
                  <a:pt x="50" y="128"/>
                  <a:pt x="54" y="128"/>
                  <a:pt x="57" y="124"/>
                </a:cubicBezTo>
                <a:cubicBezTo>
                  <a:pt x="67" y="112"/>
                  <a:pt x="67" y="112"/>
                  <a:pt x="67" y="112"/>
                </a:cubicBezTo>
                <a:cubicBezTo>
                  <a:pt x="72" y="107"/>
                  <a:pt x="67" y="102"/>
                  <a:pt x="66" y="101"/>
                </a:cubicBezTo>
                <a:cubicBezTo>
                  <a:pt x="62" y="98"/>
                  <a:pt x="58" y="99"/>
                  <a:pt x="55" y="103"/>
                </a:cubicBezTo>
                <a:cubicBezTo>
                  <a:pt x="50" y="109"/>
                  <a:pt x="50" y="109"/>
                  <a:pt x="50" y="109"/>
                </a:cubicBezTo>
                <a:cubicBezTo>
                  <a:pt x="50" y="109"/>
                  <a:pt x="50" y="109"/>
                  <a:pt x="50" y="109"/>
                </a:cubicBezTo>
                <a:cubicBezTo>
                  <a:pt x="49" y="110"/>
                  <a:pt x="49" y="110"/>
                  <a:pt x="49" y="110"/>
                </a:cubicBezTo>
                <a:lnTo>
                  <a:pt x="44" y="115"/>
                </a:lnTo>
                <a:close/>
                <a:moveTo>
                  <a:pt x="30" y="101"/>
                </a:moveTo>
                <a:cubicBezTo>
                  <a:pt x="29" y="103"/>
                  <a:pt x="28" y="105"/>
                  <a:pt x="28" y="107"/>
                </a:cubicBezTo>
                <a:cubicBezTo>
                  <a:pt x="29" y="109"/>
                  <a:pt x="30" y="111"/>
                  <a:pt x="32" y="112"/>
                </a:cubicBezTo>
                <a:cubicBezTo>
                  <a:pt x="35" y="115"/>
                  <a:pt x="39" y="115"/>
                  <a:pt x="42" y="111"/>
                </a:cubicBezTo>
                <a:cubicBezTo>
                  <a:pt x="53" y="98"/>
                  <a:pt x="53" y="98"/>
                  <a:pt x="53" y="98"/>
                </a:cubicBezTo>
                <a:cubicBezTo>
                  <a:pt x="54" y="96"/>
                  <a:pt x="55" y="94"/>
                  <a:pt x="55" y="92"/>
                </a:cubicBezTo>
                <a:cubicBezTo>
                  <a:pt x="54" y="90"/>
                  <a:pt x="53" y="88"/>
                  <a:pt x="52" y="87"/>
                </a:cubicBezTo>
                <a:cubicBezTo>
                  <a:pt x="48" y="84"/>
                  <a:pt x="44" y="85"/>
                  <a:pt x="41" y="88"/>
                </a:cubicBezTo>
                <a:cubicBezTo>
                  <a:pt x="36" y="95"/>
                  <a:pt x="36" y="95"/>
                  <a:pt x="36" y="95"/>
                </a:cubicBezTo>
                <a:cubicBezTo>
                  <a:pt x="36" y="95"/>
                  <a:pt x="36" y="95"/>
                  <a:pt x="36" y="95"/>
                </a:cubicBezTo>
                <a:cubicBezTo>
                  <a:pt x="35" y="96"/>
                  <a:pt x="35" y="96"/>
                  <a:pt x="35" y="96"/>
                </a:cubicBezTo>
                <a:lnTo>
                  <a:pt x="30" y="101"/>
                </a:lnTo>
                <a:close/>
                <a:moveTo>
                  <a:pt x="28" y="96"/>
                </a:moveTo>
                <a:cubicBezTo>
                  <a:pt x="39" y="84"/>
                  <a:pt x="39" y="84"/>
                  <a:pt x="39" y="84"/>
                </a:cubicBezTo>
                <a:cubicBezTo>
                  <a:pt x="43" y="78"/>
                  <a:pt x="39" y="74"/>
                  <a:pt x="37" y="73"/>
                </a:cubicBezTo>
                <a:cubicBezTo>
                  <a:pt x="34" y="70"/>
                  <a:pt x="30" y="70"/>
                  <a:pt x="27" y="74"/>
                </a:cubicBezTo>
                <a:cubicBezTo>
                  <a:pt x="23" y="79"/>
                  <a:pt x="23" y="79"/>
                  <a:pt x="23" y="79"/>
                </a:cubicBezTo>
                <a:cubicBezTo>
                  <a:pt x="23" y="79"/>
                  <a:pt x="23" y="79"/>
                  <a:pt x="23" y="79"/>
                </a:cubicBezTo>
                <a:cubicBezTo>
                  <a:pt x="23" y="79"/>
                  <a:pt x="23" y="79"/>
                  <a:pt x="23" y="79"/>
                </a:cubicBezTo>
                <a:cubicBezTo>
                  <a:pt x="18" y="85"/>
                  <a:pt x="18" y="85"/>
                  <a:pt x="18" y="85"/>
                </a:cubicBezTo>
                <a:cubicBezTo>
                  <a:pt x="16" y="87"/>
                  <a:pt x="15" y="89"/>
                  <a:pt x="16" y="91"/>
                </a:cubicBezTo>
                <a:cubicBezTo>
                  <a:pt x="16" y="93"/>
                  <a:pt x="17" y="95"/>
                  <a:pt x="18" y="95"/>
                </a:cubicBezTo>
                <a:cubicBezTo>
                  <a:pt x="20" y="97"/>
                  <a:pt x="22" y="98"/>
                  <a:pt x="24" y="98"/>
                </a:cubicBezTo>
                <a:cubicBezTo>
                  <a:pt x="25" y="98"/>
                  <a:pt x="27" y="98"/>
                  <a:pt x="28" y="96"/>
                </a:cubicBezTo>
                <a:close/>
                <a:moveTo>
                  <a:pt x="156" y="86"/>
                </a:moveTo>
                <a:cubicBezTo>
                  <a:pt x="158" y="83"/>
                  <a:pt x="160" y="79"/>
                  <a:pt x="155" y="75"/>
                </a:cubicBezTo>
                <a:cubicBezTo>
                  <a:pt x="151" y="71"/>
                  <a:pt x="151" y="71"/>
                  <a:pt x="151" y="71"/>
                </a:cubicBezTo>
                <a:cubicBezTo>
                  <a:pt x="132" y="54"/>
                  <a:pt x="109" y="35"/>
                  <a:pt x="104" y="32"/>
                </a:cubicBezTo>
                <a:cubicBezTo>
                  <a:pt x="101" y="32"/>
                  <a:pt x="95" y="34"/>
                  <a:pt x="90" y="36"/>
                </a:cubicBezTo>
                <a:cubicBezTo>
                  <a:pt x="90" y="36"/>
                  <a:pt x="90" y="36"/>
                  <a:pt x="90" y="36"/>
                </a:cubicBezTo>
                <a:cubicBezTo>
                  <a:pt x="89" y="36"/>
                  <a:pt x="82" y="38"/>
                  <a:pt x="75" y="38"/>
                </a:cubicBezTo>
                <a:cubicBezTo>
                  <a:pt x="71" y="38"/>
                  <a:pt x="68" y="38"/>
                  <a:pt x="65" y="36"/>
                </a:cubicBezTo>
                <a:cubicBezTo>
                  <a:pt x="61" y="34"/>
                  <a:pt x="61" y="30"/>
                  <a:pt x="61" y="28"/>
                </a:cubicBezTo>
                <a:cubicBezTo>
                  <a:pt x="61" y="24"/>
                  <a:pt x="64" y="20"/>
                  <a:pt x="67" y="19"/>
                </a:cubicBezTo>
                <a:cubicBezTo>
                  <a:pt x="28" y="14"/>
                  <a:pt x="28" y="14"/>
                  <a:pt x="28" y="14"/>
                </a:cubicBezTo>
                <a:cubicBezTo>
                  <a:pt x="24" y="70"/>
                  <a:pt x="24" y="70"/>
                  <a:pt x="24" y="70"/>
                </a:cubicBezTo>
                <a:cubicBezTo>
                  <a:pt x="27" y="67"/>
                  <a:pt x="31" y="66"/>
                  <a:pt x="33" y="66"/>
                </a:cubicBezTo>
                <a:cubicBezTo>
                  <a:pt x="35" y="66"/>
                  <a:pt x="38" y="67"/>
                  <a:pt x="40" y="69"/>
                </a:cubicBezTo>
                <a:cubicBezTo>
                  <a:pt x="44" y="72"/>
                  <a:pt x="46" y="76"/>
                  <a:pt x="45" y="80"/>
                </a:cubicBezTo>
                <a:cubicBezTo>
                  <a:pt x="49" y="80"/>
                  <a:pt x="52" y="81"/>
                  <a:pt x="55" y="83"/>
                </a:cubicBezTo>
                <a:cubicBezTo>
                  <a:pt x="58" y="86"/>
                  <a:pt x="60" y="90"/>
                  <a:pt x="60" y="95"/>
                </a:cubicBezTo>
                <a:cubicBezTo>
                  <a:pt x="63" y="94"/>
                  <a:pt x="66" y="95"/>
                  <a:pt x="69" y="97"/>
                </a:cubicBezTo>
                <a:cubicBezTo>
                  <a:pt x="72" y="100"/>
                  <a:pt x="74" y="104"/>
                  <a:pt x="74" y="107"/>
                </a:cubicBezTo>
                <a:cubicBezTo>
                  <a:pt x="77" y="106"/>
                  <a:pt x="81" y="107"/>
                  <a:pt x="84" y="110"/>
                </a:cubicBezTo>
                <a:cubicBezTo>
                  <a:pt x="89" y="114"/>
                  <a:pt x="90" y="119"/>
                  <a:pt x="89" y="124"/>
                </a:cubicBezTo>
                <a:cubicBezTo>
                  <a:pt x="92" y="126"/>
                  <a:pt x="92" y="126"/>
                  <a:pt x="92" y="126"/>
                </a:cubicBezTo>
                <a:cubicBezTo>
                  <a:pt x="92" y="126"/>
                  <a:pt x="93" y="127"/>
                  <a:pt x="93" y="127"/>
                </a:cubicBezTo>
                <a:cubicBezTo>
                  <a:pt x="93" y="127"/>
                  <a:pt x="93" y="127"/>
                  <a:pt x="93" y="127"/>
                </a:cubicBezTo>
                <a:cubicBezTo>
                  <a:pt x="94" y="128"/>
                  <a:pt x="96" y="128"/>
                  <a:pt x="97" y="128"/>
                </a:cubicBezTo>
                <a:cubicBezTo>
                  <a:pt x="99" y="128"/>
                  <a:pt x="101" y="127"/>
                  <a:pt x="102" y="125"/>
                </a:cubicBezTo>
                <a:cubicBezTo>
                  <a:pt x="105" y="123"/>
                  <a:pt x="106" y="120"/>
                  <a:pt x="103" y="117"/>
                </a:cubicBezTo>
                <a:cubicBezTo>
                  <a:pt x="103" y="117"/>
                  <a:pt x="103" y="117"/>
                  <a:pt x="103" y="117"/>
                </a:cubicBezTo>
                <a:cubicBezTo>
                  <a:pt x="86" y="102"/>
                  <a:pt x="86" y="102"/>
                  <a:pt x="86" y="102"/>
                </a:cubicBezTo>
                <a:cubicBezTo>
                  <a:pt x="85" y="102"/>
                  <a:pt x="85" y="101"/>
                  <a:pt x="85" y="100"/>
                </a:cubicBezTo>
                <a:cubicBezTo>
                  <a:pt x="85" y="100"/>
                  <a:pt x="85" y="99"/>
                  <a:pt x="85" y="98"/>
                </a:cubicBezTo>
                <a:cubicBezTo>
                  <a:pt x="86" y="97"/>
                  <a:pt x="88" y="97"/>
                  <a:pt x="89" y="98"/>
                </a:cubicBezTo>
                <a:cubicBezTo>
                  <a:pt x="112" y="117"/>
                  <a:pt x="112" y="117"/>
                  <a:pt x="112" y="117"/>
                </a:cubicBezTo>
                <a:cubicBezTo>
                  <a:pt x="113" y="118"/>
                  <a:pt x="114" y="118"/>
                  <a:pt x="116" y="118"/>
                </a:cubicBezTo>
                <a:cubicBezTo>
                  <a:pt x="118" y="118"/>
                  <a:pt x="120" y="117"/>
                  <a:pt x="122" y="115"/>
                </a:cubicBezTo>
                <a:cubicBezTo>
                  <a:pt x="123" y="113"/>
                  <a:pt x="124" y="111"/>
                  <a:pt x="124" y="110"/>
                </a:cubicBezTo>
                <a:cubicBezTo>
                  <a:pt x="124" y="108"/>
                  <a:pt x="122" y="106"/>
                  <a:pt x="120" y="104"/>
                </a:cubicBezTo>
                <a:cubicBezTo>
                  <a:pt x="118" y="102"/>
                  <a:pt x="118" y="102"/>
                  <a:pt x="118" y="102"/>
                </a:cubicBezTo>
                <a:cubicBezTo>
                  <a:pt x="118" y="102"/>
                  <a:pt x="118" y="102"/>
                  <a:pt x="118" y="102"/>
                </a:cubicBezTo>
                <a:cubicBezTo>
                  <a:pt x="105" y="92"/>
                  <a:pt x="105" y="92"/>
                  <a:pt x="105" y="92"/>
                </a:cubicBezTo>
                <a:cubicBezTo>
                  <a:pt x="105" y="91"/>
                  <a:pt x="104" y="90"/>
                  <a:pt x="104" y="90"/>
                </a:cubicBezTo>
                <a:cubicBezTo>
                  <a:pt x="104" y="89"/>
                  <a:pt x="104" y="88"/>
                  <a:pt x="105" y="88"/>
                </a:cubicBezTo>
                <a:cubicBezTo>
                  <a:pt x="106" y="87"/>
                  <a:pt x="108" y="86"/>
                  <a:pt x="109" y="87"/>
                </a:cubicBezTo>
                <a:cubicBezTo>
                  <a:pt x="129" y="104"/>
                  <a:pt x="129" y="104"/>
                  <a:pt x="129" y="104"/>
                </a:cubicBezTo>
                <a:cubicBezTo>
                  <a:pt x="131" y="105"/>
                  <a:pt x="133" y="106"/>
                  <a:pt x="134" y="106"/>
                </a:cubicBezTo>
                <a:cubicBezTo>
                  <a:pt x="137" y="106"/>
                  <a:pt x="139" y="105"/>
                  <a:pt x="141" y="102"/>
                </a:cubicBezTo>
                <a:cubicBezTo>
                  <a:pt x="143" y="100"/>
                  <a:pt x="143" y="99"/>
                  <a:pt x="143" y="97"/>
                </a:cubicBezTo>
                <a:cubicBezTo>
                  <a:pt x="143" y="95"/>
                  <a:pt x="142" y="93"/>
                  <a:pt x="140" y="91"/>
                </a:cubicBezTo>
                <a:cubicBezTo>
                  <a:pt x="134" y="86"/>
                  <a:pt x="134" y="86"/>
                  <a:pt x="134" y="86"/>
                </a:cubicBezTo>
                <a:cubicBezTo>
                  <a:pt x="134" y="86"/>
                  <a:pt x="134" y="86"/>
                  <a:pt x="134" y="86"/>
                </a:cubicBezTo>
                <a:cubicBezTo>
                  <a:pt x="123" y="77"/>
                  <a:pt x="123" y="77"/>
                  <a:pt x="123" y="77"/>
                </a:cubicBezTo>
                <a:cubicBezTo>
                  <a:pt x="122" y="76"/>
                  <a:pt x="122" y="75"/>
                  <a:pt x="123" y="74"/>
                </a:cubicBezTo>
                <a:cubicBezTo>
                  <a:pt x="124" y="72"/>
                  <a:pt x="125" y="72"/>
                  <a:pt x="127" y="73"/>
                </a:cubicBezTo>
                <a:cubicBezTo>
                  <a:pt x="144" y="87"/>
                  <a:pt x="144" y="87"/>
                  <a:pt x="144" y="87"/>
                </a:cubicBezTo>
                <a:cubicBezTo>
                  <a:pt x="148" y="91"/>
                  <a:pt x="152" y="90"/>
                  <a:pt x="156" y="86"/>
                </a:cubicBezTo>
                <a:close/>
              </a:path>
            </a:pathLst>
          </a:custGeom>
          <a:solidFill>
            <a:srgbClr val="39B3E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57354" name="Google Shape;967;p34">
            <a:extLst>
              <a:ext uri="{FF2B5EF4-FFF2-40B4-BE49-F238E27FC236}">
                <a16:creationId xmlns:a16="http://schemas.microsoft.com/office/drawing/2014/main" id="{F5C368E0-7B84-4088-BA50-9CA77C3FE7EE}"/>
              </a:ext>
            </a:extLst>
          </p:cNvPr>
          <p:cNvSpPr>
            <a:spLocks/>
          </p:cNvSpPr>
          <p:nvPr/>
        </p:nvSpPr>
        <p:spPr bwMode="auto">
          <a:xfrm>
            <a:off x="10918825" y="1430338"/>
            <a:ext cx="750888" cy="628650"/>
          </a:xfrm>
          <a:custGeom>
            <a:avLst/>
            <a:gdLst>
              <a:gd name="T0" fmla="*/ 102023 w 184"/>
              <a:gd name="T1" fmla="*/ 510268 h 154"/>
              <a:gd name="T2" fmla="*/ 102023 w 184"/>
              <a:gd name="T3" fmla="*/ 342900 h 154"/>
              <a:gd name="T4" fmla="*/ 126508 w 184"/>
              <a:gd name="T5" fmla="*/ 318407 h 154"/>
              <a:gd name="T6" fmla="*/ 167317 w 184"/>
              <a:gd name="T7" fmla="*/ 318407 h 154"/>
              <a:gd name="T8" fmla="*/ 191803 w 184"/>
              <a:gd name="T9" fmla="*/ 342900 h 154"/>
              <a:gd name="T10" fmla="*/ 191803 w 184"/>
              <a:gd name="T11" fmla="*/ 510268 h 154"/>
              <a:gd name="T12" fmla="*/ 167317 w 184"/>
              <a:gd name="T13" fmla="*/ 534761 h 154"/>
              <a:gd name="T14" fmla="*/ 126508 w 184"/>
              <a:gd name="T15" fmla="*/ 534761 h 154"/>
              <a:gd name="T16" fmla="*/ 102023 w 184"/>
              <a:gd name="T17" fmla="*/ 510268 h 154"/>
              <a:gd name="T18" fmla="*/ 273421 w 184"/>
              <a:gd name="T19" fmla="*/ 257175 h 154"/>
              <a:gd name="T20" fmla="*/ 248936 w 184"/>
              <a:gd name="T21" fmla="*/ 281668 h 154"/>
              <a:gd name="T22" fmla="*/ 248936 w 184"/>
              <a:gd name="T23" fmla="*/ 510268 h 154"/>
              <a:gd name="T24" fmla="*/ 273421 w 184"/>
              <a:gd name="T25" fmla="*/ 534761 h 154"/>
              <a:gd name="T26" fmla="*/ 318311 w 184"/>
              <a:gd name="T27" fmla="*/ 534761 h 154"/>
              <a:gd name="T28" fmla="*/ 342797 w 184"/>
              <a:gd name="T29" fmla="*/ 510268 h 154"/>
              <a:gd name="T30" fmla="*/ 342797 w 184"/>
              <a:gd name="T31" fmla="*/ 281668 h 154"/>
              <a:gd name="T32" fmla="*/ 318311 w 184"/>
              <a:gd name="T33" fmla="*/ 257175 h 154"/>
              <a:gd name="T34" fmla="*/ 273421 w 184"/>
              <a:gd name="T35" fmla="*/ 257175 h 154"/>
              <a:gd name="T36" fmla="*/ 424415 w 184"/>
              <a:gd name="T37" fmla="*/ 208189 h 154"/>
              <a:gd name="T38" fmla="*/ 399929 w 184"/>
              <a:gd name="T39" fmla="*/ 232682 h 154"/>
              <a:gd name="T40" fmla="*/ 399929 w 184"/>
              <a:gd name="T41" fmla="*/ 510268 h 154"/>
              <a:gd name="T42" fmla="*/ 424415 w 184"/>
              <a:gd name="T43" fmla="*/ 534761 h 154"/>
              <a:gd name="T44" fmla="*/ 465224 w 184"/>
              <a:gd name="T45" fmla="*/ 534761 h 154"/>
              <a:gd name="T46" fmla="*/ 489710 w 184"/>
              <a:gd name="T47" fmla="*/ 510268 h 154"/>
              <a:gd name="T48" fmla="*/ 489710 w 184"/>
              <a:gd name="T49" fmla="*/ 232682 h 154"/>
              <a:gd name="T50" fmla="*/ 465224 w 184"/>
              <a:gd name="T51" fmla="*/ 208189 h 154"/>
              <a:gd name="T52" fmla="*/ 424415 w 184"/>
              <a:gd name="T53" fmla="*/ 208189 h 154"/>
              <a:gd name="T54" fmla="*/ 575409 w 184"/>
              <a:gd name="T55" fmla="*/ 155121 h 154"/>
              <a:gd name="T56" fmla="*/ 550923 w 184"/>
              <a:gd name="T57" fmla="*/ 179614 h 154"/>
              <a:gd name="T58" fmla="*/ 550923 w 184"/>
              <a:gd name="T59" fmla="*/ 510268 h 154"/>
              <a:gd name="T60" fmla="*/ 575409 w 184"/>
              <a:gd name="T61" fmla="*/ 534761 h 154"/>
              <a:gd name="T62" fmla="*/ 616218 w 184"/>
              <a:gd name="T63" fmla="*/ 534761 h 154"/>
              <a:gd name="T64" fmla="*/ 640703 w 184"/>
              <a:gd name="T65" fmla="*/ 510268 h 154"/>
              <a:gd name="T66" fmla="*/ 640703 w 184"/>
              <a:gd name="T67" fmla="*/ 179614 h 154"/>
              <a:gd name="T68" fmla="*/ 616218 w 184"/>
              <a:gd name="T69" fmla="*/ 155121 h 154"/>
              <a:gd name="T70" fmla="*/ 575409 w 184"/>
              <a:gd name="T71" fmla="*/ 155121 h 154"/>
              <a:gd name="T72" fmla="*/ 110185 w 184"/>
              <a:gd name="T73" fmla="*/ 253093 h 154"/>
              <a:gd name="T74" fmla="*/ 555004 w 184"/>
              <a:gd name="T75" fmla="*/ 85725 h 154"/>
              <a:gd name="T76" fmla="*/ 567247 w 184"/>
              <a:gd name="T77" fmla="*/ 110218 h 154"/>
              <a:gd name="T78" fmla="*/ 616218 w 184"/>
              <a:gd name="T79" fmla="*/ 32657 h 154"/>
              <a:gd name="T80" fmla="*/ 526438 w 184"/>
              <a:gd name="T81" fmla="*/ 28575 h 154"/>
              <a:gd name="T82" fmla="*/ 542761 w 184"/>
              <a:gd name="T83" fmla="*/ 57150 h 154"/>
              <a:gd name="T84" fmla="*/ 106104 w 184"/>
              <a:gd name="T85" fmla="*/ 220436 h 154"/>
              <a:gd name="T86" fmla="*/ 110185 w 184"/>
              <a:gd name="T87" fmla="*/ 253093 h 154"/>
              <a:gd name="T88" fmla="*/ 750888 w 184"/>
              <a:gd name="T89" fmla="*/ 583746 h 154"/>
              <a:gd name="T90" fmla="*/ 673351 w 184"/>
              <a:gd name="T91" fmla="*/ 538843 h 154"/>
              <a:gd name="T92" fmla="*/ 673351 w 184"/>
              <a:gd name="T93" fmla="*/ 567418 h 154"/>
              <a:gd name="T94" fmla="*/ 61214 w 184"/>
              <a:gd name="T95" fmla="*/ 567418 h 154"/>
              <a:gd name="T96" fmla="*/ 61214 w 184"/>
              <a:gd name="T97" fmla="*/ 77561 h 154"/>
              <a:gd name="T98" fmla="*/ 89780 w 184"/>
              <a:gd name="T99" fmla="*/ 77561 h 154"/>
              <a:gd name="T100" fmla="*/ 44890 w 184"/>
              <a:gd name="T101" fmla="*/ 0 h 154"/>
              <a:gd name="T102" fmla="*/ 0 w 184"/>
              <a:gd name="T103" fmla="*/ 77561 h 154"/>
              <a:gd name="T104" fmla="*/ 28566 w 184"/>
              <a:gd name="T105" fmla="*/ 77561 h 154"/>
              <a:gd name="T106" fmla="*/ 28566 w 184"/>
              <a:gd name="T107" fmla="*/ 567418 h 154"/>
              <a:gd name="T108" fmla="*/ 28566 w 184"/>
              <a:gd name="T109" fmla="*/ 583746 h 154"/>
              <a:gd name="T110" fmla="*/ 28566 w 184"/>
              <a:gd name="T111" fmla="*/ 600075 h 154"/>
              <a:gd name="T112" fmla="*/ 673351 w 184"/>
              <a:gd name="T113" fmla="*/ 600075 h 154"/>
              <a:gd name="T114" fmla="*/ 673351 w 184"/>
              <a:gd name="T115" fmla="*/ 628650 h 154"/>
              <a:gd name="T116" fmla="*/ 750888 w 184"/>
              <a:gd name="T117" fmla="*/ 583746 h 15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84" h="154" extrusionOk="0">
                <a:moveTo>
                  <a:pt x="25" y="125"/>
                </a:moveTo>
                <a:cubicBezTo>
                  <a:pt x="25" y="84"/>
                  <a:pt x="25" y="84"/>
                  <a:pt x="25" y="84"/>
                </a:cubicBezTo>
                <a:cubicBezTo>
                  <a:pt x="25" y="81"/>
                  <a:pt x="27" y="78"/>
                  <a:pt x="31" y="78"/>
                </a:cubicBezTo>
                <a:cubicBezTo>
                  <a:pt x="41" y="78"/>
                  <a:pt x="41" y="78"/>
                  <a:pt x="41" y="78"/>
                </a:cubicBezTo>
                <a:cubicBezTo>
                  <a:pt x="44" y="78"/>
                  <a:pt x="47" y="81"/>
                  <a:pt x="47" y="84"/>
                </a:cubicBezTo>
                <a:cubicBezTo>
                  <a:pt x="47" y="125"/>
                  <a:pt x="47" y="125"/>
                  <a:pt x="47" y="125"/>
                </a:cubicBezTo>
                <a:cubicBezTo>
                  <a:pt x="47" y="129"/>
                  <a:pt x="44" y="131"/>
                  <a:pt x="41" y="131"/>
                </a:cubicBezTo>
                <a:cubicBezTo>
                  <a:pt x="31" y="131"/>
                  <a:pt x="31" y="131"/>
                  <a:pt x="31" y="131"/>
                </a:cubicBezTo>
                <a:cubicBezTo>
                  <a:pt x="27" y="131"/>
                  <a:pt x="25" y="129"/>
                  <a:pt x="25" y="125"/>
                </a:cubicBezTo>
                <a:close/>
                <a:moveTo>
                  <a:pt x="67" y="63"/>
                </a:moveTo>
                <a:cubicBezTo>
                  <a:pt x="64" y="63"/>
                  <a:pt x="61" y="66"/>
                  <a:pt x="61" y="69"/>
                </a:cubicBezTo>
                <a:cubicBezTo>
                  <a:pt x="61" y="125"/>
                  <a:pt x="61" y="125"/>
                  <a:pt x="61" y="125"/>
                </a:cubicBezTo>
                <a:cubicBezTo>
                  <a:pt x="61" y="129"/>
                  <a:pt x="64" y="131"/>
                  <a:pt x="67" y="131"/>
                </a:cubicBezTo>
                <a:cubicBezTo>
                  <a:pt x="78" y="131"/>
                  <a:pt x="78" y="131"/>
                  <a:pt x="78" y="131"/>
                </a:cubicBezTo>
                <a:cubicBezTo>
                  <a:pt x="81" y="131"/>
                  <a:pt x="84" y="129"/>
                  <a:pt x="84" y="125"/>
                </a:cubicBezTo>
                <a:cubicBezTo>
                  <a:pt x="84" y="69"/>
                  <a:pt x="84" y="69"/>
                  <a:pt x="84" y="69"/>
                </a:cubicBezTo>
                <a:cubicBezTo>
                  <a:pt x="84" y="66"/>
                  <a:pt x="81" y="63"/>
                  <a:pt x="78" y="63"/>
                </a:cubicBezTo>
                <a:lnTo>
                  <a:pt x="67" y="63"/>
                </a:lnTo>
                <a:close/>
                <a:moveTo>
                  <a:pt x="104" y="51"/>
                </a:moveTo>
                <a:cubicBezTo>
                  <a:pt x="101" y="51"/>
                  <a:pt x="98" y="53"/>
                  <a:pt x="98" y="57"/>
                </a:cubicBezTo>
                <a:cubicBezTo>
                  <a:pt x="98" y="125"/>
                  <a:pt x="98" y="125"/>
                  <a:pt x="98" y="125"/>
                </a:cubicBezTo>
                <a:cubicBezTo>
                  <a:pt x="98" y="129"/>
                  <a:pt x="101" y="131"/>
                  <a:pt x="104" y="131"/>
                </a:cubicBezTo>
                <a:cubicBezTo>
                  <a:pt x="114" y="131"/>
                  <a:pt x="114" y="131"/>
                  <a:pt x="114" y="131"/>
                </a:cubicBezTo>
                <a:cubicBezTo>
                  <a:pt x="118" y="131"/>
                  <a:pt x="120" y="129"/>
                  <a:pt x="120" y="125"/>
                </a:cubicBezTo>
                <a:cubicBezTo>
                  <a:pt x="120" y="57"/>
                  <a:pt x="120" y="57"/>
                  <a:pt x="120" y="57"/>
                </a:cubicBezTo>
                <a:cubicBezTo>
                  <a:pt x="120" y="53"/>
                  <a:pt x="118" y="51"/>
                  <a:pt x="114" y="51"/>
                </a:cubicBezTo>
                <a:lnTo>
                  <a:pt x="104" y="51"/>
                </a:lnTo>
                <a:close/>
                <a:moveTo>
                  <a:pt x="141" y="38"/>
                </a:moveTo>
                <a:cubicBezTo>
                  <a:pt x="138" y="38"/>
                  <a:pt x="135" y="40"/>
                  <a:pt x="135" y="44"/>
                </a:cubicBezTo>
                <a:cubicBezTo>
                  <a:pt x="135" y="125"/>
                  <a:pt x="135" y="125"/>
                  <a:pt x="135" y="125"/>
                </a:cubicBezTo>
                <a:cubicBezTo>
                  <a:pt x="135" y="129"/>
                  <a:pt x="138" y="131"/>
                  <a:pt x="141" y="131"/>
                </a:cubicBezTo>
                <a:cubicBezTo>
                  <a:pt x="151" y="131"/>
                  <a:pt x="151" y="131"/>
                  <a:pt x="151" y="131"/>
                </a:cubicBezTo>
                <a:cubicBezTo>
                  <a:pt x="154" y="131"/>
                  <a:pt x="157" y="129"/>
                  <a:pt x="157" y="125"/>
                </a:cubicBezTo>
                <a:cubicBezTo>
                  <a:pt x="157" y="44"/>
                  <a:pt x="157" y="44"/>
                  <a:pt x="157" y="44"/>
                </a:cubicBezTo>
                <a:cubicBezTo>
                  <a:pt x="157" y="40"/>
                  <a:pt x="154" y="38"/>
                  <a:pt x="151" y="38"/>
                </a:cubicBezTo>
                <a:lnTo>
                  <a:pt x="141" y="38"/>
                </a:lnTo>
                <a:close/>
                <a:moveTo>
                  <a:pt x="27" y="62"/>
                </a:moveTo>
                <a:cubicBezTo>
                  <a:pt x="67" y="55"/>
                  <a:pt x="103" y="41"/>
                  <a:pt x="136" y="21"/>
                </a:cubicBezTo>
                <a:cubicBezTo>
                  <a:pt x="139" y="27"/>
                  <a:pt x="139" y="27"/>
                  <a:pt x="139" y="27"/>
                </a:cubicBezTo>
                <a:cubicBezTo>
                  <a:pt x="151" y="8"/>
                  <a:pt x="151" y="8"/>
                  <a:pt x="151" y="8"/>
                </a:cubicBezTo>
                <a:cubicBezTo>
                  <a:pt x="129" y="7"/>
                  <a:pt x="129" y="7"/>
                  <a:pt x="129" y="7"/>
                </a:cubicBezTo>
                <a:cubicBezTo>
                  <a:pt x="133" y="14"/>
                  <a:pt x="133" y="14"/>
                  <a:pt x="133" y="14"/>
                </a:cubicBezTo>
                <a:cubicBezTo>
                  <a:pt x="100" y="33"/>
                  <a:pt x="64" y="47"/>
                  <a:pt x="26" y="54"/>
                </a:cubicBezTo>
                <a:lnTo>
                  <a:pt x="27" y="62"/>
                </a:lnTo>
                <a:close/>
                <a:moveTo>
                  <a:pt x="184" y="143"/>
                </a:moveTo>
                <a:cubicBezTo>
                  <a:pt x="165" y="132"/>
                  <a:pt x="165" y="132"/>
                  <a:pt x="165" y="132"/>
                </a:cubicBezTo>
                <a:cubicBezTo>
                  <a:pt x="165" y="139"/>
                  <a:pt x="165" y="139"/>
                  <a:pt x="165" y="139"/>
                </a:cubicBezTo>
                <a:cubicBezTo>
                  <a:pt x="15" y="139"/>
                  <a:pt x="15" y="139"/>
                  <a:pt x="15" y="139"/>
                </a:cubicBezTo>
                <a:cubicBezTo>
                  <a:pt x="15" y="19"/>
                  <a:pt x="15" y="19"/>
                  <a:pt x="15" y="19"/>
                </a:cubicBezTo>
                <a:cubicBezTo>
                  <a:pt x="22" y="19"/>
                  <a:pt x="22" y="19"/>
                  <a:pt x="22" y="19"/>
                </a:cubicBezTo>
                <a:cubicBezTo>
                  <a:pt x="11" y="0"/>
                  <a:pt x="11" y="0"/>
                  <a:pt x="11" y="0"/>
                </a:cubicBezTo>
                <a:cubicBezTo>
                  <a:pt x="0" y="19"/>
                  <a:pt x="0" y="19"/>
                  <a:pt x="0" y="19"/>
                </a:cubicBezTo>
                <a:cubicBezTo>
                  <a:pt x="7" y="19"/>
                  <a:pt x="7" y="19"/>
                  <a:pt x="7" y="19"/>
                </a:cubicBezTo>
                <a:cubicBezTo>
                  <a:pt x="7" y="139"/>
                  <a:pt x="7" y="139"/>
                  <a:pt x="7" y="139"/>
                </a:cubicBezTo>
                <a:cubicBezTo>
                  <a:pt x="7" y="143"/>
                  <a:pt x="7" y="143"/>
                  <a:pt x="7" y="143"/>
                </a:cubicBezTo>
                <a:cubicBezTo>
                  <a:pt x="7" y="147"/>
                  <a:pt x="7" y="147"/>
                  <a:pt x="7" y="147"/>
                </a:cubicBezTo>
                <a:cubicBezTo>
                  <a:pt x="165" y="147"/>
                  <a:pt x="165" y="147"/>
                  <a:pt x="165" y="147"/>
                </a:cubicBezTo>
                <a:cubicBezTo>
                  <a:pt x="165" y="154"/>
                  <a:pt x="165" y="154"/>
                  <a:pt x="165" y="154"/>
                </a:cubicBezTo>
                <a:lnTo>
                  <a:pt x="184" y="143"/>
                </a:lnTo>
                <a:close/>
              </a:path>
            </a:pathLst>
          </a:custGeom>
          <a:solidFill>
            <a:srgbClr val="FFB7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57355" name="Google Shape;968;p34">
            <a:extLst>
              <a:ext uri="{FF2B5EF4-FFF2-40B4-BE49-F238E27FC236}">
                <a16:creationId xmlns:a16="http://schemas.microsoft.com/office/drawing/2014/main" id="{EBAFA4D3-04CF-47AF-A10E-3286A253B2AC}"/>
              </a:ext>
            </a:extLst>
          </p:cNvPr>
          <p:cNvSpPr>
            <a:spLocks/>
          </p:cNvSpPr>
          <p:nvPr/>
        </p:nvSpPr>
        <p:spPr bwMode="auto">
          <a:xfrm>
            <a:off x="10814050" y="5443538"/>
            <a:ext cx="1042988" cy="547687"/>
          </a:xfrm>
          <a:custGeom>
            <a:avLst/>
            <a:gdLst>
              <a:gd name="T0" fmla="*/ 753722 w 256"/>
              <a:gd name="T1" fmla="*/ 514989 h 134"/>
              <a:gd name="T2" fmla="*/ 704832 w 256"/>
              <a:gd name="T3" fmla="*/ 531338 h 134"/>
              <a:gd name="T4" fmla="*/ 533717 w 256"/>
              <a:gd name="T5" fmla="*/ 547687 h 134"/>
              <a:gd name="T6" fmla="*/ 362601 w 256"/>
              <a:gd name="T7" fmla="*/ 531338 h 134"/>
              <a:gd name="T8" fmla="*/ 313711 w 256"/>
              <a:gd name="T9" fmla="*/ 514989 h 134"/>
              <a:gd name="T10" fmla="*/ 293340 w 256"/>
              <a:gd name="T11" fmla="*/ 433245 h 134"/>
              <a:gd name="T12" fmla="*/ 391121 w 256"/>
              <a:gd name="T13" fmla="*/ 367849 h 134"/>
              <a:gd name="T14" fmla="*/ 440011 w 256"/>
              <a:gd name="T15" fmla="*/ 347413 h 134"/>
              <a:gd name="T16" fmla="*/ 456307 w 256"/>
              <a:gd name="T17" fmla="*/ 282018 h 134"/>
              <a:gd name="T18" fmla="*/ 395195 w 256"/>
              <a:gd name="T19" fmla="*/ 118529 h 134"/>
              <a:gd name="T20" fmla="*/ 497049 w 256"/>
              <a:gd name="T21" fmla="*/ 8174 h 134"/>
              <a:gd name="T22" fmla="*/ 533717 w 256"/>
              <a:gd name="T23" fmla="*/ 0 h 134"/>
              <a:gd name="T24" fmla="*/ 570384 w 256"/>
              <a:gd name="T25" fmla="*/ 8174 h 134"/>
              <a:gd name="T26" fmla="*/ 672238 w 256"/>
              <a:gd name="T27" fmla="*/ 118529 h 134"/>
              <a:gd name="T28" fmla="*/ 611126 w 256"/>
              <a:gd name="T29" fmla="*/ 282018 h 134"/>
              <a:gd name="T30" fmla="*/ 627422 w 256"/>
              <a:gd name="T31" fmla="*/ 347413 h 134"/>
              <a:gd name="T32" fmla="*/ 676313 w 256"/>
              <a:gd name="T33" fmla="*/ 367849 h 134"/>
              <a:gd name="T34" fmla="*/ 774093 w 256"/>
              <a:gd name="T35" fmla="*/ 433245 h 134"/>
              <a:gd name="T36" fmla="*/ 753722 w 256"/>
              <a:gd name="T37" fmla="*/ 514989 h 134"/>
              <a:gd name="T38" fmla="*/ 1026691 w 256"/>
              <a:gd name="T39" fmla="*/ 465943 h 134"/>
              <a:gd name="T40" fmla="*/ 957430 w 256"/>
              <a:gd name="T41" fmla="*/ 420983 h 134"/>
              <a:gd name="T42" fmla="*/ 924837 w 256"/>
              <a:gd name="T43" fmla="*/ 408722 h 134"/>
              <a:gd name="T44" fmla="*/ 912615 w 256"/>
              <a:gd name="T45" fmla="*/ 363762 h 134"/>
              <a:gd name="T46" fmla="*/ 957430 w 256"/>
              <a:gd name="T47" fmla="*/ 249320 h 134"/>
              <a:gd name="T48" fmla="*/ 884095 w 256"/>
              <a:gd name="T49" fmla="*/ 171663 h 134"/>
              <a:gd name="T50" fmla="*/ 859650 w 256"/>
              <a:gd name="T51" fmla="*/ 167576 h 134"/>
              <a:gd name="T52" fmla="*/ 835205 w 256"/>
              <a:gd name="T53" fmla="*/ 171663 h 134"/>
              <a:gd name="T54" fmla="*/ 765944 w 256"/>
              <a:gd name="T55" fmla="*/ 249320 h 134"/>
              <a:gd name="T56" fmla="*/ 806686 w 256"/>
              <a:gd name="T57" fmla="*/ 363762 h 134"/>
              <a:gd name="T58" fmla="*/ 794464 w 256"/>
              <a:gd name="T59" fmla="*/ 408722 h 134"/>
              <a:gd name="T60" fmla="*/ 790389 w 256"/>
              <a:gd name="T61" fmla="*/ 408722 h 134"/>
              <a:gd name="T62" fmla="*/ 802612 w 256"/>
              <a:gd name="T63" fmla="*/ 416896 h 134"/>
              <a:gd name="T64" fmla="*/ 818909 w 256"/>
              <a:gd name="T65" fmla="*/ 478204 h 134"/>
              <a:gd name="T66" fmla="*/ 778167 w 256"/>
              <a:gd name="T67" fmla="*/ 531338 h 134"/>
              <a:gd name="T68" fmla="*/ 757796 w 256"/>
              <a:gd name="T69" fmla="*/ 539513 h 134"/>
              <a:gd name="T70" fmla="*/ 859650 w 256"/>
              <a:gd name="T71" fmla="*/ 547687 h 134"/>
              <a:gd name="T72" fmla="*/ 977801 w 256"/>
              <a:gd name="T73" fmla="*/ 535425 h 134"/>
              <a:gd name="T74" fmla="*/ 1010395 w 256"/>
              <a:gd name="T75" fmla="*/ 523164 h 134"/>
              <a:gd name="T76" fmla="*/ 1026691 w 256"/>
              <a:gd name="T77" fmla="*/ 465943 h 134"/>
              <a:gd name="T78" fmla="*/ 244450 w 256"/>
              <a:gd name="T79" fmla="*/ 478204 h 134"/>
              <a:gd name="T80" fmla="*/ 264821 w 256"/>
              <a:gd name="T81" fmla="*/ 416896 h 134"/>
              <a:gd name="T82" fmla="*/ 289266 w 256"/>
              <a:gd name="T83" fmla="*/ 400547 h 134"/>
              <a:gd name="T84" fmla="*/ 272970 w 256"/>
              <a:gd name="T85" fmla="*/ 392373 h 134"/>
              <a:gd name="T86" fmla="*/ 260747 w 256"/>
              <a:gd name="T87" fmla="*/ 343326 h 134"/>
              <a:gd name="T88" fmla="*/ 309637 w 256"/>
              <a:gd name="T89" fmla="*/ 216622 h 134"/>
              <a:gd name="T90" fmla="*/ 232228 w 256"/>
              <a:gd name="T91" fmla="*/ 130791 h 134"/>
              <a:gd name="T92" fmla="*/ 203709 w 256"/>
              <a:gd name="T93" fmla="*/ 126704 h 134"/>
              <a:gd name="T94" fmla="*/ 171115 w 256"/>
              <a:gd name="T95" fmla="*/ 130791 h 134"/>
              <a:gd name="T96" fmla="*/ 97780 w 256"/>
              <a:gd name="T97" fmla="*/ 216622 h 134"/>
              <a:gd name="T98" fmla="*/ 142596 w 256"/>
              <a:gd name="T99" fmla="*/ 343326 h 134"/>
              <a:gd name="T100" fmla="*/ 130374 w 256"/>
              <a:gd name="T101" fmla="*/ 392373 h 134"/>
              <a:gd name="T102" fmla="*/ 93706 w 256"/>
              <a:gd name="T103" fmla="*/ 408722 h 134"/>
              <a:gd name="T104" fmla="*/ 16297 w 256"/>
              <a:gd name="T105" fmla="*/ 457768 h 134"/>
              <a:gd name="T106" fmla="*/ 32593 w 256"/>
              <a:gd name="T107" fmla="*/ 523164 h 134"/>
              <a:gd name="T108" fmla="*/ 69261 w 256"/>
              <a:gd name="T109" fmla="*/ 535425 h 134"/>
              <a:gd name="T110" fmla="*/ 203709 w 256"/>
              <a:gd name="T111" fmla="*/ 547687 h 134"/>
              <a:gd name="T112" fmla="*/ 309637 w 256"/>
              <a:gd name="T113" fmla="*/ 539513 h 134"/>
              <a:gd name="T114" fmla="*/ 289266 w 256"/>
              <a:gd name="T115" fmla="*/ 531338 h 134"/>
              <a:gd name="T116" fmla="*/ 244450 w 256"/>
              <a:gd name="T117" fmla="*/ 478204 h 13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56" h="134" extrusionOk="0">
                <a:moveTo>
                  <a:pt x="185" y="126"/>
                </a:moveTo>
                <a:cubicBezTo>
                  <a:pt x="181" y="128"/>
                  <a:pt x="177" y="129"/>
                  <a:pt x="173" y="130"/>
                </a:cubicBezTo>
                <a:cubicBezTo>
                  <a:pt x="160" y="133"/>
                  <a:pt x="147" y="133"/>
                  <a:pt x="131" y="134"/>
                </a:cubicBezTo>
                <a:cubicBezTo>
                  <a:pt x="115" y="133"/>
                  <a:pt x="102" y="133"/>
                  <a:pt x="89" y="130"/>
                </a:cubicBezTo>
                <a:cubicBezTo>
                  <a:pt x="85" y="129"/>
                  <a:pt x="81" y="128"/>
                  <a:pt x="77" y="126"/>
                </a:cubicBezTo>
                <a:cubicBezTo>
                  <a:pt x="66" y="121"/>
                  <a:pt x="66" y="112"/>
                  <a:pt x="72" y="106"/>
                </a:cubicBezTo>
                <a:cubicBezTo>
                  <a:pt x="79" y="99"/>
                  <a:pt x="87" y="94"/>
                  <a:pt x="96" y="90"/>
                </a:cubicBezTo>
                <a:cubicBezTo>
                  <a:pt x="100" y="88"/>
                  <a:pt x="104" y="87"/>
                  <a:pt x="108" y="85"/>
                </a:cubicBezTo>
                <a:cubicBezTo>
                  <a:pt x="115" y="82"/>
                  <a:pt x="118" y="75"/>
                  <a:pt x="112" y="69"/>
                </a:cubicBezTo>
                <a:cubicBezTo>
                  <a:pt x="101" y="58"/>
                  <a:pt x="97" y="45"/>
                  <a:pt x="97" y="29"/>
                </a:cubicBezTo>
                <a:cubicBezTo>
                  <a:pt x="98" y="14"/>
                  <a:pt x="107" y="5"/>
                  <a:pt x="122" y="2"/>
                </a:cubicBezTo>
                <a:cubicBezTo>
                  <a:pt x="125" y="1"/>
                  <a:pt x="128" y="0"/>
                  <a:pt x="131" y="0"/>
                </a:cubicBezTo>
                <a:cubicBezTo>
                  <a:pt x="134" y="0"/>
                  <a:pt x="137" y="1"/>
                  <a:pt x="140" y="2"/>
                </a:cubicBezTo>
                <a:cubicBezTo>
                  <a:pt x="155" y="5"/>
                  <a:pt x="164" y="14"/>
                  <a:pt x="165" y="29"/>
                </a:cubicBezTo>
                <a:cubicBezTo>
                  <a:pt x="165" y="45"/>
                  <a:pt x="161" y="58"/>
                  <a:pt x="150" y="69"/>
                </a:cubicBezTo>
                <a:cubicBezTo>
                  <a:pt x="144" y="75"/>
                  <a:pt x="147" y="82"/>
                  <a:pt x="154" y="85"/>
                </a:cubicBezTo>
                <a:cubicBezTo>
                  <a:pt x="158" y="87"/>
                  <a:pt x="162" y="88"/>
                  <a:pt x="166" y="90"/>
                </a:cubicBezTo>
                <a:cubicBezTo>
                  <a:pt x="175" y="94"/>
                  <a:pt x="183" y="99"/>
                  <a:pt x="190" y="106"/>
                </a:cubicBezTo>
                <a:cubicBezTo>
                  <a:pt x="194" y="110"/>
                  <a:pt x="196" y="121"/>
                  <a:pt x="185" y="126"/>
                </a:cubicBezTo>
                <a:close/>
                <a:moveTo>
                  <a:pt x="252" y="114"/>
                </a:moveTo>
                <a:cubicBezTo>
                  <a:pt x="247" y="109"/>
                  <a:pt x="241" y="106"/>
                  <a:pt x="235" y="103"/>
                </a:cubicBezTo>
                <a:cubicBezTo>
                  <a:pt x="233" y="102"/>
                  <a:pt x="230" y="101"/>
                  <a:pt x="227" y="100"/>
                </a:cubicBezTo>
                <a:cubicBezTo>
                  <a:pt x="222" y="98"/>
                  <a:pt x="220" y="93"/>
                  <a:pt x="224" y="89"/>
                </a:cubicBezTo>
                <a:cubicBezTo>
                  <a:pt x="232" y="81"/>
                  <a:pt x="235" y="72"/>
                  <a:pt x="235" y="61"/>
                </a:cubicBezTo>
                <a:cubicBezTo>
                  <a:pt x="234" y="50"/>
                  <a:pt x="228" y="44"/>
                  <a:pt x="217" y="42"/>
                </a:cubicBezTo>
                <a:cubicBezTo>
                  <a:pt x="215" y="41"/>
                  <a:pt x="213" y="41"/>
                  <a:pt x="211" y="41"/>
                </a:cubicBezTo>
                <a:cubicBezTo>
                  <a:pt x="209" y="41"/>
                  <a:pt x="207" y="41"/>
                  <a:pt x="205" y="42"/>
                </a:cubicBezTo>
                <a:cubicBezTo>
                  <a:pt x="194" y="44"/>
                  <a:pt x="188" y="50"/>
                  <a:pt x="188" y="61"/>
                </a:cubicBezTo>
                <a:cubicBezTo>
                  <a:pt x="187" y="72"/>
                  <a:pt x="190" y="81"/>
                  <a:pt x="198" y="89"/>
                </a:cubicBezTo>
                <a:cubicBezTo>
                  <a:pt x="202" y="93"/>
                  <a:pt x="200" y="98"/>
                  <a:pt x="195" y="100"/>
                </a:cubicBezTo>
                <a:cubicBezTo>
                  <a:pt x="195" y="100"/>
                  <a:pt x="195" y="100"/>
                  <a:pt x="194" y="100"/>
                </a:cubicBezTo>
                <a:cubicBezTo>
                  <a:pt x="195" y="101"/>
                  <a:pt x="196" y="102"/>
                  <a:pt x="197" y="102"/>
                </a:cubicBezTo>
                <a:cubicBezTo>
                  <a:pt x="200" y="106"/>
                  <a:pt x="202" y="112"/>
                  <a:pt x="201" y="117"/>
                </a:cubicBezTo>
                <a:cubicBezTo>
                  <a:pt x="200" y="123"/>
                  <a:pt x="196" y="127"/>
                  <a:pt x="191" y="130"/>
                </a:cubicBezTo>
                <a:cubicBezTo>
                  <a:pt x="189" y="131"/>
                  <a:pt x="188" y="131"/>
                  <a:pt x="186" y="132"/>
                </a:cubicBezTo>
                <a:cubicBezTo>
                  <a:pt x="194" y="133"/>
                  <a:pt x="202" y="134"/>
                  <a:pt x="211" y="134"/>
                </a:cubicBezTo>
                <a:cubicBezTo>
                  <a:pt x="222" y="134"/>
                  <a:pt x="231" y="133"/>
                  <a:pt x="240" y="131"/>
                </a:cubicBezTo>
                <a:cubicBezTo>
                  <a:pt x="243" y="130"/>
                  <a:pt x="246" y="130"/>
                  <a:pt x="248" y="128"/>
                </a:cubicBezTo>
                <a:cubicBezTo>
                  <a:pt x="256" y="125"/>
                  <a:pt x="255" y="117"/>
                  <a:pt x="252" y="114"/>
                </a:cubicBezTo>
                <a:close/>
                <a:moveTo>
                  <a:pt x="60" y="117"/>
                </a:moveTo>
                <a:cubicBezTo>
                  <a:pt x="59" y="112"/>
                  <a:pt x="61" y="107"/>
                  <a:pt x="65" y="102"/>
                </a:cubicBezTo>
                <a:cubicBezTo>
                  <a:pt x="67" y="101"/>
                  <a:pt x="69" y="99"/>
                  <a:pt x="71" y="98"/>
                </a:cubicBezTo>
                <a:cubicBezTo>
                  <a:pt x="69" y="97"/>
                  <a:pt x="68" y="97"/>
                  <a:pt x="67" y="96"/>
                </a:cubicBezTo>
                <a:cubicBezTo>
                  <a:pt x="62" y="94"/>
                  <a:pt x="60" y="88"/>
                  <a:pt x="64" y="84"/>
                </a:cubicBezTo>
                <a:cubicBezTo>
                  <a:pt x="73" y="76"/>
                  <a:pt x="76" y="65"/>
                  <a:pt x="76" y="53"/>
                </a:cubicBezTo>
                <a:cubicBezTo>
                  <a:pt x="75" y="41"/>
                  <a:pt x="68" y="35"/>
                  <a:pt x="57" y="32"/>
                </a:cubicBezTo>
                <a:cubicBezTo>
                  <a:pt x="54" y="31"/>
                  <a:pt x="52" y="31"/>
                  <a:pt x="50" y="31"/>
                </a:cubicBezTo>
                <a:cubicBezTo>
                  <a:pt x="47" y="31"/>
                  <a:pt x="45" y="31"/>
                  <a:pt x="42" y="32"/>
                </a:cubicBezTo>
                <a:cubicBezTo>
                  <a:pt x="31" y="35"/>
                  <a:pt x="24" y="41"/>
                  <a:pt x="24" y="53"/>
                </a:cubicBezTo>
                <a:cubicBezTo>
                  <a:pt x="23" y="65"/>
                  <a:pt x="26" y="75"/>
                  <a:pt x="35" y="84"/>
                </a:cubicBezTo>
                <a:cubicBezTo>
                  <a:pt x="39" y="88"/>
                  <a:pt x="38" y="94"/>
                  <a:pt x="32" y="96"/>
                </a:cubicBezTo>
                <a:cubicBezTo>
                  <a:pt x="29" y="98"/>
                  <a:pt x="26" y="99"/>
                  <a:pt x="23" y="100"/>
                </a:cubicBezTo>
                <a:cubicBezTo>
                  <a:pt x="16" y="103"/>
                  <a:pt x="10" y="107"/>
                  <a:pt x="4" y="112"/>
                </a:cubicBezTo>
                <a:cubicBezTo>
                  <a:pt x="0" y="117"/>
                  <a:pt x="0" y="124"/>
                  <a:pt x="8" y="128"/>
                </a:cubicBezTo>
                <a:cubicBezTo>
                  <a:pt x="11" y="129"/>
                  <a:pt x="14" y="130"/>
                  <a:pt x="17" y="131"/>
                </a:cubicBezTo>
                <a:cubicBezTo>
                  <a:pt x="27" y="133"/>
                  <a:pt x="37" y="134"/>
                  <a:pt x="50" y="134"/>
                </a:cubicBezTo>
                <a:cubicBezTo>
                  <a:pt x="60" y="134"/>
                  <a:pt x="68" y="133"/>
                  <a:pt x="76" y="132"/>
                </a:cubicBezTo>
                <a:cubicBezTo>
                  <a:pt x="74" y="131"/>
                  <a:pt x="73" y="131"/>
                  <a:pt x="71" y="130"/>
                </a:cubicBezTo>
                <a:cubicBezTo>
                  <a:pt x="65" y="127"/>
                  <a:pt x="61" y="122"/>
                  <a:pt x="60" y="117"/>
                </a:cubicBezTo>
                <a:close/>
              </a:path>
            </a:pathLst>
          </a:custGeom>
          <a:solidFill>
            <a:srgbClr val="8C13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57356" name="Google Shape;969;p34">
            <a:extLst>
              <a:ext uri="{FF2B5EF4-FFF2-40B4-BE49-F238E27FC236}">
                <a16:creationId xmlns:a16="http://schemas.microsoft.com/office/drawing/2014/main" id="{8D60C8B2-3B87-4359-91D3-DB7F06991414}"/>
              </a:ext>
            </a:extLst>
          </p:cNvPr>
          <p:cNvSpPr>
            <a:spLocks/>
          </p:cNvSpPr>
          <p:nvPr/>
        </p:nvSpPr>
        <p:spPr bwMode="auto">
          <a:xfrm>
            <a:off x="558800" y="5316538"/>
            <a:ext cx="669925" cy="674687"/>
          </a:xfrm>
          <a:custGeom>
            <a:avLst/>
            <a:gdLst>
              <a:gd name="T0" fmla="*/ 314538 w 164"/>
              <a:gd name="T1" fmla="*/ 355744 h 165"/>
              <a:gd name="T2" fmla="*/ 633161 w 164"/>
              <a:gd name="T3" fmla="*/ 355744 h 165"/>
              <a:gd name="T4" fmla="*/ 314538 w 164"/>
              <a:gd name="T5" fmla="*/ 674687 h 165"/>
              <a:gd name="T6" fmla="*/ 0 w 164"/>
              <a:gd name="T7" fmla="*/ 355744 h 165"/>
              <a:gd name="T8" fmla="*/ 314538 w 164"/>
              <a:gd name="T9" fmla="*/ 40890 h 165"/>
              <a:gd name="T10" fmla="*/ 314538 w 164"/>
              <a:gd name="T11" fmla="*/ 355744 h 165"/>
              <a:gd name="T12" fmla="*/ 355387 w 164"/>
              <a:gd name="T13" fmla="*/ 0 h 165"/>
              <a:gd name="T14" fmla="*/ 355387 w 164"/>
              <a:gd name="T15" fmla="*/ 318943 h 165"/>
              <a:gd name="T16" fmla="*/ 669925 w 164"/>
              <a:gd name="T17" fmla="*/ 318943 h 165"/>
              <a:gd name="T18" fmla="*/ 355387 w 164"/>
              <a:gd name="T19" fmla="*/ 0 h 16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64" h="165" extrusionOk="0">
                <a:moveTo>
                  <a:pt x="77" y="87"/>
                </a:moveTo>
                <a:cubicBezTo>
                  <a:pt x="155" y="87"/>
                  <a:pt x="155" y="87"/>
                  <a:pt x="155" y="87"/>
                </a:cubicBezTo>
                <a:cubicBezTo>
                  <a:pt x="155" y="130"/>
                  <a:pt x="120" y="165"/>
                  <a:pt x="77" y="165"/>
                </a:cubicBezTo>
                <a:cubicBezTo>
                  <a:pt x="34" y="165"/>
                  <a:pt x="0" y="130"/>
                  <a:pt x="0" y="87"/>
                </a:cubicBezTo>
                <a:cubicBezTo>
                  <a:pt x="0" y="44"/>
                  <a:pt x="34" y="10"/>
                  <a:pt x="77" y="10"/>
                </a:cubicBezTo>
                <a:lnTo>
                  <a:pt x="77" y="87"/>
                </a:lnTo>
                <a:close/>
                <a:moveTo>
                  <a:pt x="87" y="0"/>
                </a:moveTo>
                <a:cubicBezTo>
                  <a:pt x="87" y="78"/>
                  <a:pt x="87" y="78"/>
                  <a:pt x="87" y="78"/>
                </a:cubicBezTo>
                <a:cubicBezTo>
                  <a:pt x="164" y="78"/>
                  <a:pt x="164" y="78"/>
                  <a:pt x="164" y="78"/>
                </a:cubicBezTo>
                <a:cubicBezTo>
                  <a:pt x="164" y="35"/>
                  <a:pt x="129" y="0"/>
                  <a:pt x="87" y="0"/>
                </a:cubicBezTo>
                <a:close/>
              </a:path>
            </a:pathLst>
          </a:custGeom>
          <a:solidFill>
            <a:srgbClr val="0953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57357" name="Google Shape;970;p34">
            <a:extLst>
              <a:ext uri="{FF2B5EF4-FFF2-40B4-BE49-F238E27FC236}">
                <a16:creationId xmlns:a16="http://schemas.microsoft.com/office/drawing/2014/main" id="{A7233621-B284-402F-8B5F-08CB7BE37CC7}"/>
              </a:ext>
            </a:extLst>
          </p:cNvPr>
          <p:cNvSpPr>
            <a:spLocks/>
          </p:cNvSpPr>
          <p:nvPr/>
        </p:nvSpPr>
        <p:spPr bwMode="auto">
          <a:xfrm>
            <a:off x="11033125" y="3263900"/>
            <a:ext cx="506413" cy="750888"/>
          </a:xfrm>
          <a:custGeom>
            <a:avLst/>
            <a:gdLst>
              <a:gd name="T0" fmla="*/ 506413 w 124"/>
              <a:gd name="T1" fmla="*/ 501952 h 184"/>
              <a:gd name="T2" fmla="*/ 330802 w 124"/>
              <a:gd name="T3" fmla="*/ 342797 h 184"/>
              <a:gd name="T4" fmla="*/ 232787 w 124"/>
              <a:gd name="T5" fmla="*/ 318311 h 184"/>
              <a:gd name="T6" fmla="*/ 98015 w 124"/>
              <a:gd name="T7" fmla="*/ 240774 h 184"/>
              <a:gd name="T8" fmla="*/ 245039 w 124"/>
              <a:gd name="T9" fmla="*/ 167317 h 184"/>
              <a:gd name="T10" fmla="*/ 392062 w 124"/>
              <a:gd name="T11" fmla="*/ 224450 h 184"/>
              <a:gd name="T12" fmla="*/ 416566 w 124"/>
              <a:gd name="T13" fmla="*/ 232612 h 184"/>
              <a:gd name="T14" fmla="*/ 441069 w 124"/>
              <a:gd name="T15" fmla="*/ 220369 h 184"/>
              <a:gd name="T16" fmla="*/ 465573 w 124"/>
              <a:gd name="T17" fmla="*/ 179560 h 184"/>
              <a:gd name="T18" fmla="*/ 306298 w 124"/>
              <a:gd name="T19" fmla="*/ 89780 h 184"/>
              <a:gd name="T20" fmla="*/ 294046 w 124"/>
              <a:gd name="T21" fmla="*/ 89780 h 184"/>
              <a:gd name="T22" fmla="*/ 294046 w 124"/>
              <a:gd name="T23" fmla="*/ 16324 h 184"/>
              <a:gd name="T24" fmla="*/ 273626 w 124"/>
              <a:gd name="T25" fmla="*/ 0 h 184"/>
              <a:gd name="T26" fmla="*/ 232787 w 124"/>
              <a:gd name="T27" fmla="*/ 0 h 184"/>
              <a:gd name="T28" fmla="*/ 208283 w 124"/>
              <a:gd name="T29" fmla="*/ 16324 h 184"/>
              <a:gd name="T30" fmla="*/ 208283 w 124"/>
              <a:gd name="T31" fmla="*/ 85699 h 184"/>
              <a:gd name="T32" fmla="*/ 200115 w 124"/>
              <a:gd name="T33" fmla="*/ 85699 h 184"/>
              <a:gd name="T34" fmla="*/ 0 w 124"/>
              <a:gd name="T35" fmla="*/ 244855 h 184"/>
              <a:gd name="T36" fmla="*/ 187863 w 124"/>
              <a:gd name="T37" fmla="*/ 395849 h 184"/>
              <a:gd name="T38" fmla="*/ 298130 w 124"/>
              <a:gd name="T39" fmla="*/ 424415 h 184"/>
              <a:gd name="T40" fmla="*/ 404314 w 124"/>
              <a:gd name="T41" fmla="*/ 506033 h 184"/>
              <a:gd name="T42" fmla="*/ 257290 w 124"/>
              <a:gd name="T43" fmla="*/ 583571 h 184"/>
              <a:gd name="T44" fmla="*/ 89847 w 124"/>
              <a:gd name="T45" fmla="*/ 522357 h 184"/>
              <a:gd name="T46" fmla="*/ 32672 w 124"/>
              <a:gd name="T47" fmla="*/ 534600 h 184"/>
              <a:gd name="T48" fmla="*/ 20420 w 124"/>
              <a:gd name="T49" fmla="*/ 571328 h 184"/>
              <a:gd name="T50" fmla="*/ 200115 w 124"/>
              <a:gd name="T51" fmla="*/ 661108 h 184"/>
              <a:gd name="T52" fmla="*/ 208283 w 124"/>
              <a:gd name="T53" fmla="*/ 661108 h 184"/>
              <a:gd name="T54" fmla="*/ 208283 w 124"/>
              <a:gd name="T55" fmla="*/ 734564 h 184"/>
              <a:gd name="T56" fmla="*/ 232787 w 124"/>
              <a:gd name="T57" fmla="*/ 750888 h 184"/>
              <a:gd name="T58" fmla="*/ 273626 w 124"/>
              <a:gd name="T59" fmla="*/ 750888 h 184"/>
              <a:gd name="T60" fmla="*/ 294046 w 124"/>
              <a:gd name="T61" fmla="*/ 734564 h 184"/>
              <a:gd name="T62" fmla="*/ 294046 w 124"/>
              <a:gd name="T63" fmla="*/ 665189 h 184"/>
              <a:gd name="T64" fmla="*/ 306298 w 124"/>
              <a:gd name="T65" fmla="*/ 665189 h 184"/>
              <a:gd name="T66" fmla="*/ 506413 w 124"/>
              <a:gd name="T67" fmla="*/ 501952 h 184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124" h="184" extrusionOk="0">
                <a:moveTo>
                  <a:pt x="124" y="123"/>
                </a:moveTo>
                <a:cubicBezTo>
                  <a:pt x="124" y="105"/>
                  <a:pt x="108" y="91"/>
                  <a:pt x="81" y="84"/>
                </a:cubicBezTo>
                <a:cubicBezTo>
                  <a:pt x="77" y="83"/>
                  <a:pt x="60" y="79"/>
                  <a:pt x="57" y="78"/>
                </a:cubicBezTo>
                <a:cubicBezTo>
                  <a:pt x="35" y="72"/>
                  <a:pt x="24" y="68"/>
                  <a:pt x="24" y="59"/>
                </a:cubicBezTo>
                <a:cubicBezTo>
                  <a:pt x="24" y="50"/>
                  <a:pt x="34" y="41"/>
                  <a:pt x="60" y="41"/>
                </a:cubicBezTo>
                <a:cubicBezTo>
                  <a:pt x="78" y="41"/>
                  <a:pt x="95" y="54"/>
                  <a:pt x="96" y="55"/>
                </a:cubicBezTo>
                <a:cubicBezTo>
                  <a:pt x="98" y="56"/>
                  <a:pt x="100" y="57"/>
                  <a:pt x="102" y="57"/>
                </a:cubicBezTo>
                <a:cubicBezTo>
                  <a:pt x="103" y="57"/>
                  <a:pt x="105" y="57"/>
                  <a:pt x="108" y="54"/>
                </a:cubicBezTo>
                <a:cubicBezTo>
                  <a:pt x="110" y="52"/>
                  <a:pt x="114" y="47"/>
                  <a:pt x="114" y="44"/>
                </a:cubicBezTo>
                <a:cubicBezTo>
                  <a:pt x="114" y="39"/>
                  <a:pt x="97" y="27"/>
                  <a:pt x="75" y="22"/>
                </a:cubicBezTo>
                <a:cubicBezTo>
                  <a:pt x="72" y="22"/>
                  <a:pt x="72" y="22"/>
                  <a:pt x="72" y="22"/>
                </a:cubicBezTo>
                <a:cubicBezTo>
                  <a:pt x="72" y="4"/>
                  <a:pt x="72" y="4"/>
                  <a:pt x="72" y="4"/>
                </a:cubicBezTo>
                <a:cubicBezTo>
                  <a:pt x="72" y="2"/>
                  <a:pt x="70" y="0"/>
                  <a:pt x="67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4" y="0"/>
                  <a:pt x="51" y="2"/>
                  <a:pt x="51" y="4"/>
                </a:cubicBezTo>
                <a:cubicBezTo>
                  <a:pt x="51" y="21"/>
                  <a:pt x="51" y="21"/>
                  <a:pt x="51" y="21"/>
                </a:cubicBezTo>
                <a:cubicBezTo>
                  <a:pt x="49" y="21"/>
                  <a:pt x="49" y="21"/>
                  <a:pt x="49" y="21"/>
                </a:cubicBezTo>
                <a:cubicBezTo>
                  <a:pt x="19" y="24"/>
                  <a:pt x="0" y="39"/>
                  <a:pt x="0" y="60"/>
                </a:cubicBezTo>
                <a:cubicBezTo>
                  <a:pt x="0" y="82"/>
                  <a:pt x="22" y="91"/>
                  <a:pt x="46" y="97"/>
                </a:cubicBezTo>
                <a:cubicBezTo>
                  <a:pt x="50" y="98"/>
                  <a:pt x="70" y="103"/>
                  <a:pt x="73" y="104"/>
                </a:cubicBezTo>
                <a:cubicBezTo>
                  <a:pt x="96" y="110"/>
                  <a:pt x="99" y="119"/>
                  <a:pt x="99" y="124"/>
                </a:cubicBezTo>
                <a:cubicBezTo>
                  <a:pt x="99" y="129"/>
                  <a:pt x="96" y="143"/>
                  <a:pt x="63" y="143"/>
                </a:cubicBezTo>
                <a:cubicBezTo>
                  <a:pt x="46" y="143"/>
                  <a:pt x="23" y="129"/>
                  <a:pt x="22" y="128"/>
                </a:cubicBezTo>
                <a:cubicBezTo>
                  <a:pt x="17" y="125"/>
                  <a:pt x="12" y="126"/>
                  <a:pt x="8" y="131"/>
                </a:cubicBezTo>
                <a:cubicBezTo>
                  <a:pt x="8" y="131"/>
                  <a:pt x="5" y="135"/>
                  <a:pt x="5" y="140"/>
                </a:cubicBezTo>
                <a:cubicBezTo>
                  <a:pt x="5" y="146"/>
                  <a:pt x="26" y="157"/>
                  <a:pt x="49" y="162"/>
                </a:cubicBezTo>
                <a:cubicBezTo>
                  <a:pt x="51" y="162"/>
                  <a:pt x="51" y="162"/>
                  <a:pt x="51" y="162"/>
                </a:cubicBezTo>
                <a:cubicBezTo>
                  <a:pt x="51" y="180"/>
                  <a:pt x="51" y="180"/>
                  <a:pt x="51" y="180"/>
                </a:cubicBezTo>
                <a:cubicBezTo>
                  <a:pt x="51" y="182"/>
                  <a:pt x="54" y="184"/>
                  <a:pt x="57" y="184"/>
                </a:cubicBezTo>
                <a:cubicBezTo>
                  <a:pt x="67" y="184"/>
                  <a:pt x="67" y="184"/>
                  <a:pt x="67" y="184"/>
                </a:cubicBezTo>
                <a:cubicBezTo>
                  <a:pt x="70" y="184"/>
                  <a:pt x="72" y="182"/>
                  <a:pt x="72" y="180"/>
                </a:cubicBezTo>
                <a:cubicBezTo>
                  <a:pt x="72" y="163"/>
                  <a:pt x="72" y="163"/>
                  <a:pt x="72" y="163"/>
                </a:cubicBezTo>
                <a:cubicBezTo>
                  <a:pt x="75" y="163"/>
                  <a:pt x="75" y="163"/>
                  <a:pt x="75" y="163"/>
                </a:cubicBezTo>
                <a:cubicBezTo>
                  <a:pt x="111" y="159"/>
                  <a:pt x="124" y="140"/>
                  <a:pt x="124" y="123"/>
                </a:cubicBezTo>
                <a:close/>
              </a:path>
            </a:pathLst>
          </a:custGeom>
          <a:solidFill>
            <a:srgbClr val="E24C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57358" name="Google Shape;971;p34">
            <a:extLst>
              <a:ext uri="{FF2B5EF4-FFF2-40B4-BE49-F238E27FC236}">
                <a16:creationId xmlns:a16="http://schemas.microsoft.com/office/drawing/2014/main" id="{9AC860C5-CF20-41E5-B8BA-6BF8A034514B}"/>
              </a:ext>
            </a:extLst>
          </p:cNvPr>
          <p:cNvSpPr>
            <a:spLocks/>
          </p:cNvSpPr>
          <p:nvPr/>
        </p:nvSpPr>
        <p:spPr bwMode="auto">
          <a:xfrm>
            <a:off x="555625" y="1235075"/>
            <a:ext cx="668338" cy="795338"/>
          </a:xfrm>
          <a:custGeom>
            <a:avLst/>
            <a:gdLst>
              <a:gd name="T0" fmla="*/ 252664 w 164"/>
              <a:gd name="T1" fmla="*/ 795338 h 195"/>
              <a:gd name="T2" fmla="*/ 252664 w 164"/>
              <a:gd name="T3" fmla="*/ 742315 h 195"/>
              <a:gd name="T4" fmla="*/ 448275 w 164"/>
              <a:gd name="T5" fmla="*/ 697450 h 195"/>
              <a:gd name="T6" fmla="*/ 224138 w 164"/>
              <a:gd name="T7" fmla="*/ 697450 h 195"/>
              <a:gd name="T8" fmla="*/ 419749 w 164"/>
              <a:gd name="T9" fmla="*/ 721922 h 195"/>
              <a:gd name="T10" fmla="*/ 330094 w 164"/>
              <a:gd name="T11" fmla="*/ 391551 h 195"/>
              <a:gd name="T12" fmla="*/ 334169 w 164"/>
              <a:gd name="T13" fmla="*/ 652585 h 195"/>
              <a:gd name="T14" fmla="*/ 338244 w 164"/>
              <a:gd name="T15" fmla="*/ 652585 h 195"/>
              <a:gd name="T16" fmla="*/ 362696 w 164"/>
              <a:gd name="T17" fmla="*/ 391551 h 195"/>
              <a:gd name="T18" fmla="*/ 244514 w 164"/>
              <a:gd name="T19" fmla="*/ 367079 h 195"/>
              <a:gd name="T20" fmla="*/ 244514 w 164"/>
              <a:gd name="T21" fmla="*/ 285506 h 195"/>
              <a:gd name="T22" fmla="*/ 391222 w 164"/>
              <a:gd name="T23" fmla="*/ 326293 h 195"/>
              <a:gd name="T24" fmla="*/ 468652 w 164"/>
              <a:gd name="T25" fmla="*/ 326293 h 195"/>
              <a:gd name="T26" fmla="*/ 118182 w 164"/>
              <a:gd name="T27" fmla="*/ 252877 h 195"/>
              <a:gd name="T28" fmla="*/ 232288 w 164"/>
              <a:gd name="T29" fmla="*/ 624034 h 195"/>
              <a:gd name="T30" fmla="*/ 285266 w 164"/>
              <a:gd name="T31" fmla="*/ 391551 h 195"/>
              <a:gd name="T32" fmla="*/ 179310 w 164"/>
              <a:gd name="T33" fmla="*/ 326293 h 195"/>
              <a:gd name="T34" fmla="*/ 309718 w 164"/>
              <a:gd name="T35" fmla="*/ 326293 h 195"/>
              <a:gd name="T36" fmla="*/ 330094 w 164"/>
              <a:gd name="T37" fmla="*/ 367079 h 195"/>
              <a:gd name="T38" fmla="*/ 362696 w 164"/>
              <a:gd name="T39" fmla="*/ 326293 h 195"/>
              <a:gd name="T40" fmla="*/ 476802 w 164"/>
              <a:gd name="T41" fmla="*/ 277349 h 195"/>
              <a:gd name="T42" fmla="*/ 431975 w 164"/>
              <a:gd name="T43" fmla="*/ 391551 h 195"/>
              <a:gd name="T44" fmla="*/ 407523 w 164"/>
              <a:gd name="T45" fmla="*/ 652585 h 195"/>
              <a:gd name="T46" fmla="*/ 533855 w 164"/>
              <a:gd name="T47" fmla="*/ 407866 h 195"/>
              <a:gd name="T48" fmla="*/ 338244 w 164"/>
              <a:gd name="T49" fmla="*/ 0 h 195"/>
              <a:gd name="T50" fmla="*/ 313793 w 164"/>
              <a:gd name="T51" fmla="*/ 69337 h 195"/>
              <a:gd name="T52" fmla="*/ 362696 w 164"/>
              <a:gd name="T53" fmla="*/ 69337 h 195"/>
              <a:gd name="T54" fmla="*/ 484953 w 164"/>
              <a:gd name="T55" fmla="*/ 28551 h 195"/>
              <a:gd name="T56" fmla="*/ 431975 w 164"/>
              <a:gd name="T57" fmla="*/ 77494 h 195"/>
              <a:gd name="T58" fmla="*/ 476802 w 164"/>
              <a:gd name="T59" fmla="*/ 101966 h 195"/>
              <a:gd name="T60" fmla="*/ 599059 w 164"/>
              <a:gd name="T61" fmla="*/ 106045 h 195"/>
              <a:gd name="T62" fmla="*/ 529780 w 164"/>
              <a:gd name="T63" fmla="*/ 134596 h 195"/>
              <a:gd name="T64" fmla="*/ 562382 w 164"/>
              <a:gd name="T65" fmla="*/ 171304 h 195"/>
              <a:gd name="T66" fmla="*/ 668338 w 164"/>
              <a:gd name="T67" fmla="*/ 232483 h 195"/>
              <a:gd name="T68" fmla="*/ 594984 w 164"/>
              <a:gd name="T69" fmla="*/ 220247 h 195"/>
              <a:gd name="T70" fmla="*/ 603134 w 164"/>
              <a:gd name="T71" fmla="*/ 269191 h 195"/>
              <a:gd name="T72" fmla="*/ 664263 w 164"/>
              <a:gd name="T73" fmla="*/ 371158 h 195"/>
              <a:gd name="T74" fmla="*/ 603134 w 164"/>
              <a:gd name="T75" fmla="*/ 334450 h 195"/>
              <a:gd name="T76" fmla="*/ 594984 w 164"/>
              <a:gd name="T77" fmla="*/ 379315 h 195"/>
              <a:gd name="T78" fmla="*/ 228213 w 164"/>
              <a:gd name="T79" fmla="*/ 110124 h 195"/>
              <a:gd name="T80" fmla="*/ 215987 w 164"/>
              <a:gd name="T81" fmla="*/ 40787 h 195"/>
              <a:gd name="T82" fmla="*/ 175235 w 164"/>
              <a:gd name="T83" fmla="*/ 61180 h 195"/>
              <a:gd name="T84" fmla="*/ 142633 w 164"/>
              <a:gd name="T85" fmla="*/ 167225 h 195"/>
              <a:gd name="T86" fmla="*/ 110031 w 164"/>
              <a:gd name="T87" fmla="*/ 106045 h 195"/>
              <a:gd name="T88" fmla="*/ 77429 w 164"/>
              <a:gd name="T89" fmla="*/ 138674 h 195"/>
              <a:gd name="T90" fmla="*/ 97806 w 164"/>
              <a:gd name="T91" fmla="*/ 248798 h 195"/>
              <a:gd name="T92" fmla="*/ 32602 w 164"/>
              <a:gd name="T93" fmla="*/ 212090 h 195"/>
              <a:gd name="T94" fmla="*/ 24451 w 164"/>
              <a:gd name="T95" fmla="*/ 261034 h 195"/>
              <a:gd name="T96" fmla="*/ 97806 w 164"/>
              <a:gd name="T97" fmla="*/ 350764 h 195"/>
              <a:gd name="T98" fmla="*/ 24451 w 164"/>
              <a:gd name="T99" fmla="*/ 342607 h 195"/>
              <a:gd name="T100" fmla="*/ 32602 w 164"/>
              <a:gd name="T101" fmla="*/ 391551 h 195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164" h="195" extrusionOk="0">
                <a:moveTo>
                  <a:pt x="110" y="188"/>
                </a:moveTo>
                <a:cubicBezTo>
                  <a:pt x="110" y="192"/>
                  <a:pt x="107" y="195"/>
                  <a:pt x="103" y="195"/>
                </a:cubicBezTo>
                <a:cubicBezTo>
                  <a:pt x="62" y="195"/>
                  <a:pt x="62" y="195"/>
                  <a:pt x="62" y="195"/>
                </a:cubicBezTo>
                <a:cubicBezTo>
                  <a:pt x="58" y="195"/>
                  <a:pt x="55" y="192"/>
                  <a:pt x="55" y="188"/>
                </a:cubicBezTo>
                <a:cubicBezTo>
                  <a:pt x="55" y="188"/>
                  <a:pt x="55" y="188"/>
                  <a:pt x="55" y="188"/>
                </a:cubicBezTo>
                <a:cubicBezTo>
                  <a:pt x="55" y="185"/>
                  <a:pt x="58" y="182"/>
                  <a:pt x="62" y="182"/>
                </a:cubicBezTo>
                <a:cubicBezTo>
                  <a:pt x="103" y="182"/>
                  <a:pt x="103" y="182"/>
                  <a:pt x="103" y="182"/>
                </a:cubicBezTo>
                <a:cubicBezTo>
                  <a:pt x="107" y="182"/>
                  <a:pt x="110" y="185"/>
                  <a:pt x="110" y="188"/>
                </a:cubicBezTo>
                <a:close/>
                <a:moveTo>
                  <a:pt x="110" y="171"/>
                </a:moveTo>
                <a:cubicBezTo>
                  <a:pt x="110" y="167"/>
                  <a:pt x="107" y="164"/>
                  <a:pt x="103" y="164"/>
                </a:cubicBezTo>
                <a:cubicBezTo>
                  <a:pt x="62" y="164"/>
                  <a:pt x="62" y="164"/>
                  <a:pt x="62" y="164"/>
                </a:cubicBezTo>
                <a:cubicBezTo>
                  <a:pt x="58" y="164"/>
                  <a:pt x="55" y="167"/>
                  <a:pt x="55" y="171"/>
                </a:cubicBezTo>
                <a:cubicBezTo>
                  <a:pt x="55" y="171"/>
                  <a:pt x="55" y="171"/>
                  <a:pt x="55" y="171"/>
                </a:cubicBezTo>
                <a:cubicBezTo>
                  <a:pt x="55" y="174"/>
                  <a:pt x="58" y="177"/>
                  <a:pt x="62" y="177"/>
                </a:cubicBezTo>
                <a:cubicBezTo>
                  <a:pt x="103" y="177"/>
                  <a:pt x="103" y="177"/>
                  <a:pt x="103" y="177"/>
                </a:cubicBezTo>
                <a:cubicBezTo>
                  <a:pt x="107" y="177"/>
                  <a:pt x="110" y="174"/>
                  <a:pt x="110" y="171"/>
                </a:cubicBezTo>
                <a:close/>
                <a:moveTo>
                  <a:pt x="89" y="96"/>
                </a:moveTo>
                <a:cubicBezTo>
                  <a:pt x="81" y="96"/>
                  <a:pt x="81" y="96"/>
                  <a:pt x="81" y="96"/>
                </a:cubicBezTo>
                <a:cubicBezTo>
                  <a:pt x="76" y="96"/>
                  <a:pt x="76" y="96"/>
                  <a:pt x="76" y="96"/>
                </a:cubicBezTo>
                <a:cubicBezTo>
                  <a:pt x="76" y="160"/>
                  <a:pt x="76" y="160"/>
                  <a:pt x="76" y="160"/>
                </a:cubicBezTo>
                <a:cubicBezTo>
                  <a:pt x="78" y="160"/>
                  <a:pt x="80" y="160"/>
                  <a:pt x="82" y="160"/>
                </a:cubicBezTo>
                <a:cubicBezTo>
                  <a:pt x="82" y="160"/>
                  <a:pt x="82" y="160"/>
                  <a:pt x="82" y="160"/>
                </a:cubicBezTo>
                <a:cubicBezTo>
                  <a:pt x="83" y="160"/>
                  <a:pt x="83" y="160"/>
                  <a:pt x="83" y="160"/>
                </a:cubicBezTo>
                <a:cubicBezTo>
                  <a:pt x="83" y="160"/>
                  <a:pt x="83" y="160"/>
                  <a:pt x="83" y="160"/>
                </a:cubicBezTo>
                <a:cubicBezTo>
                  <a:pt x="83" y="160"/>
                  <a:pt x="83" y="160"/>
                  <a:pt x="83" y="160"/>
                </a:cubicBezTo>
                <a:cubicBezTo>
                  <a:pt x="85" y="160"/>
                  <a:pt x="87" y="160"/>
                  <a:pt x="89" y="160"/>
                </a:cubicBezTo>
                <a:lnTo>
                  <a:pt x="89" y="96"/>
                </a:lnTo>
                <a:close/>
                <a:moveTo>
                  <a:pt x="60" y="70"/>
                </a:moveTo>
                <a:cubicBezTo>
                  <a:pt x="55" y="70"/>
                  <a:pt x="50" y="74"/>
                  <a:pt x="50" y="80"/>
                </a:cubicBezTo>
                <a:cubicBezTo>
                  <a:pt x="50" y="85"/>
                  <a:pt x="55" y="90"/>
                  <a:pt x="60" y="90"/>
                </a:cubicBezTo>
                <a:cubicBezTo>
                  <a:pt x="70" y="90"/>
                  <a:pt x="70" y="90"/>
                  <a:pt x="70" y="90"/>
                </a:cubicBezTo>
                <a:cubicBezTo>
                  <a:pt x="70" y="80"/>
                  <a:pt x="70" y="80"/>
                  <a:pt x="70" y="80"/>
                </a:cubicBezTo>
                <a:cubicBezTo>
                  <a:pt x="70" y="74"/>
                  <a:pt x="65" y="70"/>
                  <a:pt x="60" y="70"/>
                </a:cubicBezTo>
                <a:close/>
                <a:moveTo>
                  <a:pt x="115" y="80"/>
                </a:moveTo>
                <a:cubicBezTo>
                  <a:pt x="115" y="74"/>
                  <a:pt x="111" y="70"/>
                  <a:pt x="106" y="70"/>
                </a:cubicBezTo>
                <a:cubicBezTo>
                  <a:pt x="100" y="70"/>
                  <a:pt x="96" y="74"/>
                  <a:pt x="96" y="80"/>
                </a:cubicBezTo>
                <a:cubicBezTo>
                  <a:pt x="96" y="90"/>
                  <a:pt x="96" y="90"/>
                  <a:pt x="96" y="90"/>
                </a:cubicBezTo>
                <a:cubicBezTo>
                  <a:pt x="106" y="90"/>
                  <a:pt x="106" y="90"/>
                  <a:pt x="106" y="90"/>
                </a:cubicBezTo>
                <a:cubicBezTo>
                  <a:pt x="111" y="90"/>
                  <a:pt x="115" y="85"/>
                  <a:pt x="115" y="80"/>
                </a:cubicBezTo>
                <a:close/>
                <a:moveTo>
                  <a:pt x="137" y="62"/>
                </a:moveTo>
                <a:cubicBezTo>
                  <a:pt x="133" y="45"/>
                  <a:pt x="112" y="26"/>
                  <a:pt x="83" y="26"/>
                </a:cubicBezTo>
                <a:cubicBezTo>
                  <a:pt x="54" y="26"/>
                  <a:pt x="33" y="45"/>
                  <a:pt x="29" y="62"/>
                </a:cubicBezTo>
                <a:cubicBezTo>
                  <a:pt x="25" y="75"/>
                  <a:pt x="28" y="88"/>
                  <a:pt x="35" y="100"/>
                </a:cubicBezTo>
                <a:cubicBezTo>
                  <a:pt x="40" y="111"/>
                  <a:pt x="46" y="120"/>
                  <a:pt x="51" y="131"/>
                </a:cubicBezTo>
                <a:cubicBezTo>
                  <a:pt x="54" y="138"/>
                  <a:pt x="55" y="146"/>
                  <a:pt x="57" y="153"/>
                </a:cubicBezTo>
                <a:cubicBezTo>
                  <a:pt x="58" y="158"/>
                  <a:pt x="60" y="160"/>
                  <a:pt x="66" y="160"/>
                </a:cubicBezTo>
                <a:cubicBezTo>
                  <a:pt x="67" y="160"/>
                  <a:pt x="69" y="160"/>
                  <a:pt x="70" y="160"/>
                </a:cubicBezTo>
                <a:cubicBezTo>
                  <a:pt x="70" y="96"/>
                  <a:pt x="70" y="96"/>
                  <a:pt x="70" y="96"/>
                </a:cubicBezTo>
                <a:cubicBezTo>
                  <a:pt x="60" y="96"/>
                  <a:pt x="60" y="96"/>
                  <a:pt x="60" y="96"/>
                </a:cubicBezTo>
                <a:cubicBezTo>
                  <a:pt x="56" y="96"/>
                  <a:pt x="52" y="94"/>
                  <a:pt x="49" y="91"/>
                </a:cubicBezTo>
                <a:cubicBezTo>
                  <a:pt x="46" y="88"/>
                  <a:pt x="44" y="84"/>
                  <a:pt x="44" y="80"/>
                </a:cubicBezTo>
                <a:cubicBezTo>
                  <a:pt x="44" y="75"/>
                  <a:pt x="46" y="71"/>
                  <a:pt x="49" y="68"/>
                </a:cubicBezTo>
                <a:cubicBezTo>
                  <a:pt x="52" y="65"/>
                  <a:pt x="56" y="64"/>
                  <a:pt x="60" y="64"/>
                </a:cubicBezTo>
                <a:cubicBezTo>
                  <a:pt x="69" y="64"/>
                  <a:pt x="76" y="71"/>
                  <a:pt x="76" y="80"/>
                </a:cubicBezTo>
                <a:cubicBezTo>
                  <a:pt x="76" y="80"/>
                  <a:pt x="76" y="80"/>
                  <a:pt x="76" y="80"/>
                </a:cubicBezTo>
                <a:cubicBezTo>
                  <a:pt x="76" y="90"/>
                  <a:pt x="76" y="90"/>
                  <a:pt x="76" y="90"/>
                </a:cubicBezTo>
                <a:cubicBezTo>
                  <a:pt x="81" y="90"/>
                  <a:pt x="81" y="90"/>
                  <a:pt x="81" y="90"/>
                </a:cubicBezTo>
                <a:cubicBezTo>
                  <a:pt x="89" y="90"/>
                  <a:pt x="89" y="90"/>
                  <a:pt x="89" y="90"/>
                </a:cubicBezTo>
                <a:cubicBezTo>
                  <a:pt x="89" y="80"/>
                  <a:pt x="89" y="80"/>
                  <a:pt x="89" y="80"/>
                </a:cubicBezTo>
                <a:cubicBezTo>
                  <a:pt x="89" y="80"/>
                  <a:pt x="89" y="80"/>
                  <a:pt x="89" y="80"/>
                </a:cubicBezTo>
                <a:cubicBezTo>
                  <a:pt x="89" y="75"/>
                  <a:pt x="91" y="71"/>
                  <a:pt x="94" y="68"/>
                </a:cubicBezTo>
                <a:cubicBezTo>
                  <a:pt x="97" y="65"/>
                  <a:pt x="101" y="64"/>
                  <a:pt x="106" y="64"/>
                </a:cubicBezTo>
                <a:cubicBezTo>
                  <a:pt x="110" y="64"/>
                  <a:pt x="114" y="65"/>
                  <a:pt x="117" y="68"/>
                </a:cubicBezTo>
                <a:cubicBezTo>
                  <a:pt x="120" y="71"/>
                  <a:pt x="122" y="75"/>
                  <a:pt x="122" y="80"/>
                </a:cubicBezTo>
                <a:cubicBezTo>
                  <a:pt x="122" y="84"/>
                  <a:pt x="120" y="88"/>
                  <a:pt x="117" y="91"/>
                </a:cubicBezTo>
                <a:cubicBezTo>
                  <a:pt x="114" y="94"/>
                  <a:pt x="110" y="96"/>
                  <a:pt x="106" y="96"/>
                </a:cubicBezTo>
                <a:cubicBezTo>
                  <a:pt x="96" y="96"/>
                  <a:pt x="96" y="96"/>
                  <a:pt x="96" y="96"/>
                </a:cubicBezTo>
                <a:cubicBezTo>
                  <a:pt x="96" y="160"/>
                  <a:pt x="96" y="160"/>
                  <a:pt x="96" y="160"/>
                </a:cubicBezTo>
                <a:cubicBezTo>
                  <a:pt x="97" y="160"/>
                  <a:pt x="98" y="160"/>
                  <a:pt x="100" y="160"/>
                </a:cubicBezTo>
                <a:cubicBezTo>
                  <a:pt x="106" y="160"/>
                  <a:pt x="108" y="158"/>
                  <a:pt x="109" y="153"/>
                </a:cubicBezTo>
                <a:cubicBezTo>
                  <a:pt x="111" y="146"/>
                  <a:pt x="112" y="138"/>
                  <a:pt x="114" y="131"/>
                </a:cubicBezTo>
                <a:cubicBezTo>
                  <a:pt x="119" y="120"/>
                  <a:pt x="125" y="111"/>
                  <a:pt x="131" y="100"/>
                </a:cubicBezTo>
                <a:cubicBezTo>
                  <a:pt x="137" y="88"/>
                  <a:pt x="140" y="75"/>
                  <a:pt x="137" y="62"/>
                </a:cubicBezTo>
                <a:close/>
                <a:moveTo>
                  <a:pt x="89" y="6"/>
                </a:moveTo>
                <a:cubicBezTo>
                  <a:pt x="89" y="2"/>
                  <a:pt x="86" y="0"/>
                  <a:pt x="83" y="0"/>
                </a:cubicBezTo>
                <a:cubicBezTo>
                  <a:pt x="83" y="0"/>
                  <a:pt x="83" y="0"/>
                  <a:pt x="83" y="0"/>
                </a:cubicBezTo>
                <a:cubicBezTo>
                  <a:pt x="80" y="0"/>
                  <a:pt x="77" y="2"/>
                  <a:pt x="77" y="6"/>
                </a:cubicBezTo>
                <a:cubicBezTo>
                  <a:pt x="77" y="17"/>
                  <a:pt x="77" y="17"/>
                  <a:pt x="77" y="17"/>
                </a:cubicBezTo>
                <a:cubicBezTo>
                  <a:pt x="77" y="20"/>
                  <a:pt x="80" y="22"/>
                  <a:pt x="83" y="22"/>
                </a:cubicBezTo>
                <a:cubicBezTo>
                  <a:pt x="83" y="22"/>
                  <a:pt x="83" y="22"/>
                  <a:pt x="83" y="22"/>
                </a:cubicBezTo>
                <a:cubicBezTo>
                  <a:pt x="86" y="22"/>
                  <a:pt x="89" y="20"/>
                  <a:pt x="89" y="17"/>
                </a:cubicBezTo>
                <a:lnTo>
                  <a:pt x="89" y="6"/>
                </a:lnTo>
                <a:close/>
                <a:moveTo>
                  <a:pt x="122" y="15"/>
                </a:moveTo>
                <a:cubicBezTo>
                  <a:pt x="123" y="12"/>
                  <a:pt x="122" y="9"/>
                  <a:pt x="119" y="7"/>
                </a:cubicBezTo>
                <a:cubicBezTo>
                  <a:pt x="119" y="7"/>
                  <a:pt x="119" y="7"/>
                  <a:pt x="119" y="7"/>
                </a:cubicBezTo>
                <a:cubicBezTo>
                  <a:pt x="117" y="6"/>
                  <a:pt x="113" y="7"/>
                  <a:pt x="111" y="10"/>
                </a:cubicBezTo>
                <a:cubicBezTo>
                  <a:pt x="106" y="19"/>
                  <a:pt x="106" y="19"/>
                  <a:pt x="106" y="19"/>
                </a:cubicBezTo>
                <a:cubicBezTo>
                  <a:pt x="105" y="22"/>
                  <a:pt x="106" y="26"/>
                  <a:pt x="108" y="27"/>
                </a:cubicBezTo>
                <a:cubicBezTo>
                  <a:pt x="108" y="27"/>
                  <a:pt x="108" y="27"/>
                  <a:pt x="108" y="27"/>
                </a:cubicBezTo>
                <a:cubicBezTo>
                  <a:pt x="111" y="29"/>
                  <a:pt x="115" y="28"/>
                  <a:pt x="117" y="25"/>
                </a:cubicBezTo>
                <a:lnTo>
                  <a:pt x="122" y="15"/>
                </a:lnTo>
                <a:close/>
                <a:moveTo>
                  <a:pt x="146" y="34"/>
                </a:moveTo>
                <a:cubicBezTo>
                  <a:pt x="149" y="32"/>
                  <a:pt x="149" y="29"/>
                  <a:pt x="147" y="26"/>
                </a:cubicBezTo>
                <a:cubicBezTo>
                  <a:pt x="147" y="26"/>
                  <a:pt x="147" y="26"/>
                  <a:pt x="147" y="26"/>
                </a:cubicBezTo>
                <a:cubicBezTo>
                  <a:pt x="144" y="24"/>
                  <a:pt x="141" y="23"/>
                  <a:pt x="138" y="26"/>
                </a:cubicBezTo>
                <a:cubicBezTo>
                  <a:pt x="130" y="33"/>
                  <a:pt x="130" y="33"/>
                  <a:pt x="130" y="33"/>
                </a:cubicBezTo>
                <a:cubicBezTo>
                  <a:pt x="128" y="35"/>
                  <a:pt x="127" y="39"/>
                  <a:pt x="130" y="41"/>
                </a:cubicBezTo>
                <a:cubicBezTo>
                  <a:pt x="130" y="41"/>
                  <a:pt x="130" y="41"/>
                  <a:pt x="130" y="41"/>
                </a:cubicBezTo>
                <a:cubicBezTo>
                  <a:pt x="132" y="44"/>
                  <a:pt x="135" y="44"/>
                  <a:pt x="138" y="42"/>
                </a:cubicBezTo>
                <a:lnTo>
                  <a:pt x="146" y="34"/>
                </a:lnTo>
                <a:close/>
                <a:moveTo>
                  <a:pt x="159" y="64"/>
                </a:moveTo>
                <a:cubicBezTo>
                  <a:pt x="162" y="63"/>
                  <a:pt x="164" y="60"/>
                  <a:pt x="164" y="57"/>
                </a:cubicBezTo>
                <a:cubicBezTo>
                  <a:pt x="164" y="57"/>
                  <a:pt x="164" y="57"/>
                  <a:pt x="164" y="57"/>
                </a:cubicBezTo>
                <a:cubicBezTo>
                  <a:pt x="163" y="54"/>
                  <a:pt x="160" y="51"/>
                  <a:pt x="157" y="52"/>
                </a:cubicBezTo>
                <a:cubicBezTo>
                  <a:pt x="146" y="54"/>
                  <a:pt x="146" y="54"/>
                  <a:pt x="146" y="54"/>
                </a:cubicBezTo>
                <a:cubicBezTo>
                  <a:pt x="143" y="55"/>
                  <a:pt x="141" y="58"/>
                  <a:pt x="141" y="61"/>
                </a:cubicBezTo>
                <a:cubicBezTo>
                  <a:pt x="141" y="61"/>
                  <a:pt x="141" y="61"/>
                  <a:pt x="141" y="61"/>
                </a:cubicBezTo>
                <a:cubicBezTo>
                  <a:pt x="142" y="64"/>
                  <a:pt x="145" y="66"/>
                  <a:pt x="148" y="66"/>
                </a:cubicBezTo>
                <a:lnTo>
                  <a:pt x="159" y="64"/>
                </a:lnTo>
                <a:close/>
                <a:moveTo>
                  <a:pt x="156" y="96"/>
                </a:moveTo>
                <a:cubicBezTo>
                  <a:pt x="160" y="96"/>
                  <a:pt x="163" y="94"/>
                  <a:pt x="163" y="91"/>
                </a:cubicBezTo>
                <a:cubicBezTo>
                  <a:pt x="163" y="91"/>
                  <a:pt x="163" y="91"/>
                  <a:pt x="163" y="91"/>
                </a:cubicBezTo>
                <a:cubicBezTo>
                  <a:pt x="164" y="88"/>
                  <a:pt x="162" y="85"/>
                  <a:pt x="159" y="84"/>
                </a:cubicBezTo>
                <a:cubicBezTo>
                  <a:pt x="148" y="82"/>
                  <a:pt x="148" y="82"/>
                  <a:pt x="148" y="82"/>
                </a:cubicBezTo>
                <a:cubicBezTo>
                  <a:pt x="145" y="81"/>
                  <a:pt x="142" y="83"/>
                  <a:pt x="141" y="86"/>
                </a:cubicBezTo>
                <a:cubicBezTo>
                  <a:pt x="141" y="86"/>
                  <a:pt x="141" y="86"/>
                  <a:pt x="141" y="86"/>
                </a:cubicBezTo>
                <a:cubicBezTo>
                  <a:pt x="140" y="90"/>
                  <a:pt x="142" y="93"/>
                  <a:pt x="146" y="93"/>
                </a:cubicBezTo>
                <a:lnTo>
                  <a:pt x="156" y="96"/>
                </a:lnTo>
                <a:close/>
                <a:moveTo>
                  <a:pt x="48" y="25"/>
                </a:moveTo>
                <a:cubicBezTo>
                  <a:pt x="50" y="28"/>
                  <a:pt x="53" y="29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9" y="26"/>
                  <a:pt x="60" y="22"/>
                  <a:pt x="59" y="19"/>
                </a:cubicBezTo>
                <a:cubicBezTo>
                  <a:pt x="53" y="10"/>
                  <a:pt x="53" y="10"/>
                  <a:pt x="53" y="10"/>
                </a:cubicBezTo>
                <a:cubicBezTo>
                  <a:pt x="52" y="7"/>
                  <a:pt x="48" y="6"/>
                  <a:pt x="45" y="7"/>
                </a:cubicBezTo>
                <a:cubicBezTo>
                  <a:pt x="45" y="7"/>
                  <a:pt x="45" y="7"/>
                  <a:pt x="45" y="7"/>
                </a:cubicBezTo>
                <a:cubicBezTo>
                  <a:pt x="43" y="9"/>
                  <a:pt x="41" y="12"/>
                  <a:pt x="43" y="15"/>
                </a:cubicBezTo>
                <a:lnTo>
                  <a:pt x="48" y="25"/>
                </a:lnTo>
                <a:close/>
                <a:moveTo>
                  <a:pt x="27" y="42"/>
                </a:moveTo>
                <a:cubicBezTo>
                  <a:pt x="29" y="44"/>
                  <a:pt x="33" y="44"/>
                  <a:pt x="35" y="41"/>
                </a:cubicBezTo>
                <a:cubicBezTo>
                  <a:pt x="35" y="41"/>
                  <a:pt x="35" y="41"/>
                  <a:pt x="35" y="41"/>
                </a:cubicBezTo>
                <a:cubicBezTo>
                  <a:pt x="37" y="39"/>
                  <a:pt x="37" y="35"/>
                  <a:pt x="35" y="33"/>
                </a:cubicBezTo>
                <a:cubicBezTo>
                  <a:pt x="27" y="26"/>
                  <a:pt x="27" y="26"/>
                  <a:pt x="27" y="26"/>
                </a:cubicBezTo>
                <a:cubicBezTo>
                  <a:pt x="24" y="23"/>
                  <a:pt x="20" y="24"/>
                  <a:pt x="18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16" y="29"/>
                  <a:pt x="16" y="32"/>
                  <a:pt x="19" y="34"/>
                </a:cubicBezTo>
                <a:lnTo>
                  <a:pt x="27" y="42"/>
                </a:lnTo>
                <a:close/>
                <a:moveTo>
                  <a:pt x="17" y="66"/>
                </a:moveTo>
                <a:cubicBezTo>
                  <a:pt x="20" y="66"/>
                  <a:pt x="23" y="64"/>
                  <a:pt x="24" y="61"/>
                </a:cubicBezTo>
                <a:cubicBezTo>
                  <a:pt x="24" y="61"/>
                  <a:pt x="24" y="61"/>
                  <a:pt x="24" y="61"/>
                </a:cubicBezTo>
                <a:cubicBezTo>
                  <a:pt x="24" y="58"/>
                  <a:pt x="22" y="55"/>
                  <a:pt x="19" y="54"/>
                </a:cubicBezTo>
                <a:cubicBezTo>
                  <a:pt x="8" y="52"/>
                  <a:pt x="8" y="52"/>
                  <a:pt x="8" y="52"/>
                </a:cubicBezTo>
                <a:cubicBezTo>
                  <a:pt x="5" y="51"/>
                  <a:pt x="2" y="54"/>
                  <a:pt x="1" y="57"/>
                </a:cubicBezTo>
                <a:cubicBezTo>
                  <a:pt x="1" y="57"/>
                  <a:pt x="1" y="57"/>
                  <a:pt x="1" y="57"/>
                </a:cubicBezTo>
                <a:cubicBezTo>
                  <a:pt x="0" y="60"/>
                  <a:pt x="3" y="63"/>
                  <a:pt x="6" y="64"/>
                </a:cubicBezTo>
                <a:lnTo>
                  <a:pt x="17" y="66"/>
                </a:lnTo>
                <a:close/>
                <a:moveTo>
                  <a:pt x="19" y="93"/>
                </a:moveTo>
                <a:cubicBezTo>
                  <a:pt x="22" y="93"/>
                  <a:pt x="25" y="90"/>
                  <a:pt x="24" y="86"/>
                </a:cubicBezTo>
                <a:cubicBezTo>
                  <a:pt x="24" y="86"/>
                  <a:pt x="24" y="86"/>
                  <a:pt x="24" y="86"/>
                </a:cubicBezTo>
                <a:cubicBezTo>
                  <a:pt x="23" y="83"/>
                  <a:pt x="20" y="81"/>
                  <a:pt x="17" y="82"/>
                </a:cubicBezTo>
                <a:cubicBezTo>
                  <a:pt x="6" y="84"/>
                  <a:pt x="6" y="84"/>
                  <a:pt x="6" y="84"/>
                </a:cubicBezTo>
                <a:cubicBezTo>
                  <a:pt x="3" y="85"/>
                  <a:pt x="1" y="88"/>
                  <a:pt x="1" y="91"/>
                </a:cubicBezTo>
                <a:cubicBezTo>
                  <a:pt x="1" y="91"/>
                  <a:pt x="1" y="91"/>
                  <a:pt x="1" y="91"/>
                </a:cubicBezTo>
                <a:cubicBezTo>
                  <a:pt x="2" y="94"/>
                  <a:pt x="5" y="96"/>
                  <a:pt x="8" y="96"/>
                </a:cubicBezTo>
                <a:lnTo>
                  <a:pt x="19" y="93"/>
                </a:lnTo>
                <a:close/>
              </a:path>
            </a:pathLst>
          </a:custGeom>
          <a:solidFill>
            <a:srgbClr val="69D1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57359" name="Google Shape;972;p34">
            <a:extLst>
              <a:ext uri="{FF2B5EF4-FFF2-40B4-BE49-F238E27FC236}">
                <a16:creationId xmlns:a16="http://schemas.microsoft.com/office/drawing/2014/main" id="{DAE07A85-EB63-4C46-9E43-8E65C3E38467}"/>
              </a:ext>
            </a:extLst>
          </p:cNvPr>
          <p:cNvSpPr>
            <a:spLocks/>
          </p:cNvSpPr>
          <p:nvPr/>
        </p:nvSpPr>
        <p:spPr bwMode="auto">
          <a:xfrm>
            <a:off x="3976688" y="3586163"/>
            <a:ext cx="2089150" cy="2319337"/>
          </a:xfrm>
          <a:custGeom>
            <a:avLst/>
            <a:gdLst>
              <a:gd name="T0" fmla="*/ 0 w 512"/>
              <a:gd name="T1" fmla="*/ 1118835 h 568"/>
              <a:gd name="T2" fmla="*/ 0 w 512"/>
              <a:gd name="T3" fmla="*/ 2278504 h 568"/>
              <a:gd name="T4" fmla="*/ 48964 w 512"/>
              <a:gd name="T5" fmla="*/ 2307087 h 568"/>
              <a:gd name="T6" fmla="*/ 2072829 w 512"/>
              <a:gd name="T7" fmla="*/ 1233169 h 568"/>
              <a:gd name="T8" fmla="*/ 2089150 w 512"/>
              <a:gd name="T9" fmla="*/ 1204585 h 568"/>
              <a:gd name="T10" fmla="*/ 2089150 w 512"/>
              <a:gd name="T11" fmla="*/ 44917 h 568"/>
              <a:gd name="T12" fmla="*/ 2040186 w 512"/>
              <a:gd name="T13" fmla="*/ 12250 h 568"/>
              <a:gd name="T14" fmla="*/ 16321 w 512"/>
              <a:gd name="T15" fmla="*/ 1090252 h 568"/>
              <a:gd name="T16" fmla="*/ 0 w 512"/>
              <a:gd name="T17" fmla="*/ 1118835 h 56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512" h="568" extrusionOk="0">
                <a:moveTo>
                  <a:pt x="0" y="274"/>
                </a:moveTo>
                <a:cubicBezTo>
                  <a:pt x="0" y="558"/>
                  <a:pt x="0" y="558"/>
                  <a:pt x="0" y="558"/>
                </a:cubicBezTo>
                <a:cubicBezTo>
                  <a:pt x="0" y="564"/>
                  <a:pt x="7" y="568"/>
                  <a:pt x="12" y="565"/>
                </a:cubicBezTo>
                <a:cubicBezTo>
                  <a:pt x="508" y="302"/>
                  <a:pt x="508" y="302"/>
                  <a:pt x="508" y="302"/>
                </a:cubicBezTo>
                <a:cubicBezTo>
                  <a:pt x="510" y="300"/>
                  <a:pt x="512" y="298"/>
                  <a:pt x="512" y="295"/>
                </a:cubicBezTo>
                <a:cubicBezTo>
                  <a:pt x="512" y="11"/>
                  <a:pt x="512" y="11"/>
                  <a:pt x="512" y="11"/>
                </a:cubicBezTo>
                <a:cubicBezTo>
                  <a:pt x="512" y="4"/>
                  <a:pt x="505" y="0"/>
                  <a:pt x="500" y="3"/>
                </a:cubicBezTo>
                <a:cubicBezTo>
                  <a:pt x="4" y="267"/>
                  <a:pt x="4" y="267"/>
                  <a:pt x="4" y="267"/>
                </a:cubicBezTo>
                <a:cubicBezTo>
                  <a:pt x="2" y="268"/>
                  <a:pt x="0" y="271"/>
                  <a:pt x="0" y="274"/>
                </a:cubicBezTo>
                <a:close/>
              </a:path>
            </a:pathLst>
          </a:custGeom>
          <a:solidFill>
            <a:srgbClr val="0953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57360" name="Google Shape;973;p34">
            <a:extLst>
              <a:ext uri="{FF2B5EF4-FFF2-40B4-BE49-F238E27FC236}">
                <a16:creationId xmlns:a16="http://schemas.microsoft.com/office/drawing/2014/main" id="{5ECA5AE3-06CD-4CA8-9FE5-31A55D3BA17E}"/>
              </a:ext>
            </a:extLst>
          </p:cNvPr>
          <p:cNvSpPr>
            <a:spLocks/>
          </p:cNvSpPr>
          <p:nvPr/>
        </p:nvSpPr>
        <p:spPr bwMode="auto">
          <a:xfrm>
            <a:off x="3708400" y="2279650"/>
            <a:ext cx="2357438" cy="2457450"/>
          </a:xfrm>
          <a:custGeom>
            <a:avLst/>
            <a:gdLst>
              <a:gd name="T0" fmla="*/ 0 w 578"/>
              <a:gd name="T1" fmla="*/ 1257300 h 602"/>
              <a:gd name="T2" fmla="*/ 0 w 578"/>
              <a:gd name="T3" fmla="*/ 2416629 h 602"/>
              <a:gd name="T4" fmla="*/ 48943 w 578"/>
              <a:gd name="T5" fmla="*/ 2445204 h 602"/>
              <a:gd name="T6" fmla="*/ 2341124 w 578"/>
              <a:gd name="T7" fmla="*/ 1228725 h 602"/>
              <a:gd name="T8" fmla="*/ 2357438 w 578"/>
              <a:gd name="T9" fmla="*/ 1200150 h 602"/>
              <a:gd name="T10" fmla="*/ 2357438 w 578"/>
              <a:gd name="T11" fmla="*/ 40821 h 602"/>
              <a:gd name="T12" fmla="*/ 2308495 w 578"/>
              <a:gd name="T13" fmla="*/ 12246 h 602"/>
              <a:gd name="T14" fmla="*/ 20393 w 578"/>
              <a:gd name="T15" fmla="*/ 1228725 h 602"/>
              <a:gd name="T16" fmla="*/ 0 w 578"/>
              <a:gd name="T17" fmla="*/ 1257300 h 60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578" h="602" extrusionOk="0">
                <a:moveTo>
                  <a:pt x="0" y="308"/>
                </a:moveTo>
                <a:cubicBezTo>
                  <a:pt x="0" y="592"/>
                  <a:pt x="0" y="592"/>
                  <a:pt x="0" y="592"/>
                </a:cubicBezTo>
                <a:cubicBezTo>
                  <a:pt x="0" y="598"/>
                  <a:pt x="7" y="602"/>
                  <a:pt x="12" y="599"/>
                </a:cubicBezTo>
                <a:cubicBezTo>
                  <a:pt x="574" y="301"/>
                  <a:pt x="574" y="301"/>
                  <a:pt x="574" y="301"/>
                </a:cubicBezTo>
                <a:cubicBezTo>
                  <a:pt x="576" y="300"/>
                  <a:pt x="578" y="297"/>
                  <a:pt x="578" y="294"/>
                </a:cubicBezTo>
                <a:cubicBezTo>
                  <a:pt x="578" y="10"/>
                  <a:pt x="578" y="10"/>
                  <a:pt x="578" y="10"/>
                </a:cubicBezTo>
                <a:cubicBezTo>
                  <a:pt x="578" y="4"/>
                  <a:pt x="571" y="0"/>
                  <a:pt x="566" y="3"/>
                </a:cubicBezTo>
                <a:cubicBezTo>
                  <a:pt x="5" y="301"/>
                  <a:pt x="5" y="301"/>
                  <a:pt x="5" y="301"/>
                </a:cubicBezTo>
                <a:cubicBezTo>
                  <a:pt x="2" y="302"/>
                  <a:pt x="0" y="305"/>
                  <a:pt x="0" y="308"/>
                </a:cubicBezTo>
                <a:close/>
              </a:path>
            </a:pathLst>
          </a:custGeom>
          <a:solidFill>
            <a:srgbClr val="39B3E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57361" name="Google Shape;974;p34">
            <a:extLst>
              <a:ext uri="{FF2B5EF4-FFF2-40B4-BE49-F238E27FC236}">
                <a16:creationId xmlns:a16="http://schemas.microsoft.com/office/drawing/2014/main" id="{912457F1-2093-4DBC-93A1-ECCA9D8EF118}"/>
              </a:ext>
            </a:extLst>
          </p:cNvPr>
          <p:cNvSpPr>
            <a:spLocks/>
          </p:cNvSpPr>
          <p:nvPr/>
        </p:nvSpPr>
        <p:spPr bwMode="auto">
          <a:xfrm>
            <a:off x="3438525" y="969963"/>
            <a:ext cx="2627313" cy="2603500"/>
          </a:xfrm>
          <a:custGeom>
            <a:avLst/>
            <a:gdLst>
              <a:gd name="T0" fmla="*/ 2627313 w 644"/>
              <a:gd name="T1" fmla="*/ 1199732 h 638"/>
              <a:gd name="T2" fmla="*/ 2627313 w 644"/>
              <a:gd name="T3" fmla="*/ 40807 h 638"/>
              <a:gd name="T4" fmla="*/ 2578357 w 644"/>
              <a:gd name="T5" fmla="*/ 12242 h 638"/>
              <a:gd name="T6" fmla="*/ 20398 w 644"/>
              <a:gd name="T7" fmla="*/ 1371122 h 638"/>
              <a:gd name="T8" fmla="*/ 0 w 644"/>
              <a:gd name="T9" fmla="*/ 1403768 h 638"/>
              <a:gd name="T10" fmla="*/ 0 w 644"/>
              <a:gd name="T11" fmla="*/ 2562693 h 638"/>
              <a:gd name="T12" fmla="*/ 48956 w 644"/>
              <a:gd name="T13" fmla="*/ 2591258 h 638"/>
              <a:gd name="T14" fmla="*/ 2610994 w 644"/>
              <a:gd name="T15" fmla="*/ 1228297 h 638"/>
              <a:gd name="T16" fmla="*/ 2627313 w 644"/>
              <a:gd name="T17" fmla="*/ 1199732 h 63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644" h="638" extrusionOk="0">
                <a:moveTo>
                  <a:pt x="644" y="294"/>
                </a:moveTo>
                <a:cubicBezTo>
                  <a:pt x="644" y="10"/>
                  <a:pt x="644" y="10"/>
                  <a:pt x="644" y="10"/>
                </a:cubicBezTo>
                <a:cubicBezTo>
                  <a:pt x="644" y="4"/>
                  <a:pt x="637" y="0"/>
                  <a:pt x="632" y="3"/>
                </a:cubicBezTo>
                <a:cubicBezTo>
                  <a:pt x="5" y="336"/>
                  <a:pt x="5" y="336"/>
                  <a:pt x="5" y="336"/>
                </a:cubicBezTo>
                <a:cubicBezTo>
                  <a:pt x="2" y="338"/>
                  <a:pt x="0" y="341"/>
                  <a:pt x="0" y="344"/>
                </a:cubicBezTo>
                <a:cubicBezTo>
                  <a:pt x="0" y="628"/>
                  <a:pt x="0" y="628"/>
                  <a:pt x="0" y="628"/>
                </a:cubicBezTo>
                <a:cubicBezTo>
                  <a:pt x="0" y="634"/>
                  <a:pt x="7" y="638"/>
                  <a:pt x="12" y="635"/>
                </a:cubicBezTo>
                <a:cubicBezTo>
                  <a:pt x="640" y="301"/>
                  <a:pt x="640" y="301"/>
                  <a:pt x="640" y="301"/>
                </a:cubicBezTo>
                <a:cubicBezTo>
                  <a:pt x="642" y="300"/>
                  <a:pt x="644" y="297"/>
                  <a:pt x="644" y="294"/>
                </a:cubicBezTo>
                <a:close/>
              </a:path>
            </a:pathLst>
          </a:custGeom>
          <a:solidFill>
            <a:srgbClr val="69D1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57362" name="Google Shape;975;p34">
            <a:extLst>
              <a:ext uri="{FF2B5EF4-FFF2-40B4-BE49-F238E27FC236}">
                <a16:creationId xmlns:a16="http://schemas.microsoft.com/office/drawing/2014/main" id="{6C5D084C-9EC9-45CA-B533-DF28224EABFD}"/>
              </a:ext>
            </a:extLst>
          </p:cNvPr>
          <p:cNvSpPr>
            <a:spLocks/>
          </p:cNvSpPr>
          <p:nvPr/>
        </p:nvSpPr>
        <p:spPr bwMode="auto">
          <a:xfrm>
            <a:off x="6130925" y="3586163"/>
            <a:ext cx="2089150" cy="2319337"/>
          </a:xfrm>
          <a:custGeom>
            <a:avLst/>
            <a:gdLst>
              <a:gd name="T0" fmla="*/ 2089150 w 512"/>
              <a:gd name="T1" fmla="*/ 1118835 h 568"/>
              <a:gd name="T2" fmla="*/ 2089150 w 512"/>
              <a:gd name="T3" fmla="*/ 2278504 h 568"/>
              <a:gd name="T4" fmla="*/ 2040186 w 512"/>
              <a:gd name="T5" fmla="*/ 2307087 h 568"/>
              <a:gd name="T6" fmla="*/ 16321 w 512"/>
              <a:gd name="T7" fmla="*/ 1233169 h 568"/>
              <a:gd name="T8" fmla="*/ 0 w 512"/>
              <a:gd name="T9" fmla="*/ 1204585 h 568"/>
              <a:gd name="T10" fmla="*/ 0 w 512"/>
              <a:gd name="T11" fmla="*/ 44917 h 568"/>
              <a:gd name="T12" fmla="*/ 48964 w 512"/>
              <a:gd name="T13" fmla="*/ 12250 h 568"/>
              <a:gd name="T14" fmla="*/ 2072829 w 512"/>
              <a:gd name="T15" fmla="*/ 1090252 h 568"/>
              <a:gd name="T16" fmla="*/ 2089150 w 512"/>
              <a:gd name="T17" fmla="*/ 1118835 h 56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512" h="568" extrusionOk="0">
                <a:moveTo>
                  <a:pt x="512" y="274"/>
                </a:moveTo>
                <a:cubicBezTo>
                  <a:pt x="512" y="558"/>
                  <a:pt x="512" y="558"/>
                  <a:pt x="512" y="558"/>
                </a:cubicBezTo>
                <a:cubicBezTo>
                  <a:pt x="512" y="564"/>
                  <a:pt x="505" y="568"/>
                  <a:pt x="500" y="565"/>
                </a:cubicBezTo>
                <a:cubicBezTo>
                  <a:pt x="4" y="302"/>
                  <a:pt x="4" y="302"/>
                  <a:pt x="4" y="302"/>
                </a:cubicBezTo>
                <a:cubicBezTo>
                  <a:pt x="2" y="300"/>
                  <a:pt x="0" y="298"/>
                  <a:pt x="0" y="29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4"/>
                  <a:pt x="7" y="0"/>
                  <a:pt x="12" y="3"/>
                </a:cubicBezTo>
                <a:cubicBezTo>
                  <a:pt x="508" y="267"/>
                  <a:pt x="508" y="267"/>
                  <a:pt x="508" y="267"/>
                </a:cubicBezTo>
                <a:cubicBezTo>
                  <a:pt x="510" y="268"/>
                  <a:pt x="512" y="271"/>
                  <a:pt x="512" y="274"/>
                </a:cubicBezTo>
                <a:close/>
              </a:path>
            </a:pathLst>
          </a:custGeom>
          <a:solidFill>
            <a:srgbClr val="8C13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57363" name="Google Shape;976;p34">
            <a:extLst>
              <a:ext uri="{FF2B5EF4-FFF2-40B4-BE49-F238E27FC236}">
                <a16:creationId xmlns:a16="http://schemas.microsoft.com/office/drawing/2014/main" id="{A6DFC917-5151-41C7-B25B-04209F0E645F}"/>
              </a:ext>
            </a:extLst>
          </p:cNvPr>
          <p:cNvSpPr>
            <a:spLocks/>
          </p:cNvSpPr>
          <p:nvPr/>
        </p:nvSpPr>
        <p:spPr bwMode="auto">
          <a:xfrm>
            <a:off x="6130925" y="2279650"/>
            <a:ext cx="2357438" cy="2457450"/>
          </a:xfrm>
          <a:custGeom>
            <a:avLst/>
            <a:gdLst>
              <a:gd name="T0" fmla="*/ 2357438 w 578"/>
              <a:gd name="T1" fmla="*/ 1257300 h 602"/>
              <a:gd name="T2" fmla="*/ 2357438 w 578"/>
              <a:gd name="T3" fmla="*/ 2416629 h 602"/>
              <a:gd name="T4" fmla="*/ 2308495 w 578"/>
              <a:gd name="T5" fmla="*/ 2445204 h 602"/>
              <a:gd name="T6" fmla="*/ 16314 w 578"/>
              <a:gd name="T7" fmla="*/ 1228725 h 602"/>
              <a:gd name="T8" fmla="*/ 0 w 578"/>
              <a:gd name="T9" fmla="*/ 1200150 h 602"/>
              <a:gd name="T10" fmla="*/ 0 w 578"/>
              <a:gd name="T11" fmla="*/ 40821 h 602"/>
              <a:gd name="T12" fmla="*/ 48943 w 578"/>
              <a:gd name="T13" fmla="*/ 12246 h 602"/>
              <a:gd name="T14" fmla="*/ 2337045 w 578"/>
              <a:gd name="T15" fmla="*/ 1228725 h 602"/>
              <a:gd name="T16" fmla="*/ 2357438 w 578"/>
              <a:gd name="T17" fmla="*/ 1257300 h 60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578" h="602" extrusionOk="0">
                <a:moveTo>
                  <a:pt x="578" y="308"/>
                </a:moveTo>
                <a:cubicBezTo>
                  <a:pt x="578" y="592"/>
                  <a:pt x="578" y="592"/>
                  <a:pt x="578" y="592"/>
                </a:cubicBezTo>
                <a:cubicBezTo>
                  <a:pt x="578" y="598"/>
                  <a:pt x="571" y="602"/>
                  <a:pt x="566" y="599"/>
                </a:cubicBezTo>
                <a:cubicBezTo>
                  <a:pt x="4" y="301"/>
                  <a:pt x="4" y="301"/>
                  <a:pt x="4" y="301"/>
                </a:cubicBezTo>
                <a:cubicBezTo>
                  <a:pt x="2" y="300"/>
                  <a:pt x="0" y="297"/>
                  <a:pt x="0" y="29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7" y="0"/>
                  <a:pt x="12" y="3"/>
                </a:cubicBezTo>
                <a:cubicBezTo>
                  <a:pt x="573" y="301"/>
                  <a:pt x="573" y="301"/>
                  <a:pt x="573" y="301"/>
                </a:cubicBezTo>
                <a:cubicBezTo>
                  <a:pt x="576" y="302"/>
                  <a:pt x="578" y="305"/>
                  <a:pt x="578" y="308"/>
                </a:cubicBezTo>
                <a:close/>
              </a:path>
            </a:pathLst>
          </a:custGeom>
          <a:solidFill>
            <a:srgbClr val="E24C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57364" name="Google Shape;977;p34">
            <a:extLst>
              <a:ext uri="{FF2B5EF4-FFF2-40B4-BE49-F238E27FC236}">
                <a16:creationId xmlns:a16="http://schemas.microsoft.com/office/drawing/2014/main" id="{915C5F94-2A16-4369-BBF2-B6546757F2E2}"/>
              </a:ext>
            </a:extLst>
          </p:cNvPr>
          <p:cNvSpPr>
            <a:spLocks/>
          </p:cNvSpPr>
          <p:nvPr/>
        </p:nvSpPr>
        <p:spPr bwMode="auto">
          <a:xfrm>
            <a:off x="6130925" y="969963"/>
            <a:ext cx="2627313" cy="2603500"/>
          </a:xfrm>
          <a:custGeom>
            <a:avLst/>
            <a:gdLst>
              <a:gd name="T0" fmla="*/ 0 w 644"/>
              <a:gd name="T1" fmla="*/ 1199732 h 638"/>
              <a:gd name="T2" fmla="*/ 0 w 644"/>
              <a:gd name="T3" fmla="*/ 40807 h 638"/>
              <a:gd name="T4" fmla="*/ 48956 w 644"/>
              <a:gd name="T5" fmla="*/ 12242 h 638"/>
              <a:gd name="T6" fmla="*/ 2606915 w 644"/>
              <a:gd name="T7" fmla="*/ 1371122 h 638"/>
              <a:gd name="T8" fmla="*/ 2627313 w 644"/>
              <a:gd name="T9" fmla="*/ 1403768 h 638"/>
              <a:gd name="T10" fmla="*/ 2627313 w 644"/>
              <a:gd name="T11" fmla="*/ 2562693 h 638"/>
              <a:gd name="T12" fmla="*/ 2578357 w 644"/>
              <a:gd name="T13" fmla="*/ 2591258 h 638"/>
              <a:gd name="T14" fmla="*/ 16319 w 644"/>
              <a:gd name="T15" fmla="*/ 1228297 h 638"/>
              <a:gd name="T16" fmla="*/ 0 w 644"/>
              <a:gd name="T17" fmla="*/ 1199732 h 63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644" h="638" extrusionOk="0">
                <a:moveTo>
                  <a:pt x="0" y="294"/>
                </a:move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7" y="0"/>
                  <a:pt x="12" y="3"/>
                </a:cubicBezTo>
                <a:cubicBezTo>
                  <a:pt x="639" y="336"/>
                  <a:pt x="639" y="336"/>
                  <a:pt x="639" y="336"/>
                </a:cubicBezTo>
                <a:cubicBezTo>
                  <a:pt x="642" y="338"/>
                  <a:pt x="644" y="341"/>
                  <a:pt x="644" y="344"/>
                </a:cubicBezTo>
                <a:cubicBezTo>
                  <a:pt x="644" y="628"/>
                  <a:pt x="644" y="628"/>
                  <a:pt x="644" y="628"/>
                </a:cubicBezTo>
                <a:cubicBezTo>
                  <a:pt x="644" y="634"/>
                  <a:pt x="637" y="638"/>
                  <a:pt x="632" y="635"/>
                </a:cubicBezTo>
                <a:cubicBezTo>
                  <a:pt x="4" y="301"/>
                  <a:pt x="4" y="301"/>
                  <a:pt x="4" y="301"/>
                </a:cubicBezTo>
                <a:cubicBezTo>
                  <a:pt x="2" y="300"/>
                  <a:pt x="0" y="297"/>
                  <a:pt x="0" y="294"/>
                </a:cubicBezTo>
                <a:close/>
              </a:path>
            </a:pathLst>
          </a:custGeom>
          <a:solidFill>
            <a:srgbClr val="FFB7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57365" name="Google Shape;978;p34">
            <a:extLst>
              <a:ext uri="{FF2B5EF4-FFF2-40B4-BE49-F238E27FC236}">
                <a16:creationId xmlns:a16="http://schemas.microsoft.com/office/drawing/2014/main" id="{F2822A4B-3C74-43B7-9E9B-65C284E03F0F}"/>
              </a:ext>
            </a:extLst>
          </p:cNvPr>
          <p:cNvSpPr>
            <a:spLocks/>
          </p:cNvSpPr>
          <p:nvPr/>
        </p:nvSpPr>
        <p:spPr bwMode="auto">
          <a:xfrm>
            <a:off x="5592763" y="3586163"/>
            <a:ext cx="473075" cy="1473200"/>
          </a:xfrm>
          <a:custGeom>
            <a:avLst/>
            <a:gdLst>
              <a:gd name="T0" fmla="*/ 456762 w 116"/>
              <a:gd name="T1" fmla="*/ 1232428 h 361"/>
              <a:gd name="T2" fmla="*/ 473075 w 116"/>
              <a:gd name="T3" fmla="*/ 1203861 h 361"/>
              <a:gd name="T4" fmla="*/ 473075 w 116"/>
              <a:gd name="T5" fmla="*/ 44890 h 361"/>
              <a:gd name="T6" fmla="*/ 424136 w 116"/>
              <a:gd name="T7" fmla="*/ 12243 h 361"/>
              <a:gd name="T8" fmla="*/ 0 w 116"/>
              <a:gd name="T9" fmla="*/ 240772 h 361"/>
              <a:gd name="T10" fmla="*/ 0 w 116"/>
              <a:gd name="T11" fmla="*/ 1473200 h 361"/>
              <a:gd name="T12" fmla="*/ 456762 w 116"/>
              <a:gd name="T13" fmla="*/ 1232428 h 36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16" h="361" extrusionOk="0">
                <a:moveTo>
                  <a:pt x="112" y="302"/>
                </a:moveTo>
                <a:cubicBezTo>
                  <a:pt x="114" y="300"/>
                  <a:pt x="116" y="298"/>
                  <a:pt x="116" y="295"/>
                </a:cubicBezTo>
                <a:cubicBezTo>
                  <a:pt x="116" y="11"/>
                  <a:pt x="116" y="11"/>
                  <a:pt x="116" y="11"/>
                </a:cubicBezTo>
                <a:cubicBezTo>
                  <a:pt x="116" y="4"/>
                  <a:pt x="109" y="0"/>
                  <a:pt x="104" y="3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361"/>
                  <a:pt x="0" y="361"/>
                  <a:pt x="0" y="361"/>
                </a:cubicBezTo>
                <a:lnTo>
                  <a:pt x="112" y="302"/>
                </a:lnTo>
                <a:close/>
              </a:path>
            </a:pathLst>
          </a:custGeom>
          <a:solidFill>
            <a:srgbClr val="0A43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57366" name="Google Shape;979;p34">
            <a:extLst>
              <a:ext uri="{FF2B5EF4-FFF2-40B4-BE49-F238E27FC236}">
                <a16:creationId xmlns:a16="http://schemas.microsoft.com/office/drawing/2014/main" id="{ABC2AC85-962E-4279-A43A-93FE199F6E3B}"/>
              </a:ext>
            </a:extLst>
          </p:cNvPr>
          <p:cNvSpPr>
            <a:spLocks/>
          </p:cNvSpPr>
          <p:nvPr/>
        </p:nvSpPr>
        <p:spPr bwMode="auto">
          <a:xfrm>
            <a:off x="5592763" y="2279650"/>
            <a:ext cx="473075" cy="1470025"/>
          </a:xfrm>
          <a:custGeom>
            <a:avLst/>
            <a:gdLst>
              <a:gd name="T0" fmla="*/ 456762 w 116"/>
              <a:gd name="T1" fmla="*/ 1229104 h 360"/>
              <a:gd name="T2" fmla="*/ 473075 w 116"/>
              <a:gd name="T3" fmla="*/ 1200520 h 360"/>
              <a:gd name="T4" fmla="*/ 473075 w 116"/>
              <a:gd name="T5" fmla="*/ 40834 h 360"/>
              <a:gd name="T6" fmla="*/ 424136 w 116"/>
              <a:gd name="T7" fmla="*/ 12250 h 360"/>
              <a:gd name="T8" fmla="*/ 0 w 116"/>
              <a:gd name="T9" fmla="*/ 236837 h 360"/>
              <a:gd name="T10" fmla="*/ 0 w 116"/>
              <a:gd name="T11" fmla="*/ 1470025 h 360"/>
              <a:gd name="T12" fmla="*/ 456762 w 116"/>
              <a:gd name="T13" fmla="*/ 1229104 h 36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16" h="360" extrusionOk="0">
                <a:moveTo>
                  <a:pt x="112" y="301"/>
                </a:moveTo>
                <a:cubicBezTo>
                  <a:pt x="114" y="300"/>
                  <a:pt x="116" y="297"/>
                  <a:pt x="116" y="294"/>
                </a:cubicBezTo>
                <a:cubicBezTo>
                  <a:pt x="116" y="10"/>
                  <a:pt x="116" y="10"/>
                  <a:pt x="116" y="10"/>
                </a:cubicBezTo>
                <a:cubicBezTo>
                  <a:pt x="116" y="4"/>
                  <a:pt x="109" y="0"/>
                  <a:pt x="104" y="3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360"/>
                  <a:pt x="0" y="360"/>
                  <a:pt x="0" y="360"/>
                </a:cubicBezTo>
                <a:lnTo>
                  <a:pt x="112" y="301"/>
                </a:lnTo>
                <a:close/>
              </a:path>
            </a:pathLst>
          </a:custGeom>
          <a:solidFill>
            <a:srgbClr val="0A98C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57367" name="Google Shape;980;p34">
            <a:extLst>
              <a:ext uri="{FF2B5EF4-FFF2-40B4-BE49-F238E27FC236}">
                <a16:creationId xmlns:a16="http://schemas.microsoft.com/office/drawing/2014/main" id="{BDFFCB56-F76E-42E5-9900-248E912DF06E}"/>
              </a:ext>
            </a:extLst>
          </p:cNvPr>
          <p:cNvSpPr>
            <a:spLocks/>
          </p:cNvSpPr>
          <p:nvPr/>
        </p:nvSpPr>
        <p:spPr bwMode="auto">
          <a:xfrm>
            <a:off x="5592763" y="969963"/>
            <a:ext cx="473075" cy="1473200"/>
          </a:xfrm>
          <a:custGeom>
            <a:avLst/>
            <a:gdLst>
              <a:gd name="T0" fmla="*/ 456762 w 116"/>
              <a:gd name="T1" fmla="*/ 1228347 h 361"/>
              <a:gd name="T2" fmla="*/ 473075 w 116"/>
              <a:gd name="T3" fmla="*/ 1199781 h 361"/>
              <a:gd name="T4" fmla="*/ 473075 w 116"/>
              <a:gd name="T5" fmla="*/ 40809 h 361"/>
              <a:gd name="T6" fmla="*/ 424136 w 116"/>
              <a:gd name="T7" fmla="*/ 12243 h 361"/>
              <a:gd name="T8" fmla="*/ 0 w 116"/>
              <a:gd name="T9" fmla="*/ 236691 h 361"/>
              <a:gd name="T10" fmla="*/ 0 w 116"/>
              <a:gd name="T11" fmla="*/ 1473200 h 361"/>
              <a:gd name="T12" fmla="*/ 456762 w 116"/>
              <a:gd name="T13" fmla="*/ 1228347 h 36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16" h="361" extrusionOk="0">
                <a:moveTo>
                  <a:pt x="112" y="301"/>
                </a:moveTo>
                <a:cubicBezTo>
                  <a:pt x="114" y="300"/>
                  <a:pt x="116" y="297"/>
                  <a:pt x="116" y="294"/>
                </a:cubicBezTo>
                <a:cubicBezTo>
                  <a:pt x="116" y="10"/>
                  <a:pt x="116" y="10"/>
                  <a:pt x="116" y="10"/>
                </a:cubicBezTo>
                <a:cubicBezTo>
                  <a:pt x="116" y="4"/>
                  <a:pt x="109" y="0"/>
                  <a:pt x="104" y="3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361"/>
                  <a:pt x="0" y="361"/>
                  <a:pt x="0" y="361"/>
                </a:cubicBezTo>
                <a:lnTo>
                  <a:pt x="112" y="301"/>
                </a:lnTo>
                <a:close/>
              </a:path>
            </a:pathLst>
          </a:custGeom>
          <a:solidFill>
            <a:srgbClr val="2CC6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57368" name="Google Shape;981;p34">
            <a:extLst>
              <a:ext uri="{FF2B5EF4-FFF2-40B4-BE49-F238E27FC236}">
                <a16:creationId xmlns:a16="http://schemas.microsoft.com/office/drawing/2014/main" id="{93A836B6-0572-4D8E-8BB5-E2FD966AB612}"/>
              </a:ext>
            </a:extLst>
          </p:cNvPr>
          <p:cNvSpPr>
            <a:spLocks/>
          </p:cNvSpPr>
          <p:nvPr/>
        </p:nvSpPr>
        <p:spPr bwMode="auto">
          <a:xfrm>
            <a:off x="6130925" y="3586163"/>
            <a:ext cx="473075" cy="1473200"/>
          </a:xfrm>
          <a:custGeom>
            <a:avLst/>
            <a:gdLst>
              <a:gd name="T0" fmla="*/ 0 w 116"/>
              <a:gd name="T1" fmla="*/ 44890 h 361"/>
              <a:gd name="T2" fmla="*/ 0 w 116"/>
              <a:gd name="T3" fmla="*/ 1203861 h 361"/>
              <a:gd name="T4" fmla="*/ 16313 w 116"/>
              <a:gd name="T5" fmla="*/ 1232428 h 361"/>
              <a:gd name="T6" fmla="*/ 473075 w 116"/>
              <a:gd name="T7" fmla="*/ 1473200 h 361"/>
              <a:gd name="T8" fmla="*/ 473075 w 116"/>
              <a:gd name="T9" fmla="*/ 240772 h 361"/>
              <a:gd name="T10" fmla="*/ 48939 w 116"/>
              <a:gd name="T11" fmla="*/ 12243 h 361"/>
              <a:gd name="T12" fmla="*/ 0 w 116"/>
              <a:gd name="T13" fmla="*/ 44890 h 36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16" h="361" extrusionOk="0">
                <a:moveTo>
                  <a:pt x="0" y="11"/>
                </a:moveTo>
                <a:cubicBezTo>
                  <a:pt x="0" y="295"/>
                  <a:pt x="0" y="295"/>
                  <a:pt x="0" y="295"/>
                </a:cubicBezTo>
                <a:cubicBezTo>
                  <a:pt x="0" y="298"/>
                  <a:pt x="2" y="300"/>
                  <a:pt x="4" y="302"/>
                </a:cubicBezTo>
                <a:cubicBezTo>
                  <a:pt x="116" y="361"/>
                  <a:pt x="116" y="361"/>
                  <a:pt x="116" y="361"/>
                </a:cubicBezTo>
                <a:cubicBezTo>
                  <a:pt x="116" y="59"/>
                  <a:pt x="116" y="59"/>
                  <a:pt x="116" y="59"/>
                </a:cubicBezTo>
                <a:cubicBezTo>
                  <a:pt x="12" y="3"/>
                  <a:pt x="12" y="3"/>
                  <a:pt x="12" y="3"/>
                </a:cubicBezTo>
                <a:cubicBezTo>
                  <a:pt x="7" y="0"/>
                  <a:pt x="0" y="4"/>
                  <a:pt x="0" y="11"/>
                </a:cubicBezTo>
                <a:close/>
              </a:path>
            </a:pathLst>
          </a:custGeom>
          <a:solidFill>
            <a:srgbClr val="A632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57369" name="Google Shape;982;p34">
            <a:extLst>
              <a:ext uri="{FF2B5EF4-FFF2-40B4-BE49-F238E27FC236}">
                <a16:creationId xmlns:a16="http://schemas.microsoft.com/office/drawing/2014/main" id="{9EB0202B-EC7C-4B88-B59E-4ED012AFB348}"/>
              </a:ext>
            </a:extLst>
          </p:cNvPr>
          <p:cNvSpPr>
            <a:spLocks/>
          </p:cNvSpPr>
          <p:nvPr/>
        </p:nvSpPr>
        <p:spPr bwMode="auto">
          <a:xfrm>
            <a:off x="6130925" y="2279650"/>
            <a:ext cx="473075" cy="1470025"/>
          </a:xfrm>
          <a:custGeom>
            <a:avLst/>
            <a:gdLst>
              <a:gd name="T0" fmla="*/ 0 w 116"/>
              <a:gd name="T1" fmla="*/ 40834 h 360"/>
              <a:gd name="T2" fmla="*/ 0 w 116"/>
              <a:gd name="T3" fmla="*/ 1200520 h 360"/>
              <a:gd name="T4" fmla="*/ 16313 w 116"/>
              <a:gd name="T5" fmla="*/ 1229104 h 360"/>
              <a:gd name="T6" fmla="*/ 473075 w 116"/>
              <a:gd name="T7" fmla="*/ 1470025 h 360"/>
              <a:gd name="T8" fmla="*/ 473075 w 116"/>
              <a:gd name="T9" fmla="*/ 236837 h 360"/>
              <a:gd name="T10" fmla="*/ 48939 w 116"/>
              <a:gd name="T11" fmla="*/ 12250 h 360"/>
              <a:gd name="T12" fmla="*/ 0 w 116"/>
              <a:gd name="T13" fmla="*/ 40834 h 36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16" h="360" extrusionOk="0">
                <a:moveTo>
                  <a:pt x="0" y="10"/>
                </a:moveTo>
                <a:cubicBezTo>
                  <a:pt x="0" y="294"/>
                  <a:pt x="0" y="294"/>
                  <a:pt x="0" y="294"/>
                </a:cubicBezTo>
                <a:cubicBezTo>
                  <a:pt x="0" y="297"/>
                  <a:pt x="2" y="300"/>
                  <a:pt x="4" y="301"/>
                </a:cubicBezTo>
                <a:cubicBezTo>
                  <a:pt x="116" y="360"/>
                  <a:pt x="116" y="360"/>
                  <a:pt x="116" y="360"/>
                </a:cubicBezTo>
                <a:cubicBezTo>
                  <a:pt x="116" y="58"/>
                  <a:pt x="116" y="58"/>
                  <a:pt x="116" y="58"/>
                </a:cubicBezTo>
                <a:cubicBezTo>
                  <a:pt x="12" y="3"/>
                  <a:pt x="12" y="3"/>
                  <a:pt x="12" y="3"/>
                </a:cubicBezTo>
                <a:cubicBezTo>
                  <a:pt x="7" y="0"/>
                  <a:pt x="0" y="4"/>
                  <a:pt x="0" y="10"/>
                </a:cubicBezTo>
                <a:close/>
              </a:path>
            </a:pathLst>
          </a:custGeom>
          <a:solidFill>
            <a:srgbClr val="F06C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57370" name="Google Shape;983;p34">
            <a:extLst>
              <a:ext uri="{FF2B5EF4-FFF2-40B4-BE49-F238E27FC236}">
                <a16:creationId xmlns:a16="http://schemas.microsoft.com/office/drawing/2014/main" id="{D4038A2A-25AC-41A0-B756-F10C9DF9FB3A}"/>
              </a:ext>
            </a:extLst>
          </p:cNvPr>
          <p:cNvSpPr>
            <a:spLocks/>
          </p:cNvSpPr>
          <p:nvPr/>
        </p:nvSpPr>
        <p:spPr bwMode="auto">
          <a:xfrm>
            <a:off x="6130925" y="969963"/>
            <a:ext cx="473075" cy="1473200"/>
          </a:xfrm>
          <a:custGeom>
            <a:avLst/>
            <a:gdLst>
              <a:gd name="T0" fmla="*/ 0 w 116"/>
              <a:gd name="T1" fmla="*/ 40809 h 361"/>
              <a:gd name="T2" fmla="*/ 0 w 116"/>
              <a:gd name="T3" fmla="*/ 1199781 h 361"/>
              <a:gd name="T4" fmla="*/ 16313 w 116"/>
              <a:gd name="T5" fmla="*/ 1228347 h 361"/>
              <a:gd name="T6" fmla="*/ 473075 w 116"/>
              <a:gd name="T7" fmla="*/ 1473200 h 361"/>
              <a:gd name="T8" fmla="*/ 473075 w 116"/>
              <a:gd name="T9" fmla="*/ 236691 h 361"/>
              <a:gd name="T10" fmla="*/ 48939 w 116"/>
              <a:gd name="T11" fmla="*/ 12243 h 361"/>
              <a:gd name="T12" fmla="*/ 0 w 116"/>
              <a:gd name="T13" fmla="*/ 40809 h 36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16" h="361" extrusionOk="0">
                <a:moveTo>
                  <a:pt x="0" y="10"/>
                </a:moveTo>
                <a:cubicBezTo>
                  <a:pt x="0" y="294"/>
                  <a:pt x="0" y="294"/>
                  <a:pt x="0" y="294"/>
                </a:cubicBezTo>
                <a:cubicBezTo>
                  <a:pt x="0" y="297"/>
                  <a:pt x="2" y="300"/>
                  <a:pt x="4" y="301"/>
                </a:cubicBezTo>
                <a:cubicBezTo>
                  <a:pt x="116" y="361"/>
                  <a:pt x="116" y="361"/>
                  <a:pt x="116" y="361"/>
                </a:cubicBezTo>
                <a:cubicBezTo>
                  <a:pt x="116" y="58"/>
                  <a:pt x="116" y="58"/>
                  <a:pt x="116" y="58"/>
                </a:cubicBezTo>
                <a:cubicBezTo>
                  <a:pt x="12" y="3"/>
                  <a:pt x="12" y="3"/>
                  <a:pt x="12" y="3"/>
                </a:cubicBezTo>
                <a:cubicBezTo>
                  <a:pt x="7" y="0"/>
                  <a:pt x="0" y="4"/>
                  <a:pt x="0" y="10"/>
                </a:cubicBezTo>
                <a:close/>
              </a:path>
            </a:pathLst>
          </a:custGeom>
          <a:solidFill>
            <a:srgbClr val="FFC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57371" name="Google Shape;984;p34">
            <a:extLst>
              <a:ext uri="{FF2B5EF4-FFF2-40B4-BE49-F238E27FC236}">
                <a16:creationId xmlns:a16="http://schemas.microsoft.com/office/drawing/2014/main" id="{B32EC31D-E35C-4DE5-BD73-F1C8F00FED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73463" y="2282825"/>
            <a:ext cx="1122362" cy="98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FFFF"/>
              </a:buClr>
              <a:buSzPts val="5300"/>
              <a:buFont typeface="Montserrat" panose="02000505000000020004" pitchFamily="2" charset="0"/>
              <a:buNone/>
            </a:pPr>
            <a:r>
              <a:rPr lang="en-US" altLang="en-US" sz="5300">
                <a:solidFill>
                  <a:srgbClr val="FFFFFF"/>
                </a:solidFill>
                <a:latin typeface="Montserrat" panose="02000505000000020004" pitchFamily="2" charset="0"/>
                <a:sym typeface="Montserrat" panose="02000505000000020004" pitchFamily="2" charset="0"/>
              </a:rPr>
              <a:t>01</a:t>
            </a:r>
            <a:endParaRPr lang="en-US" altLang="en-US"/>
          </a:p>
        </p:txBody>
      </p:sp>
      <p:sp>
        <p:nvSpPr>
          <p:cNvPr id="57372" name="Google Shape;985;p34">
            <a:extLst>
              <a:ext uri="{FF2B5EF4-FFF2-40B4-BE49-F238E27FC236}">
                <a16:creationId xmlns:a16="http://schemas.microsoft.com/office/drawing/2014/main" id="{80334D09-9898-4FB6-A06D-0E6021F54F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78750" y="2320925"/>
            <a:ext cx="1281113" cy="98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FFFF"/>
              </a:buClr>
              <a:buSzPts val="5300"/>
              <a:buFont typeface="Montserrat" panose="02000505000000020004" pitchFamily="2" charset="0"/>
              <a:buNone/>
            </a:pPr>
            <a:r>
              <a:rPr lang="en-US" altLang="en-US" sz="5300">
                <a:solidFill>
                  <a:srgbClr val="FFFFFF"/>
                </a:solidFill>
                <a:latin typeface="Montserrat" panose="02000505000000020004" pitchFamily="2" charset="0"/>
                <a:sym typeface="Montserrat" panose="02000505000000020004" pitchFamily="2" charset="0"/>
              </a:rPr>
              <a:t>06</a:t>
            </a:r>
            <a:endParaRPr lang="en-US" altLang="en-US"/>
          </a:p>
        </p:txBody>
      </p:sp>
      <p:sp>
        <p:nvSpPr>
          <p:cNvPr id="57373" name="Google Shape;986;p34">
            <a:extLst>
              <a:ext uri="{FF2B5EF4-FFF2-40B4-BE49-F238E27FC236}">
                <a16:creationId xmlns:a16="http://schemas.microsoft.com/office/drawing/2014/main" id="{86FF89BF-A835-4B56-A8B3-DD5AB2B33B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43338" y="3475038"/>
            <a:ext cx="1260475" cy="98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FFFF"/>
              </a:buClr>
              <a:buSzPts val="5300"/>
              <a:buFont typeface="Montserrat" panose="02000505000000020004" pitchFamily="2" charset="0"/>
              <a:buNone/>
            </a:pPr>
            <a:r>
              <a:rPr lang="en-US" altLang="en-US" sz="5300">
                <a:solidFill>
                  <a:srgbClr val="FFFFFF"/>
                </a:solidFill>
                <a:latin typeface="Montserrat" panose="02000505000000020004" pitchFamily="2" charset="0"/>
                <a:sym typeface="Montserrat" panose="02000505000000020004" pitchFamily="2" charset="0"/>
              </a:rPr>
              <a:t>02</a:t>
            </a:r>
            <a:endParaRPr lang="en-US" altLang="en-US"/>
          </a:p>
        </p:txBody>
      </p:sp>
      <p:sp>
        <p:nvSpPr>
          <p:cNvPr id="57374" name="Google Shape;987;p34">
            <a:extLst>
              <a:ext uri="{FF2B5EF4-FFF2-40B4-BE49-F238E27FC236}">
                <a16:creationId xmlns:a16="http://schemas.microsoft.com/office/drawing/2014/main" id="{F552E8BC-6881-4993-9D94-D9D55AA8E8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13638" y="3482975"/>
            <a:ext cx="1252537" cy="98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FFFF"/>
              </a:buClr>
              <a:buSzPts val="5300"/>
              <a:buFont typeface="Montserrat" panose="02000505000000020004" pitchFamily="2" charset="0"/>
              <a:buNone/>
            </a:pPr>
            <a:r>
              <a:rPr lang="en-US" altLang="en-US" sz="5300">
                <a:solidFill>
                  <a:srgbClr val="FFFFFF"/>
                </a:solidFill>
                <a:latin typeface="Montserrat" panose="02000505000000020004" pitchFamily="2" charset="0"/>
                <a:sym typeface="Montserrat" panose="02000505000000020004" pitchFamily="2" charset="0"/>
              </a:rPr>
              <a:t>05</a:t>
            </a:r>
            <a:endParaRPr lang="en-US" altLang="en-US"/>
          </a:p>
        </p:txBody>
      </p:sp>
      <p:sp>
        <p:nvSpPr>
          <p:cNvPr id="57375" name="Google Shape;988;p34">
            <a:extLst>
              <a:ext uri="{FF2B5EF4-FFF2-40B4-BE49-F238E27FC236}">
                <a16:creationId xmlns:a16="http://schemas.microsoft.com/office/drawing/2014/main" id="{49E955E1-1B52-4D8C-A223-4716161648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00513" y="4606925"/>
            <a:ext cx="1252537" cy="98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FFFF"/>
              </a:buClr>
              <a:buSzPts val="5300"/>
              <a:buFont typeface="Montserrat" panose="02000505000000020004" pitchFamily="2" charset="0"/>
              <a:buNone/>
            </a:pPr>
            <a:r>
              <a:rPr lang="en-US" altLang="en-US" sz="5300">
                <a:solidFill>
                  <a:srgbClr val="FFFFFF"/>
                </a:solidFill>
                <a:latin typeface="Montserrat" panose="02000505000000020004" pitchFamily="2" charset="0"/>
                <a:sym typeface="Montserrat" panose="02000505000000020004" pitchFamily="2" charset="0"/>
              </a:rPr>
              <a:t>03</a:t>
            </a:r>
            <a:endParaRPr lang="en-US" altLang="en-US"/>
          </a:p>
        </p:txBody>
      </p:sp>
      <p:sp>
        <p:nvSpPr>
          <p:cNvPr id="57376" name="Google Shape;989;p34">
            <a:extLst>
              <a:ext uri="{FF2B5EF4-FFF2-40B4-BE49-F238E27FC236}">
                <a16:creationId xmlns:a16="http://schemas.microsoft.com/office/drawing/2014/main" id="{A713082B-AA54-4337-AF47-DF59469E04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69163" y="4679950"/>
            <a:ext cx="1247775" cy="98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FFFF"/>
              </a:buClr>
              <a:buSzPts val="5300"/>
              <a:buFont typeface="Montserrat" panose="02000505000000020004" pitchFamily="2" charset="0"/>
              <a:buNone/>
            </a:pPr>
            <a:r>
              <a:rPr lang="en-US" altLang="en-US" sz="5300">
                <a:solidFill>
                  <a:srgbClr val="FFFFFF"/>
                </a:solidFill>
                <a:latin typeface="Montserrat" panose="02000505000000020004" pitchFamily="2" charset="0"/>
                <a:sym typeface="Montserrat" panose="02000505000000020004" pitchFamily="2" charset="0"/>
              </a:rPr>
              <a:t>04</a:t>
            </a:r>
            <a:endParaRPr lang="en-US" altLang="en-US"/>
          </a:p>
        </p:txBody>
      </p:sp>
      <p:sp>
        <p:nvSpPr>
          <p:cNvPr id="57377" name="Google Shape;990;p34">
            <a:extLst>
              <a:ext uri="{FF2B5EF4-FFF2-40B4-BE49-F238E27FC236}">
                <a16:creationId xmlns:a16="http://schemas.microsoft.com/office/drawing/2014/main" id="{7887A063-6C97-4940-AF9C-88BF1F8070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54163" y="3163888"/>
            <a:ext cx="1354137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r" eaLnBrk="1" hangingPunct="1">
              <a:buSzPts val="1200"/>
              <a:buFont typeface="Open Sans" panose="020B0606030504020204" pitchFamily="34" charset="0"/>
              <a:buNone/>
            </a:pPr>
            <a:r>
              <a:rPr lang="en-US" altLang="en-US" sz="1200"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amet, consetur adipin nnscing elit</a:t>
            </a:r>
            <a:endParaRPr lang="en-US" altLang="en-US"/>
          </a:p>
        </p:txBody>
      </p:sp>
      <p:sp>
        <p:nvSpPr>
          <p:cNvPr id="57378" name="Google Shape;991;p34">
            <a:extLst>
              <a:ext uri="{FF2B5EF4-FFF2-40B4-BE49-F238E27FC236}">
                <a16:creationId xmlns:a16="http://schemas.microsoft.com/office/drawing/2014/main" id="{49FE7C96-52E3-4FF3-A99E-42D7A48564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54163" y="5165725"/>
            <a:ext cx="1354137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r" eaLnBrk="1" hangingPunct="1">
              <a:buSzPts val="1200"/>
              <a:buFont typeface="Open Sans" panose="020B0606030504020204" pitchFamily="34" charset="0"/>
              <a:buNone/>
            </a:pPr>
            <a:r>
              <a:rPr lang="en-US" altLang="en-US" sz="1200"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amet, consetur adipin nnscing elit</a:t>
            </a:r>
            <a:endParaRPr lang="en-US" altLang="en-US"/>
          </a:p>
        </p:txBody>
      </p:sp>
      <p:sp>
        <p:nvSpPr>
          <p:cNvPr id="57379" name="Google Shape;992;p34">
            <a:extLst>
              <a:ext uri="{FF2B5EF4-FFF2-40B4-BE49-F238E27FC236}">
                <a16:creationId xmlns:a16="http://schemas.microsoft.com/office/drawing/2014/main" id="{C5BFE615-48B2-4116-BF05-B314DDBB59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23388" y="1279525"/>
            <a:ext cx="1354137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SzPts val="1200"/>
              <a:buFont typeface="Open Sans" panose="020B0606030504020204" pitchFamily="34" charset="0"/>
              <a:buNone/>
            </a:pPr>
            <a:r>
              <a:rPr lang="en-US" altLang="en-US" sz="1200"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amet, consetur adipin nnscing elit</a:t>
            </a:r>
            <a:endParaRPr lang="en-US" altLang="en-US"/>
          </a:p>
        </p:txBody>
      </p:sp>
      <p:sp>
        <p:nvSpPr>
          <p:cNvPr id="57380" name="Google Shape;993;p34">
            <a:extLst>
              <a:ext uri="{FF2B5EF4-FFF2-40B4-BE49-F238E27FC236}">
                <a16:creationId xmlns:a16="http://schemas.microsoft.com/office/drawing/2014/main" id="{D626D9BD-3983-4418-B44C-A4AAC87F26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83700" y="3214688"/>
            <a:ext cx="1354138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SzPts val="1200"/>
              <a:buFont typeface="Open Sans" panose="020B0606030504020204" pitchFamily="34" charset="0"/>
              <a:buNone/>
            </a:pPr>
            <a:r>
              <a:rPr lang="en-US" altLang="en-US" sz="1200"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amet, consetur adipin nnscing elit</a:t>
            </a:r>
            <a:endParaRPr lang="en-US" altLang="en-US"/>
          </a:p>
        </p:txBody>
      </p:sp>
      <p:sp>
        <p:nvSpPr>
          <p:cNvPr id="57381" name="Google Shape;994;p34">
            <a:extLst>
              <a:ext uri="{FF2B5EF4-FFF2-40B4-BE49-F238E27FC236}">
                <a16:creationId xmlns:a16="http://schemas.microsoft.com/office/drawing/2014/main" id="{B9E5111C-A4AE-4D5C-AC23-52DF4FF8EC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83700" y="5216525"/>
            <a:ext cx="135413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SzPts val="1200"/>
              <a:buFont typeface="Open Sans" panose="020B0606030504020204" pitchFamily="34" charset="0"/>
              <a:buNone/>
            </a:pPr>
            <a:r>
              <a:rPr lang="en-US" altLang="en-US" sz="1200"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amet, consetur adipin nnscing elit</a:t>
            </a:r>
            <a:endParaRPr lang="en-US" alt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Google Shape;999;p35">
            <a:extLst>
              <a:ext uri="{FF2B5EF4-FFF2-40B4-BE49-F238E27FC236}">
                <a16:creationId xmlns:a16="http://schemas.microsoft.com/office/drawing/2014/main" id="{C6259452-A96D-408D-801E-1ECA0FAFD3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34475" y="817563"/>
            <a:ext cx="16922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SzPts val="1200"/>
              <a:buFont typeface="Open Sans" panose="020B0606030504020204" pitchFamily="34" charset="0"/>
              <a:buNone/>
            </a:pPr>
            <a:r>
              <a:rPr lang="en-US" altLang="en-US" sz="1200"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amet, consetur adipin nnscing elit</a:t>
            </a:r>
            <a:endParaRPr lang="en-US" altLang="en-US"/>
          </a:p>
        </p:txBody>
      </p:sp>
      <p:sp>
        <p:nvSpPr>
          <p:cNvPr id="59395" name="Google Shape;1000;p35">
            <a:extLst>
              <a:ext uri="{FF2B5EF4-FFF2-40B4-BE49-F238E27FC236}">
                <a16:creationId xmlns:a16="http://schemas.microsoft.com/office/drawing/2014/main" id="{F24B1B82-32A8-4850-97D1-B6AE1B882EF9}"/>
              </a:ext>
            </a:extLst>
          </p:cNvPr>
          <p:cNvSpPr>
            <a:spLocks/>
          </p:cNvSpPr>
          <p:nvPr/>
        </p:nvSpPr>
        <p:spPr bwMode="auto">
          <a:xfrm>
            <a:off x="4344988" y="4097338"/>
            <a:ext cx="1727200" cy="1917700"/>
          </a:xfrm>
          <a:custGeom>
            <a:avLst/>
            <a:gdLst>
              <a:gd name="T0" fmla="*/ 0 w 405"/>
              <a:gd name="T1" fmla="*/ 922546 h 449"/>
              <a:gd name="T2" fmla="*/ 0 w 405"/>
              <a:gd name="T3" fmla="*/ 1883532 h 449"/>
              <a:gd name="T4" fmla="*/ 38382 w 405"/>
              <a:gd name="T5" fmla="*/ 1909158 h 449"/>
              <a:gd name="T6" fmla="*/ 1714406 w 405"/>
              <a:gd name="T7" fmla="*/ 1016509 h 449"/>
              <a:gd name="T8" fmla="*/ 1727200 w 405"/>
              <a:gd name="T9" fmla="*/ 995154 h 449"/>
              <a:gd name="T10" fmla="*/ 1727200 w 405"/>
              <a:gd name="T11" fmla="*/ 34168 h 449"/>
              <a:gd name="T12" fmla="*/ 1688818 w 405"/>
              <a:gd name="T13" fmla="*/ 8542 h 449"/>
              <a:gd name="T14" fmla="*/ 12794 w 405"/>
              <a:gd name="T15" fmla="*/ 901191 h 449"/>
              <a:gd name="T16" fmla="*/ 0 w 405"/>
              <a:gd name="T17" fmla="*/ 922546 h 44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405" h="449" extrusionOk="0">
                <a:moveTo>
                  <a:pt x="0" y="216"/>
                </a:moveTo>
                <a:cubicBezTo>
                  <a:pt x="0" y="441"/>
                  <a:pt x="0" y="441"/>
                  <a:pt x="0" y="441"/>
                </a:cubicBezTo>
                <a:cubicBezTo>
                  <a:pt x="0" y="446"/>
                  <a:pt x="5" y="449"/>
                  <a:pt x="9" y="447"/>
                </a:cubicBezTo>
                <a:cubicBezTo>
                  <a:pt x="402" y="238"/>
                  <a:pt x="402" y="238"/>
                  <a:pt x="402" y="238"/>
                </a:cubicBezTo>
                <a:cubicBezTo>
                  <a:pt x="404" y="237"/>
                  <a:pt x="405" y="235"/>
                  <a:pt x="405" y="233"/>
                </a:cubicBezTo>
                <a:cubicBezTo>
                  <a:pt x="405" y="8"/>
                  <a:pt x="405" y="8"/>
                  <a:pt x="405" y="8"/>
                </a:cubicBezTo>
                <a:cubicBezTo>
                  <a:pt x="405" y="3"/>
                  <a:pt x="400" y="0"/>
                  <a:pt x="396" y="2"/>
                </a:cubicBezTo>
                <a:cubicBezTo>
                  <a:pt x="3" y="211"/>
                  <a:pt x="3" y="211"/>
                  <a:pt x="3" y="211"/>
                </a:cubicBezTo>
                <a:cubicBezTo>
                  <a:pt x="1" y="212"/>
                  <a:pt x="0" y="214"/>
                  <a:pt x="0" y="216"/>
                </a:cubicBezTo>
                <a:close/>
              </a:path>
            </a:pathLst>
          </a:custGeom>
          <a:solidFill>
            <a:srgbClr val="0953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59396" name="Google Shape;1001;p35">
            <a:extLst>
              <a:ext uri="{FF2B5EF4-FFF2-40B4-BE49-F238E27FC236}">
                <a16:creationId xmlns:a16="http://schemas.microsoft.com/office/drawing/2014/main" id="{D5D5396A-9071-4BC6-90A8-2983868F2F7A}"/>
              </a:ext>
            </a:extLst>
          </p:cNvPr>
          <p:cNvSpPr>
            <a:spLocks/>
          </p:cNvSpPr>
          <p:nvPr/>
        </p:nvSpPr>
        <p:spPr bwMode="auto">
          <a:xfrm>
            <a:off x="4122738" y="3013075"/>
            <a:ext cx="1949450" cy="2036763"/>
          </a:xfrm>
          <a:custGeom>
            <a:avLst/>
            <a:gdLst>
              <a:gd name="T0" fmla="*/ 0 w 457"/>
              <a:gd name="T1" fmla="*/ 1041866 h 477"/>
              <a:gd name="T2" fmla="*/ 0 w 457"/>
              <a:gd name="T3" fmla="*/ 2002603 h 477"/>
              <a:gd name="T4" fmla="*/ 38392 w 457"/>
              <a:gd name="T5" fmla="*/ 2028223 h 477"/>
              <a:gd name="T6" fmla="*/ 1936653 w 457"/>
              <a:gd name="T7" fmla="*/ 1016247 h 477"/>
              <a:gd name="T8" fmla="*/ 1949450 w 457"/>
              <a:gd name="T9" fmla="*/ 994897 h 477"/>
              <a:gd name="T10" fmla="*/ 1949450 w 457"/>
              <a:gd name="T11" fmla="*/ 34160 h 477"/>
              <a:gd name="T12" fmla="*/ 1911058 w 457"/>
              <a:gd name="T13" fmla="*/ 8540 h 477"/>
              <a:gd name="T14" fmla="*/ 12797 w 457"/>
              <a:gd name="T15" fmla="*/ 1016247 h 477"/>
              <a:gd name="T16" fmla="*/ 0 w 457"/>
              <a:gd name="T17" fmla="*/ 1041866 h 47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457" h="477" extrusionOk="0">
                <a:moveTo>
                  <a:pt x="0" y="244"/>
                </a:moveTo>
                <a:cubicBezTo>
                  <a:pt x="0" y="469"/>
                  <a:pt x="0" y="469"/>
                  <a:pt x="0" y="469"/>
                </a:cubicBezTo>
                <a:cubicBezTo>
                  <a:pt x="0" y="474"/>
                  <a:pt x="5" y="477"/>
                  <a:pt x="9" y="475"/>
                </a:cubicBezTo>
                <a:cubicBezTo>
                  <a:pt x="454" y="238"/>
                  <a:pt x="454" y="238"/>
                  <a:pt x="454" y="238"/>
                </a:cubicBezTo>
                <a:cubicBezTo>
                  <a:pt x="456" y="237"/>
                  <a:pt x="457" y="235"/>
                  <a:pt x="457" y="233"/>
                </a:cubicBezTo>
                <a:cubicBezTo>
                  <a:pt x="457" y="8"/>
                  <a:pt x="457" y="8"/>
                  <a:pt x="457" y="8"/>
                </a:cubicBezTo>
                <a:cubicBezTo>
                  <a:pt x="457" y="3"/>
                  <a:pt x="452" y="0"/>
                  <a:pt x="448" y="2"/>
                </a:cubicBezTo>
                <a:cubicBezTo>
                  <a:pt x="3" y="238"/>
                  <a:pt x="3" y="238"/>
                  <a:pt x="3" y="238"/>
                </a:cubicBezTo>
                <a:cubicBezTo>
                  <a:pt x="1" y="239"/>
                  <a:pt x="0" y="242"/>
                  <a:pt x="0" y="244"/>
                </a:cubicBezTo>
                <a:close/>
              </a:path>
            </a:pathLst>
          </a:custGeom>
          <a:solidFill>
            <a:srgbClr val="39B3E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59397" name="Google Shape;1002;p35">
            <a:extLst>
              <a:ext uri="{FF2B5EF4-FFF2-40B4-BE49-F238E27FC236}">
                <a16:creationId xmlns:a16="http://schemas.microsoft.com/office/drawing/2014/main" id="{6D7E3E5C-43B7-4751-B0C7-261B61DFCF04}"/>
              </a:ext>
            </a:extLst>
          </p:cNvPr>
          <p:cNvSpPr>
            <a:spLocks/>
          </p:cNvSpPr>
          <p:nvPr/>
        </p:nvSpPr>
        <p:spPr bwMode="auto">
          <a:xfrm>
            <a:off x="3897313" y="1928813"/>
            <a:ext cx="2174875" cy="2155825"/>
          </a:xfrm>
          <a:custGeom>
            <a:avLst/>
            <a:gdLst>
              <a:gd name="T0" fmla="*/ 2174875 w 510"/>
              <a:gd name="T1" fmla="*/ 994668 h 505"/>
              <a:gd name="T2" fmla="*/ 2174875 w 510"/>
              <a:gd name="T3" fmla="*/ 34152 h 505"/>
              <a:gd name="T4" fmla="*/ 2136495 w 510"/>
              <a:gd name="T5" fmla="*/ 8538 h 505"/>
              <a:gd name="T6" fmla="*/ 17058 w 510"/>
              <a:gd name="T7" fmla="*/ 1135543 h 505"/>
              <a:gd name="T8" fmla="*/ 0 w 510"/>
              <a:gd name="T9" fmla="*/ 1161157 h 505"/>
              <a:gd name="T10" fmla="*/ 0 w 510"/>
              <a:gd name="T11" fmla="*/ 2121673 h 505"/>
              <a:gd name="T12" fmla="*/ 42645 w 510"/>
              <a:gd name="T13" fmla="*/ 2147287 h 505"/>
              <a:gd name="T14" fmla="*/ 2162082 w 510"/>
              <a:gd name="T15" fmla="*/ 1016013 h 505"/>
              <a:gd name="T16" fmla="*/ 2174875 w 510"/>
              <a:gd name="T17" fmla="*/ 994668 h 50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510" h="505" extrusionOk="0">
                <a:moveTo>
                  <a:pt x="510" y="233"/>
                </a:moveTo>
                <a:cubicBezTo>
                  <a:pt x="510" y="8"/>
                  <a:pt x="510" y="8"/>
                  <a:pt x="510" y="8"/>
                </a:cubicBezTo>
                <a:cubicBezTo>
                  <a:pt x="510" y="3"/>
                  <a:pt x="505" y="0"/>
                  <a:pt x="501" y="2"/>
                </a:cubicBezTo>
                <a:cubicBezTo>
                  <a:pt x="4" y="266"/>
                  <a:pt x="4" y="266"/>
                  <a:pt x="4" y="266"/>
                </a:cubicBezTo>
                <a:cubicBezTo>
                  <a:pt x="2" y="267"/>
                  <a:pt x="0" y="269"/>
                  <a:pt x="0" y="272"/>
                </a:cubicBezTo>
                <a:cubicBezTo>
                  <a:pt x="0" y="497"/>
                  <a:pt x="0" y="497"/>
                  <a:pt x="0" y="497"/>
                </a:cubicBezTo>
                <a:cubicBezTo>
                  <a:pt x="0" y="502"/>
                  <a:pt x="6" y="505"/>
                  <a:pt x="10" y="503"/>
                </a:cubicBezTo>
                <a:cubicBezTo>
                  <a:pt x="507" y="238"/>
                  <a:pt x="507" y="238"/>
                  <a:pt x="507" y="238"/>
                </a:cubicBezTo>
                <a:cubicBezTo>
                  <a:pt x="509" y="237"/>
                  <a:pt x="510" y="235"/>
                  <a:pt x="510" y="233"/>
                </a:cubicBezTo>
                <a:close/>
              </a:path>
            </a:pathLst>
          </a:custGeom>
          <a:solidFill>
            <a:srgbClr val="69D1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59398" name="Google Shape;1003;p35">
            <a:extLst>
              <a:ext uri="{FF2B5EF4-FFF2-40B4-BE49-F238E27FC236}">
                <a16:creationId xmlns:a16="http://schemas.microsoft.com/office/drawing/2014/main" id="{748E9720-A111-4FB0-AAFB-DEA01378E3D9}"/>
              </a:ext>
            </a:extLst>
          </p:cNvPr>
          <p:cNvSpPr>
            <a:spLocks/>
          </p:cNvSpPr>
          <p:nvPr/>
        </p:nvSpPr>
        <p:spPr bwMode="auto">
          <a:xfrm>
            <a:off x="3675063" y="844550"/>
            <a:ext cx="2397125" cy="2274888"/>
          </a:xfrm>
          <a:custGeom>
            <a:avLst/>
            <a:gdLst>
              <a:gd name="T0" fmla="*/ 0 w 562"/>
              <a:gd name="T1" fmla="*/ 1280425 h 533"/>
              <a:gd name="T2" fmla="*/ 0 w 562"/>
              <a:gd name="T3" fmla="*/ 2240743 h 533"/>
              <a:gd name="T4" fmla="*/ 42653 w 562"/>
              <a:gd name="T5" fmla="*/ 2262084 h 533"/>
              <a:gd name="T6" fmla="*/ 2384329 w 562"/>
              <a:gd name="T7" fmla="*/ 1015804 h 533"/>
              <a:gd name="T8" fmla="*/ 2397125 w 562"/>
              <a:gd name="T9" fmla="*/ 994463 h 533"/>
              <a:gd name="T10" fmla="*/ 2397125 w 562"/>
              <a:gd name="T11" fmla="*/ 34145 h 533"/>
              <a:gd name="T12" fmla="*/ 2358737 w 562"/>
              <a:gd name="T13" fmla="*/ 8536 h 533"/>
              <a:gd name="T14" fmla="*/ 17061 w 562"/>
              <a:gd name="T15" fmla="*/ 1254816 h 533"/>
              <a:gd name="T16" fmla="*/ 0 w 562"/>
              <a:gd name="T17" fmla="*/ 1280425 h 53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562" h="533" extrusionOk="0">
                <a:moveTo>
                  <a:pt x="0" y="300"/>
                </a:moveTo>
                <a:cubicBezTo>
                  <a:pt x="0" y="525"/>
                  <a:pt x="0" y="525"/>
                  <a:pt x="0" y="525"/>
                </a:cubicBezTo>
                <a:cubicBezTo>
                  <a:pt x="0" y="529"/>
                  <a:pt x="5" y="533"/>
                  <a:pt x="10" y="530"/>
                </a:cubicBezTo>
                <a:cubicBezTo>
                  <a:pt x="559" y="238"/>
                  <a:pt x="559" y="238"/>
                  <a:pt x="559" y="238"/>
                </a:cubicBezTo>
                <a:cubicBezTo>
                  <a:pt x="561" y="237"/>
                  <a:pt x="562" y="235"/>
                  <a:pt x="562" y="233"/>
                </a:cubicBezTo>
                <a:cubicBezTo>
                  <a:pt x="562" y="8"/>
                  <a:pt x="562" y="8"/>
                  <a:pt x="562" y="8"/>
                </a:cubicBezTo>
                <a:cubicBezTo>
                  <a:pt x="562" y="3"/>
                  <a:pt x="557" y="0"/>
                  <a:pt x="553" y="2"/>
                </a:cubicBezTo>
                <a:cubicBezTo>
                  <a:pt x="4" y="294"/>
                  <a:pt x="4" y="294"/>
                  <a:pt x="4" y="294"/>
                </a:cubicBezTo>
                <a:cubicBezTo>
                  <a:pt x="2" y="295"/>
                  <a:pt x="0" y="297"/>
                  <a:pt x="0" y="300"/>
                </a:cubicBezTo>
                <a:close/>
              </a:path>
            </a:pathLst>
          </a:custGeom>
          <a:solidFill>
            <a:srgbClr val="69DA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59399" name="Google Shape;1004;p35">
            <a:extLst>
              <a:ext uri="{FF2B5EF4-FFF2-40B4-BE49-F238E27FC236}">
                <a16:creationId xmlns:a16="http://schemas.microsoft.com/office/drawing/2014/main" id="{418C253A-6727-4C6F-8F05-DDC9DD7688B0}"/>
              </a:ext>
            </a:extLst>
          </p:cNvPr>
          <p:cNvSpPr>
            <a:spLocks/>
          </p:cNvSpPr>
          <p:nvPr/>
        </p:nvSpPr>
        <p:spPr bwMode="auto">
          <a:xfrm>
            <a:off x="6127750" y="4097338"/>
            <a:ext cx="1728788" cy="1917700"/>
          </a:xfrm>
          <a:custGeom>
            <a:avLst/>
            <a:gdLst>
              <a:gd name="T0" fmla="*/ 1728788 w 405"/>
              <a:gd name="T1" fmla="*/ 922546 h 449"/>
              <a:gd name="T2" fmla="*/ 1728788 w 405"/>
              <a:gd name="T3" fmla="*/ 1883532 h 449"/>
              <a:gd name="T4" fmla="*/ 1690370 w 405"/>
              <a:gd name="T5" fmla="*/ 1909158 h 449"/>
              <a:gd name="T6" fmla="*/ 12806 w 405"/>
              <a:gd name="T7" fmla="*/ 1016509 h 449"/>
              <a:gd name="T8" fmla="*/ 0 w 405"/>
              <a:gd name="T9" fmla="*/ 995154 h 449"/>
              <a:gd name="T10" fmla="*/ 0 w 405"/>
              <a:gd name="T11" fmla="*/ 34168 h 449"/>
              <a:gd name="T12" fmla="*/ 42686 w 405"/>
              <a:gd name="T13" fmla="*/ 8542 h 449"/>
              <a:gd name="T14" fmla="*/ 1715982 w 405"/>
              <a:gd name="T15" fmla="*/ 901191 h 449"/>
              <a:gd name="T16" fmla="*/ 1728788 w 405"/>
              <a:gd name="T17" fmla="*/ 922546 h 44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405" h="449" extrusionOk="0">
                <a:moveTo>
                  <a:pt x="405" y="216"/>
                </a:moveTo>
                <a:cubicBezTo>
                  <a:pt x="405" y="441"/>
                  <a:pt x="405" y="441"/>
                  <a:pt x="405" y="441"/>
                </a:cubicBezTo>
                <a:cubicBezTo>
                  <a:pt x="405" y="446"/>
                  <a:pt x="400" y="449"/>
                  <a:pt x="396" y="447"/>
                </a:cubicBezTo>
                <a:cubicBezTo>
                  <a:pt x="3" y="238"/>
                  <a:pt x="3" y="238"/>
                  <a:pt x="3" y="238"/>
                </a:cubicBezTo>
                <a:cubicBezTo>
                  <a:pt x="1" y="237"/>
                  <a:pt x="0" y="235"/>
                  <a:pt x="0" y="233"/>
                </a:cubicBezTo>
                <a:cubicBezTo>
                  <a:pt x="0" y="8"/>
                  <a:pt x="0" y="8"/>
                  <a:pt x="0" y="8"/>
                </a:cubicBezTo>
                <a:cubicBezTo>
                  <a:pt x="0" y="3"/>
                  <a:pt x="5" y="0"/>
                  <a:pt x="10" y="2"/>
                </a:cubicBezTo>
                <a:cubicBezTo>
                  <a:pt x="402" y="211"/>
                  <a:pt x="402" y="211"/>
                  <a:pt x="402" y="211"/>
                </a:cubicBezTo>
                <a:cubicBezTo>
                  <a:pt x="404" y="212"/>
                  <a:pt x="405" y="214"/>
                  <a:pt x="405" y="216"/>
                </a:cubicBezTo>
                <a:close/>
              </a:path>
            </a:pathLst>
          </a:custGeom>
          <a:solidFill>
            <a:srgbClr val="8C13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59400" name="Google Shape;1005;p35">
            <a:extLst>
              <a:ext uri="{FF2B5EF4-FFF2-40B4-BE49-F238E27FC236}">
                <a16:creationId xmlns:a16="http://schemas.microsoft.com/office/drawing/2014/main" id="{C8B2DCC5-9672-4E7A-A824-9CF55C8A048C}"/>
              </a:ext>
            </a:extLst>
          </p:cNvPr>
          <p:cNvSpPr>
            <a:spLocks/>
          </p:cNvSpPr>
          <p:nvPr/>
        </p:nvSpPr>
        <p:spPr bwMode="auto">
          <a:xfrm>
            <a:off x="6127750" y="3013075"/>
            <a:ext cx="1951038" cy="2036763"/>
          </a:xfrm>
          <a:custGeom>
            <a:avLst/>
            <a:gdLst>
              <a:gd name="T0" fmla="*/ 1951038 w 457"/>
              <a:gd name="T1" fmla="*/ 1041866 h 477"/>
              <a:gd name="T2" fmla="*/ 1951038 w 457"/>
              <a:gd name="T3" fmla="*/ 2002603 h 477"/>
              <a:gd name="T4" fmla="*/ 1912615 w 457"/>
              <a:gd name="T5" fmla="*/ 2028223 h 477"/>
              <a:gd name="T6" fmla="*/ 12808 w 457"/>
              <a:gd name="T7" fmla="*/ 1016247 h 477"/>
              <a:gd name="T8" fmla="*/ 0 w 457"/>
              <a:gd name="T9" fmla="*/ 994897 h 477"/>
              <a:gd name="T10" fmla="*/ 0 w 457"/>
              <a:gd name="T11" fmla="*/ 34160 h 477"/>
              <a:gd name="T12" fmla="*/ 42692 w 457"/>
              <a:gd name="T13" fmla="*/ 8540 h 477"/>
              <a:gd name="T14" fmla="*/ 1938230 w 457"/>
              <a:gd name="T15" fmla="*/ 1016247 h 477"/>
              <a:gd name="T16" fmla="*/ 1951038 w 457"/>
              <a:gd name="T17" fmla="*/ 1041866 h 47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457" h="477" extrusionOk="0">
                <a:moveTo>
                  <a:pt x="457" y="244"/>
                </a:moveTo>
                <a:cubicBezTo>
                  <a:pt x="457" y="469"/>
                  <a:pt x="457" y="469"/>
                  <a:pt x="457" y="469"/>
                </a:cubicBezTo>
                <a:cubicBezTo>
                  <a:pt x="457" y="474"/>
                  <a:pt x="452" y="477"/>
                  <a:pt x="448" y="475"/>
                </a:cubicBezTo>
                <a:cubicBezTo>
                  <a:pt x="3" y="238"/>
                  <a:pt x="3" y="238"/>
                  <a:pt x="3" y="238"/>
                </a:cubicBezTo>
                <a:cubicBezTo>
                  <a:pt x="1" y="237"/>
                  <a:pt x="0" y="235"/>
                  <a:pt x="0" y="233"/>
                </a:cubicBezTo>
                <a:cubicBezTo>
                  <a:pt x="0" y="8"/>
                  <a:pt x="0" y="8"/>
                  <a:pt x="0" y="8"/>
                </a:cubicBezTo>
                <a:cubicBezTo>
                  <a:pt x="0" y="3"/>
                  <a:pt x="5" y="0"/>
                  <a:pt x="10" y="2"/>
                </a:cubicBezTo>
                <a:cubicBezTo>
                  <a:pt x="454" y="238"/>
                  <a:pt x="454" y="238"/>
                  <a:pt x="454" y="238"/>
                </a:cubicBezTo>
                <a:cubicBezTo>
                  <a:pt x="456" y="239"/>
                  <a:pt x="457" y="242"/>
                  <a:pt x="457" y="244"/>
                </a:cubicBezTo>
                <a:close/>
              </a:path>
            </a:pathLst>
          </a:custGeom>
          <a:solidFill>
            <a:srgbClr val="E24E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59401" name="Google Shape;1006;p35">
            <a:extLst>
              <a:ext uri="{FF2B5EF4-FFF2-40B4-BE49-F238E27FC236}">
                <a16:creationId xmlns:a16="http://schemas.microsoft.com/office/drawing/2014/main" id="{476FCEF5-CA7C-4F93-8823-A136757C878E}"/>
              </a:ext>
            </a:extLst>
          </p:cNvPr>
          <p:cNvSpPr>
            <a:spLocks/>
          </p:cNvSpPr>
          <p:nvPr/>
        </p:nvSpPr>
        <p:spPr bwMode="auto">
          <a:xfrm>
            <a:off x="6127750" y="1928813"/>
            <a:ext cx="2176463" cy="2155825"/>
          </a:xfrm>
          <a:custGeom>
            <a:avLst/>
            <a:gdLst>
              <a:gd name="T0" fmla="*/ 0 w 510"/>
              <a:gd name="T1" fmla="*/ 994668 h 505"/>
              <a:gd name="T2" fmla="*/ 0 w 510"/>
              <a:gd name="T3" fmla="*/ 34152 h 505"/>
              <a:gd name="T4" fmla="*/ 42676 w 510"/>
              <a:gd name="T5" fmla="*/ 8538 h 505"/>
              <a:gd name="T6" fmla="*/ 2159393 w 510"/>
              <a:gd name="T7" fmla="*/ 1135543 h 505"/>
              <a:gd name="T8" fmla="*/ 2176463 w 510"/>
              <a:gd name="T9" fmla="*/ 1161157 h 505"/>
              <a:gd name="T10" fmla="*/ 2176463 w 510"/>
              <a:gd name="T11" fmla="*/ 2121673 h 505"/>
              <a:gd name="T12" fmla="*/ 2133787 w 510"/>
              <a:gd name="T13" fmla="*/ 2147287 h 505"/>
              <a:gd name="T14" fmla="*/ 12803 w 510"/>
              <a:gd name="T15" fmla="*/ 1016013 h 505"/>
              <a:gd name="T16" fmla="*/ 0 w 510"/>
              <a:gd name="T17" fmla="*/ 994668 h 50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510" h="505" extrusionOk="0">
                <a:moveTo>
                  <a:pt x="0" y="233"/>
                </a:moveTo>
                <a:cubicBezTo>
                  <a:pt x="0" y="8"/>
                  <a:pt x="0" y="8"/>
                  <a:pt x="0" y="8"/>
                </a:cubicBezTo>
                <a:cubicBezTo>
                  <a:pt x="0" y="3"/>
                  <a:pt x="5" y="0"/>
                  <a:pt x="10" y="2"/>
                </a:cubicBezTo>
                <a:cubicBezTo>
                  <a:pt x="506" y="266"/>
                  <a:pt x="506" y="266"/>
                  <a:pt x="506" y="266"/>
                </a:cubicBezTo>
                <a:cubicBezTo>
                  <a:pt x="508" y="267"/>
                  <a:pt x="510" y="269"/>
                  <a:pt x="510" y="272"/>
                </a:cubicBezTo>
                <a:cubicBezTo>
                  <a:pt x="510" y="497"/>
                  <a:pt x="510" y="497"/>
                  <a:pt x="510" y="497"/>
                </a:cubicBezTo>
                <a:cubicBezTo>
                  <a:pt x="510" y="502"/>
                  <a:pt x="504" y="505"/>
                  <a:pt x="500" y="503"/>
                </a:cubicBezTo>
                <a:cubicBezTo>
                  <a:pt x="3" y="238"/>
                  <a:pt x="3" y="238"/>
                  <a:pt x="3" y="238"/>
                </a:cubicBezTo>
                <a:cubicBezTo>
                  <a:pt x="1" y="237"/>
                  <a:pt x="0" y="235"/>
                  <a:pt x="0" y="233"/>
                </a:cubicBezTo>
                <a:close/>
              </a:path>
            </a:pathLst>
          </a:custGeom>
          <a:solidFill>
            <a:srgbClr val="FF94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59402" name="Google Shape;1007;p35">
            <a:extLst>
              <a:ext uri="{FF2B5EF4-FFF2-40B4-BE49-F238E27FC236}">
                <a16:creationId xmlns:a16="http://schemas.microsoft.com/office/drawing/2014/main" id="{11A0E4B2-18E5-407E-BE5B-133823078961}"/>
              </a:ext>
            </a:extLst>
          </p:cNvPr>
          <p:cNvSpPr>
            <a:spLocks/>
          </p:cNvSpPr>
          <p:nvPr/>
        </p:nvSpPr>
        <p:spPr bwMode="auto">
          <a:xfrm>
            <a:off x="6127750" y="844550"/>
            <a:ext cx="2398713" cy="2274888"/>
          </a:xfrm>
          <a:custGeom>
            <a:avLst/>
            <a:gdLst>
              <a:gd name="T0" fmla="*/ 2398713 w 562"/>
              <a:gd name="T1" fmla="*/ 1280425 h 533"/>
              <a:gd name="T2" fmla="*/ 2398713 w 562"/>
              <a:gd name="T3" fmla="*/ 2240743 h 533"/>
              <a:gd name="T4" fmla="*/ 2356031 w 562"/>
              <a:gd name="T5" fmla="*/ 2262084 h 533"/>
              <a:gd name="T6" fmla="*/ 12805 w 562"/>
              <a:gd name="T7" fmla="*/ 1015804 h 533"/>
              <a:gd name="T8" fmla="*/ 0 w 562"/>
              <a:gd name="T9" fmla="*/ 994463 h 533"/>
              <a:gd name="T10" fmla="*/ 0 w 562"/>
              <a:gd name="T11" fmla="*/ 34145 h 533"/>
              <a:gd name="T12" fmla="*/ 42682 w 562"/>
              <a:gd name="T13" fmla="*/ 8536 h 533"/>
              <a:gd name="T14" fmla="*/ 2385908 w 562"/>
              <a:gd name="T15" fmla="*/ 1254816 h 533"/>
              <a:gd name="T16" fmla="*/ 2398713 w 562"/>
              <a:gd name="T17" fmla="*/ 1280425 h 53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562" h="533" extrusionOk="0">
                <a:moveTo>
                  <a:pt x="562" y="300"/>
                </a:moveTo>
                <a:cubicBezTo>
                  <a:pt x="562" y="525"/>
                  <a:pt x="562" y="525"/>
                  <a:pt x="562" y="525"/>
                </a:cubicBezTo>
                <a:cubicBezTo>
                  <a:pt x="562" y="529"/>
                  <a:pt x="557" y="533"/>
                  <a:pt x="552" y="530"/>
                </a:cubicBezTo>
                <a:cubicBezTo>
                  <a:pt x="3" y="238"/>
                  <a:pt x="3" y="238"/>
                  <a:pt x="3" y="238"/>
                </a:cubicBezTo>
                <a:cubicBezTo>
                  <a:pt x="1" y="237"/>
                  <a:pt x="0" y="235"/>
                  <a:pt x="0" y="233"/>
                </a:cubicBezTo>
                <a:cubicBezTo>
                  <a:pt x="0" y="8"/>
                  <a:pt x="0" y="8"/>
                  <a:pt x="0" y="8"/>
                </a:cubicBezTo>
                <a:cubicBezTo>
                  <a:pt x="0" y="3"/>
                  <a:pt x="5" y="0"/>
                  <a:pt x="10" y="2"/>
                </a:cubicBezTo>
                <a:cubicBezTo>
                  <a:pt x="559" y="294"/>
                  <a:pt x="559" y="294"/>
                  <a:pt x="559" y="294"/>
                </a:cubicBezTo>
                <a:cubicBezTo>
                  <a:pt x="561" y="295"/>
                  <a:pt x="562" y="297"/>
                  <a:pt x="562" y="300"/>
                </a:cubicBezTo>
                <a:close/>
              </a:path>
            </a:pathLst>
          </a:custGeom>
          <a:solidFill>
            <a:srgbClr val="FFC7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59403" name="Google Shape;1008;p35">
            <a:extLst>
              <a:ext uri="{FF2B5EF4-FFF2-40B4-BE49-F238E27FC236}">
                <a16:creationId xmlns:a16="http://schemas.microsoft.com/office/drawing/2014/main" id="{A8F0EDDF-84B5-4FFD-BC61-BC80C53DFDAC}"/>
              </a:ext>
            </a:extLst>
          </p:cNvPr>
          <p:cNvSpPr>
            <a:spLocks/>
          </p:cNvSpPr>
          <p:nvPr/>
        </p:nvSpPr>
        <p:spPr bwMode="auto">
          <a:xfrm>
            <a:off x="5680075" y="4097338"/>
            <a:ext cx="392113" cy="1217612"/>
          </a:xfrm>
          <a:custGeom>
            <a:avLst/>
            <a:gdLst>
              <a:gd name="T0" fmla="*/ 379327 w 92"/>
              <a:gd name="T1" fmla="*/ 1016813 h 285"/>
              <a:gd name="T2" fmla="*/ 392113 w 92"/>
              <a:gd name="T3" fmla="*/ 995451 h 285"/>
              <a:gd name="T4" fmla="*/ 392113 w 92"/>
              <a:gd name="T5" fmla="*/ 34179 h 285"/>
              <a:gd name="T6" fmla="*/ 353754 w 92"/>
              <a:gd name="T7" fmla="*/ 8545 h 285"/>
              <a:gd name="T8" fmla="*/ 0 w 92"/>
              <a:gd name="T9" fmla="*/ 196527 h 285"/>
              <a:gd name="T10" fmla="*/ 0 w 92"/>
              <a:gd name="T11" fmla="*/ 1217612 h 285"/>
              <a:gd name="T12" fmla="*/ 379327 w 92"/>
              <a:gd name="T13" fmla="*/ 1016813 h 28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92" h="285" extrusionOk="0">
                <a:moveTo>
                  <a:pt x="89" y="238"/>
                </a:moveTo>
                <a:cubicBezTo>
                  <a:pt x="91" y="237"/>
                  <a:pt x="92" y="235"/>
                  <a:pt x="92" y="233"/>
                </a:cubicBezTo>
                <a:cubicBezTo>
                  <a:pt x="92" y="8"/>
                  <a:pt x="92" y="8"/>
                  <a:pt x="92" y="8"/>
                </a:cubicBezTo>
                <a:cubicBezTo>
                  <a:pt x="92" y="3"/>
                  <a:pt x="87" y="0"/>
                  <a:pt x="83" y="2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285"/>
                  <a:pt x="0" y="285"/>
                  <a:pt x="0" y="285"/>
                </a:cubicBezTo>
                <a:lnTo>
                  <a:pt x="89" y="238"/>
                </a:lnTo>
                <a:close/>
              </a:path>
            </a:pathLst>
          </a:custGeom>
          <a:solidFill>
            <a:srgbClr val="0A43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59404" name="Google Shape;1009;p35">
            <a:extLst>
              <a:ext uri="{FF2B5EF4-FFF2-40B4-BE49-F238E27FC236}">
                <a16:creationId xmlns:a16="http://schemas.microsoft.com/office/drawing/2014/main" id="{BA5C695E-5477-4075-B8B6-DB40043AB5A0}"/>
              </a:ext>
            </a:extLst>
          </p:cNvPr>
          <p:cNvSpPr>
            <a:spLocks/>
          </p:cNvSpPr>
          <p:nvPr/>
        </p:nvSpPr>
        <p:spPr bwMode="auto">
          <a:xfrm>
            <a:off x="5680075" y="3013075"/>
            <a:ext cx="392113" cy="1217613"/>
          </a:xfrm>
          <a:custGeom>
            <a:avLst/>
            <a:gdLst>
              <a:gd name="T0" fmla="*/ 379327 w 92"/>
              <a:gd name="T1" fmla="*/ 1016814 h 285"/>
              <a:gd name="T2" fmla="*/ 392113 w 92"/>
              <a:gd name="T3" fmla="*/ 995452 h 285"/>
              <a:gd name="T4" fmla="*/ 392113 w 92"/>
              <a:gd name="T5" fmla="*/ 34179 h 285"/>
              <a:gd name="T6" fmla="*/ 353754 w 92"/>
              <a:gd name="T7" fmla="*/ 8545 h 285"/>
              <a:gd name="T8" fmla="*/ 0 w 92"/>
              <a:gd name="T9" fmla="*/ 196527 h 285"/>
              <a:gd name="T10" fmla="*/ 0 w 92"/>
              <a:gd name="T11" fmla="*/ 1217613 h 285"/>
              <a:gd name="T12" fmla="*/ 379327 w 92"/>
              <a:gd name="T13" fmla="*/ 1016814 h 28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92" h="285" extrusionOk="0">
                <a:moveTo>
                  <a:pt x="89" y="238"/>
                </a:moveTo>
                <a:cubicBezTo>
                  <a:pt x="91" y="237"/>
                  <a:pt x="92" y="235"/>
                  <a:pt x="92" y="233"/>
                </a:cubicBezTo>
                <a:cubicBezTo>
                  <a:pt x="92" y="8"/>
                  <a:pt x="92" y="8"/>
                  <a:pt x="92" y="8"/>
                </a:cubicBezTo>
                <a:cubicBezTo>
                  <a:pt x="92" y="3"/>
                  <a:pt x="87" y="0"/>
                  <a:pt x="83" y="2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285"/>
                  <a:pt x="0" y="285"/>
                  <a:pt x="0" y="285"/>
                </a:cubicBezTo>
                <a:lnTo>
                  <a:pt x="89" y="238"/>
                </a:lnTo>
                <a:close/>
              </a:path>
            </a:pathLst>
          </a:custGeom>
          <a:solidFill>
            <a:srgbClr val="0A98C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59405" name="Google Shape;1010;p35">
            <a:extLst>
              <a:ext uri="{FF2B5EF4-FFF2-40B4-BE49-F238E27FC236}">
                <a16:creationId xmlns:a16="http://schemas.microsoft.com/office/drawing/2014/main" id="{5393EAB7-61DE-4744-A11F-EA159D94EDAC}"/>
              </a:ext>
            </a:extLst>
          </p:cNvPr>
          <p:cNvSpPr>
            <a:spLocks/>
          </p:cNvSpPr>
          <p:nvPr/>
        </p:nvSpPr>
        <p:spPr bwMode="auto">
          <a:xfrm>
            <a:off x="5680075" y="1928813"/>
            <a:ext cx="392113" cy="1217612"/>
          </a:xfrm>
          <a:custGeom>
            <a:avLst/>
            <a:gdLst>
              <a:gd name="T0" fmla="*/ 379327 w 92"/>
              <a:gd name="T1" fmla="*/ 1016813 h 285"/>
              <a:gd name="T2" fmla="*/ 392113 w 92"/>
              <a:gd name="T3" fmla="*/ 995451 h 285"/>
              <a:gd name="T4" fmla="*/ 392113 w 92"/>
              <a:gd name="T5" fmla="*/ 34179 h 285"/>
              <a:gd name="T6" fmla="*/ 353754 w 92"/>
              <a:gd name="T7" fmla="*/ 8545 h 285"/>
              <a:gd name="T8" fmla="*/ 0 w 92"/>
              <a:gd name="T9" fmla="*/ 196527 h 285"/>
              <a:gd name="T10" fmla="*/ 0 w 92"/>
              <a:gd name="T11" fmla="*/ 1217612 h 285"/>
              <a:gd name="T12" fmla="*/ 379327 w 92"/>
              <a:gd name="T13" fmla="*/ 1016813 h 28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92" h="285" extrusionOk="0">
                <a:moveTo>
                  <a:pt x="89" y="238"/>
                </a:moveTo>
                <a:cubicBezTo>
                  <a:pt x="91" y="237"/>
                  <a:pt x="92" y="235"/>
                  <a:pt x="92" y="233"/>
                </a:cubicBezTo>
                <a:cubicBezTo>
                  <a:pt x="92" y="8"/>
                  <a:pt x="92" y="8"/>
                  <a:pt x="92" y="8"/>
                </a:cubicBezTo>
                <a:cubicBezTo>
                  <a:pt x="92" y="3"/>
                  <a:pt x="87" y="0"/>
                  <a:pt x="83" y="2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285"/>
                  <a:pt x="0" y="285"/>
                  <a:pt x="0" y="285"/>
                </a:cubicBezTo>
                <a:lnTo>
                  <a:pt x="89" y="238"/>
                </a:lnTo>
                <a:close/>
              </a:path>
            </a:pathLst>
          </a:custGeom>
          <a:solidFill>
            <a:srgbClr val="2CC6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59406" name="Google Shape;1011;p35">
            <a:extLst>
              <a:ext uri="{FF2B5EF4-FFF2-40B4-BE49-F238E27FC236}">
                <a16:creationId xmlns:a16="http://schemas.microsoft.com/office/drawing/2014/main" id="{C19D7BB5-7443-434C-874C-1CB2801F3AEB}"/>
              </a:ext>
            </a:extLst>
          </p:cNvPr>
          <p:cNvSpPr>
            <a:spLocks/>
          </p:cNvSpPr>
          <p:nvPr/>
        </p:nvSpPr>
        <p:spPr bwMode="auto">
          <a:xfrm>
            <a:off x="5680075" y="844550"/>
            <a:ext cx="392113" cy="1216025"/>
          </a:xfrm>
          <a:custGeom>
            <a:avLst/>
            <a:gdLst>
              <a:gd name="T0" fmla="*/ 353754 w 92"/>
              <a:gd name="T1" fmla="*/ 8534 h 285"/>
              <a:gd name="T2" fmla="*/ 0 w 92"/>
              <a:gd name="T3" fmla="*/ 196271 h 285"/>
              <a:gd name="T4" fmla="*/ 0 w 92"/>
              <a:gd name="T5" fmla="*/ 1216025 h 285"/>
              <a:gd name="T6" fmla="*/ 379327 w 92"/>
              <a:gd name="T7" fmla="*/ 1015488 h 285"/>
              <a:gd name="T8" fmla="*/ 392113 w 92"/>
              <a:gd name="T9" fmla="*/ 994154 h 285"/>
              <a:gd name="T10" fmla="*/ 392113 w 92"/>
              <a:gd name="T11" fmla="*/ 34134 h 285"/>
              <a:gd name="T12" fmla="*/ 353754 w 92"/>
              <a:gd name="T13" fmla="*/ 8534 h 28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92" h="285" extrusionOk="0">
                <a:moveTo>
                  <a:pt x="83" y="2"/>
                </a:moveTo>
                <a:cubicBezTo>
                  <a:pt x="0" y="46"/>
                  <a:pt x="0" y="46"/>
                  <a:pt x="0" y="46"/>
                </a:cubicBezTo>
                <a:cubicBezTo>
                  <a:pt x="0" y="285"/>
                  <a:pt x="0" y="285"/>
                  <a:pt x="0" y="285"/>
                </a:cubicBezTo>
                <a:cubicBezTo>
                  <a:pt x="89" y="238"/>
                  <a:pt x="89" y="238"/>
                  <a:pt x="89" y="238"/>
                </a:cubicBezTo>
                <a:cubicBezTo>
                  <a:pt x="91" y="237"/>
                  <a:pt x="92" y="235"/>
                  <a:pt x="92" y="233"/>
                </a:cubicBezTo>
                <a:cubicBezTo>
                  <a:pt x="92" y="8"/>
                  <a:pt x="92" y="8"/>
                  <a:pt x="92" y="8"/>
                </a:cubicBezTo>
                <a:cubicBezTo>
                  <a:pt x="92" y="3"/>
                  <a:pt x="87" y="0"/>
                  <a:pt x="83" y="2"/>
                </a:cubicBezTo>
                <a:close/>
              </a:path>
            </a:pathLst>
          </a:custGeom>
          <a:solidFill>
            <a:srgbClr val="3AC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59407" name="Google Shape;1012;p35">
            <a:extLst>
              <a:ext uri="{FF2B5EF4-FFF2-40B4-BE49-F238E27FC236}">
                <a16:creationId xmlns:a16="http://schemas.microsoft.com/office/drawing/2014/main" id="{7F27DEE4-9AF2-462D-A075-214791889D8D}"/>
              </a:ext>
            </a:extLst>
          </p:cNvPr>
          <p:cNvSpPr>
            <a:spLocks/>
          </p:cNvSpPr>
          <p:nvPr/>
        </p:nvSpPr>
        <p:spPr bwMode="auto">
          <a:xfrm>
            <a:off x="6127750" y="4097338"/>
            <a:ext cx="393700" cy="1217612"/>
          </a:xfrm>
          <a:custGeom>
            <a:avLst/>
            <a:gdLst>
              <a:gd name="T0" fmla="*/ 0 w 92"/>
              <a:gd name="T1" fmla="*/ 34179 h 285"/>
              <a:gd name="T2" fmla="*/ 0 w 92"/>
              <a:gd name="T3" fmla="*/ 995451 h 285"/>
              <a:gd name="T4" fmla="*/ 12838 w 92"/>
              <a:gd name="T5" fmla="*/ 1016813 h 285"/>
              <a:gd name="T6" fmla="*/ 393700 w 92"/>
              <a:gd name="T7" fmla="*/ 1217612 h 285"/>
              <a:gd name="T8" fmla="*/ 393700 w 92"/>
              <a:gd name="T9" fmla="*/ 196527 h 285"/>
              <a:gd name="T10" fmla="*/ 42793 w 92"/>
              <a:gd name="T11" fmla="*/ 8545 h 285"/>
              <a:gd name="T12" fmla="*/ 0 w 92"/>
              <a:gd name="T13" fmla="*/ 34179 h 28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92" h="285" extrusionOk="0">
                <a:moveTo>
                  <a:pt x="0" y="8"/>
                </a:moveTo>
                <a:cubicBezTo>
                  <a:pt x="0" y="233"/>
                  <a:pt x="0" y="233"/>
                  <a:pt x="0" y="233"/>
                </a:cubicBezTo>
                <a:cubicBezTo>
                  <a:pt x="0" y="235"/>
                  <a:pt x="1" y="237"/>
                  <a:pt x="3" y="238"/>
                </a:cubicBezTo>
                <a:cubicBezTo>
                  <a:pt x="92" y="285"/>
                  <a:pt x="92" y="285"/>
                  <a:pt x="92" y="285"/>
                </a:cubicBezTo>
                <a:cubicBezTo>
                  <a:pt x="92" y="46"/>
                  <a:pt x="92" y="46"/>
                  <a:pt x="92" y="46"/>
                </a:cubicBezTo>
                <a:cubicBezTo>
                  <a:pt x="10" y="2"/>
                  <a:pt x="10" y="2"/>
                  <a:pt x="10" y="2"/>
                </a:cubicBezTo>
                <a:cubicBezTo>
                  <a:pt x="5" y="0"/>
                  <a:pt x="0" y="3"/>
                  <a:pt x="0" y="8"/>
                </a:cubicBezTo>
                <a:close/>
              </a:path>
            </a:pathLst>
          </a:custGeom>
          <a:solidFill>
            <a:srgbClr val="A632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59408" name="Google Shape;1013;p35">
            <a:extLst>
              <a:ext uri="{FF2B5EF4-FFF2-40B4-BE49-F238E27FC236}">
                <a16:creationId xmlns:a16="http://schemas.microsoft.com/office/drawing/2014/main" id="{A8C8A00D-A500-4001-861C-509FFD098485}"/>
              </a:ext>
            </a:extLst>
          </p:cNvPr>
          <p:cNvSpPr>
            <a:spLocks/>
          </p:cNvSpPr>
          <p:nvPr/>
        </p:nvSpPr>
        <p:spPr bwMode="auto">
          <a:xfrm>
            <a:off x="6127750" y="3013075"/>
            <a:ext cx="393700" cy="1217613"/>
          </a:xfrm>
          <a:custGeom>
            <a:avLst/>
            <a:gdLst>
              <a:gd name="T0" fmla="*/ 0 w 92"/>
              <a:gd name="T1" fmla="*/ 34179 h 285"/>
              <a:gd name="T2" fmla="*/ 0 w 92"/>
              <a:gd name="T3" fmla="*/ 995452 h 285"/>
              <a:gd name="T4" fmla="*/ 12838 w 92"/>
              <a:gd name="T5" fmla="*/ 1016814 h 285"/>
              <a:gd name="T6" fmla="*/ 393700 w 92"/>
              <a:gd name="T7" fmla="*/ 1217613 h 285"/>
              <a:gd name="T8" fmla="*/ 393700 w 92"/>
              <a:gd name="T9" fmla="*/ 196527 h 285"/>
              <a:gd name="T10" fmla="*/ 42793 w 92"/>
              <a:gd name="T11" fmla="*/ 8545 h 285"/>
              <a:gd name="T12" fmla="*/ 0 w 92"/>
              <a:gd name="T13" fmla="*/ 34179 h 28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92" h="285" extrusionOk="0">
                <a:moveTo>
                  <a:pt x="0" y="8"/>
                </a:moveTo>
                <a:cubicBezTo>
                  <a:pt x="0" y="233"/>
                  <a:pt x="0" y="233"/>
                  <a:pt x="0" y="233"/>
                </a:cubicBezTo>
                <a:cubicBezTo>
                  <a:pt x="0" y="235"/>
                  <a:pt x="1" y="237"/>
                  <a:pt x="3" y="238"/>
                </a:cubicBezTo>
                <a:cubicBezTo>
                  <a:pt x="92" y="285"/>
                  <a:pt x="92" y="285"/>
                  <a:pt x="92" y="285"/>
                </a:cubicBezTo>
                <a:cubicBezTo>
                  <a:pt x="92" y="46"/>
                  <a:pt x="92" y="46"/>
                  <a:pt x="92" y="46"/>
                </a:cubicBezTo>
                <a:cubicBezTo>
                  <a:pt x="10" y="2"/>
                  <a:pt x="10" y="2"/>
                  <a:pt x="10" y="2"/>
                </a:cubicBezTo>
                <a:cubicBezTo>
                  <a:pt x="5" y="0"/>
                  <a:pt x="0" y="3"/>
                  <a:pt x="0" y="8"/>
                </a:cubicBezTo>
                <a:close/>
              </a:path>
            </a:pathLst>
          </a:custGeom>
          <a:solidFill>
            <a:srgbClr val="F06E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59409" name="Google Shape;1014;p35">
            <a:extLst>
              <a:ext uri="{FF2B5EF4-FFF2-40B4-BE49-F238E27FC236}">
                <a16:creationId xmlns:a16="http://schemas.microsoft.com/office/drawing/2014/main" id="{582011B4-58B5-447F-9BEB-8D00AFFCDAA8}"/>
              </a:ext>
            </a:extLst>
          </p:cNvPr>
          <p:cNvSpPr>
            <a:spLocks/>
          </p:cNvSpPr>
          <p:nvPr/>
        </p:nvSpPr>
        <p:spPr bwMode="auto">
          <a:xfrm>
            <a:off x="6127750" y="1928813"/>
            <a:ext cx="393700" cy="1217612"/>
          </a:xfrm>
          <a:custGeom>
            <a:avLst/>
            <a:gdLst>
              <a:gd name="T0" fmla="*/ 0 w 92"/>
              <a:gd name="T1" fmla="*/ 34179 h 285"/>
              <a:gd name="T2" fmla="*/ 0 w 92"/>
              <a:gd name="T3" fmla="*/ 995451 h 285"/>
              <a:gd name="T4" fmla="*/ 12838 w 92"/>
              <a:gd name="T5" fmla="*/ 1016813 h 285"/>
              <a:gd name="T6" fmla="*/ 393700 w 92"/>
              <a:gd name="T7" fmla="*/ 1217612 h 285"/>
              <a:gd name="T8" fmla="*/ 393700 w 92"/>
              <a:gd name="T9" fmla="*/ 196527 h 285"/>
              <a:gd name="T10" fmla="*/ 42793 w 92"/>
              <a:gd name="T11" fmla="*/ 8545 h 285"/>
              <a:gd name="T12" fmla="*/ 0 w 92"/>
              <a:gd name="T13" fmla="*/ 34179 h 28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92" h="285" extrusionOk="0">
                <a:moveTo>
                  <a:pt x="0" y="8"/>
                </a:moveTo>
                <a:cubicBezTo>
                  <a:pt x="0" y="233"/>
                  <a:pt x="0" y="233"/>
                  <a:pt x="0" y="233"/>
                </a:cubicBezTo>
                <a:cubicBezTo>
                  <a:pt x="0" y="235"/>
                  <a:pt x="1" y="237"/>
                  <a:pt x="3" y="238"/>
                </a:cubicBezTo>
                <a:cubicBezTo>
                  <a:pt x="92" y="285"/>
                  <a:pt x="92" y="285"/>
                  <a:pt x="92" y="285"/>
                </a:cubicBezTo>
                <a:cubicBezTo>
                  <a:pt x="92" y="46"/>
                  <a:pt x="92" y="46"/>
                  <a:pt x="92" y="46"/>
                </a:cubicBezTo>
                <a:cubicBezTo>
                  <a:pt x="10" y="2"/>
                  <a:pt x="10" y="2"/>
                  <a:pt x="10" y="2"/>
                </a:cubicBezTo>
                <a:cubicBezTo>
                  <a:pt x="5" y="0"/>
                  <a:pt x="0" y="3"/>
                  <a:pt x="0" y="8"/>
                </a:cubicBezTo>
                <a:close/>
              </a:path>
            </a:pathLst>
          </a:custGeom>
          <a:solidFill>
            <a:srgbClr val="FFA7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59410" name="Google Shape;1015;p35">
            <a:extLst>
              <a:ext uri="{FF2B5EF4-FFF2-40B4-BE49-F238E27FC236}">
                <a16:creationId xmlns:a16="http://schemas.microsoft.com/office/drawing/2014/main" id="{66EAD29A-A325-47E0-9DA4-876FF1EFA54B}"/>
              </a:ext>
            </a:extLst>
          </p:cNvPr>
          <p:cNvSpPr>
            <a:spLocks/>
          </p:cNvSpPr>
          <p:nvPr/>
        </p:nvSpPr>
        <p:spPr bwMode="auto">
          <a:xfrm>
            <a:off x="6127750" y="844550"/>
            <a:ext cx="393700" cy="1216025"/>
          </a:xfrm>
          <a:custGeom>
            <a:avLst/>
            <a:gdLst>
              <a:gd name="T0" fmla="*/ 42793 w 92"/>
              <a:gd name="T1" fmla="*/ 8534 h 285"/>
              <a:gd name="T2" fmla="*/ 0 w 92"/>
              <a:gd name="T3" fmla="*/ 34134 h 285"/>
              <a:gd name="T4" fmla="*/ 0 w 92"/>
              <a:gd name="T5" fmla="*/ 994154 h 285"/>
              <a:gd name="T6" fmla="*/ 12838 w 92"/>
              <a:gd name="T7" fmla="*/ 1015488 h 285"/>
              <a:gd name="T8" fmla="*/ 393700 w 92"/>
              <a:gd name="T9" fmla="*/ 1216025 h 285"/>
              <a:gd name="T10" fmla="*/ 393700 w 92"/>
              <a:gd name="T11" fmla="*/ 196271 h 285"/>
              <a:gd name="T12" fmla="*/ 42793 w 92"/>
              <a:gd name="T13" fmla="*/ 8534 h 28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92" h="285" extrusionOk="0">
                <a:moveTo>
                  <a:pt x="10" y="2"/>
                </a:moveTo>
                <a:cubicBezTo>
                  <a:pt x="5" y="0"/>
                  <a:pt x="0" y="3"/>
                  <a:pt x="0" y="8"/>
                </a:cubicBezTo>
                <a:cubicBezTo>
                  <a:pt x="0" y="233"/>
                  <a:pt x="0" y="233"/>
                  <a:pt x="0" y="233"/>
                </a:cubicBezTo>
                <a:cubicBezTo>
                  <a:pt x="0" y="235"/>
                  <a:pt x="1" y="237"/>
                  <a:pt x="3" y="238"/>
                </a:cubicBezTo>
                <a:cubicBezTo>
                  <a:pt x="92" y="285"/>
                  <a:pt x="92" y="285"/>
                  <a:pt x="92" y="285"/>
                </a:cubicBezTo>
                <a:cubicBezTo>
                  <a:pt x="92" y="46"/>
                  <a:pt x="92" y="46"/>
                  <a:pt x="92" y="46"/>
                </a:cubicBezTo>
                <a:lnTo>
                  <a:pt x="10" y="2"/>
                </a:lnTo>
                <a:close/>
              </a:path>
            </a:pathLst>
          </a:custGeom>
          <a:solidFill>
            <a:srgbClr val="FFD6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59411" name="Google Shape;1016;p35">
            <a:extLst>
              <a:ext uri="{FF2B5EF4-FFF2-40B4-BE49-F238E27FC236}">
                <a16:creationId xmlns:a16="http://schemas.microsoft.com/office/drawing/2014/main" id="{2495F942-3816-45E6-BFF5-39A391A602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9563" y="5302250"/>
            <a:ext cx="1582737" cy="40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095380"/>
              </a:buClr>
              <a:buSzPts val="1900"/>
              <a:buFont typeface="Open Sans SemiBold" panose="020B0706030804020204" pitchFamily="34" charset="0"/>
              <a:buNone/>
            </a:pPr>
            <a:r>
              <a:rPr lang="en-US" altLang="en-US" sz="1900" b="1">
                <a:solidFill>
                  <a:srgbClr val="095380"/>
                </a:solidFill>
                <a:latin typeface="Open Sans SemiBold" panose="020B0706030804020204" pitchFamily="34" charset="0"/>
                <a:sym typeface="Open Sans SemiBold" panose="020B0706030804020204" pitchFamily="34" charset="0"/>
              </a:rPr>
              <a:t>PLANEACIÓN</a:t>
            </a:r>
            <a:endParaRPr lang="en-US" altLang="en-US"/>
          </a:p>
        </p:txBody>
      </p:sp>
      <p:sp>
        <p:nvSpPr>
          <p:cNvPr id="59412" name="Google Shape;1017;p35">
            <a:extLst>
              <a:ext uri="{FF2B5EF4-FFF2-40B4-BE49-F238E27FC236}">
                <a16:creationId xmlns:a16="http://schemas.microsoft.com/office/drawing/2014/main" id="{606A8E9D-DD98-44EF-A6C0-3F17D6C045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18613" y="5294313"/>
            <a:ext cx="1203325" cy="404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8C133F"/>
              </a:buClr>
              <a:buSzPts val="1900"/>
              <a:buFont typeface="Open Sans SemiBold" panose="020B0706030804020204" pitchFamily="34" charset="0"/>
              <a:buNone/>
            </a:pPr>
            <a:r>
              <a:rPr lang="en-US" altLang="en-US" sz="1900" b="1">
                <a:solidFill>
                  <a:srgbClr val="8C133F"/>
                </a:solidFill>
                <a:latin typeface="Open Sans SemiBold" panose="020B0706030804020204" pitchFamily="34" charset="0"/>
                <a:sym typeface="Open Sans SemiBold" panose="020B0706030804020204" pitchFamily="34" charset="0"/>
              </a:rPr>
              <a:t>STARTUP</a:t>
            </a:r>
            <a:endParaRPr lang="en-US" altLang="en-US"/>
          </a:p>
        </p:txBody>
      </p:sp>
      <p:sp>
        <p:nvSpPr>
          <p:cNvPr id="59413" name="Google Shape;1018;p35">
            <a:extLst>
              <a:ext uri="{FF2B5EF4-FFF2-40B4-BE49-F238E27FC236}">
                <a16:creationId xmlns:a16="http://schemas.microsoft.com/office/drawing/2014/main" id="{67334C36-87E8-4D8E-A8DD-CAE26246FC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18613" y="3732213"/>
            <a:ext cx="1292225" cy="404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E24E5A"/>
              </a:buClr>
              <a:buSzPts val="1900"/>
              <a:buFont typeface="Open Sans SemiBold" panose="020B0706030804020204" pitchFamily="34" charset="0"/>
              <a:buNone/>
            </a:pPr>
            <a:r>
              <a:rPr lang="en-US" altLang="en-US" sz="1900" b="1">
                <a:solidFill>
                  <a:srgbClr val="E24E5A"/>
                </a:solidFill>
                <a:latin typeface="Open Sans SemiBold" panose="020B0706030804020204" pitchFamily="34" charset="0"/>
                <a:sym typeface="Open Sans SemiBold" panose="020B0706030804020204" pitchFamily="34" charset="0"/>
              </a:rPr>
              <a:t>PROYECTO</a:t>
            </a:r>
            <a:endParaRPr lang="en-US" altLang="en-US"/>
          </a:p>
        </p:txBody>
      </p:sp>
      <p:sp>
        <p:nvSpPr>
          <p:cNvPr id="59414" name="Google Shape;1019;p35">
            <a:extLst>
              <a:ext uri="{FF2B5EF4-FFF2-40B4-BE49-F238E27FC236}">
                <a16:creationId xmlns:a16="http://schemas.microsoft.com/office/drawing/2014/main" id="{39AB2C78-E89A-4533-9E91-1124D4CB3A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87475" y="3714750"/>
            <a:ext cx="1822450" cy="40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39B3E3"/>
              </a:buClr>
              <a:buSzPts val="1900"/>
              <a:buFont typeface="Open Sans SemiBold" panose="020B0706030804020204" pitchFamily="34" charset="0"/>
              <a:buNone/>
            </a:pPr>
            <a:r>
              <a:rPr lang="es-EC" altLang="en-US" sz="1900" b="1">
                <a:solidFill>
                  <a:srgbClr val="39B3E3"/>
                </a:solidFill>
                <a:latin typeface="Open Sans SemiBold" panose="020B0706030804020204" pitchFamily="34" charset="0"/>
                <a:sym typeface="Open Sans SemiBold" panose="020B0706030804020204" pitchFamily="34" charset="0"/>
              </a:rPr>
              <a:t>I</a:t>
            </a:r>
            <a:r>
              <a:rPr lang="en-US" altLang="en-US" sz="1900" b="1">
                <a:solidFill>
                  <a:srgbClr val="39B3E3"/>
                </a:solidFill>
                <a:latin typeface="Open Sans SemiBold" panose="020B0706030804020204" pitchFamily="34" charset="0"/>
                <a:sym typeface="Open Sans SemiBold" panose="020B0706030804020204" pitchFamily="34" charset="0"/>
              </a:rPr>
              <a:t>NVESTIGACIÓN</a:t>
            </a:r>
            <a:endParaRPr lang="en-US" altLang="en-US"/>
          </a:p>
        </p:txBody>
      </p:sp>
      <p:sp>
        <p:nvSpPr>
          <p:cNvPr id="59415" name="Google Shape;1020;p35">
            <a:extLst>
              <a:ext uri="{FF2B5EF4-FFF2-40B4-BE49-F238E27FC236}">
                <a16:creationId xmlns:a16="http://schemas.microsoft.com/office/drawing/2014/main" id="{89BA336F-1AA5-483D-BE3E-EC8FF9A6FA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18613" y="2143125"/>
            <a:ext cx="1292225" cy="40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9430"/>
              </a:buClr>
              <a:buSzPts val="1900"/>
              <a:buFont typeface="Open Sans SemiBold" panose="020B0706030804020204" pitchFamily="34" charset="0"/>
              <a:buNone/>
            </a:pPr>
            <a:r>
              <a:rPr lang="es-EC" altLang="en-US" sz="1900" b="1">
                <a:solidFill>
                  <a:srgbClr val="FF9430"/>
                </a:solidFill>
                <a:latin typeface="Open Sans SemiBold" panose="020B0706030804020204" pitchFamily="34" charset="0"/>
                <a:sym typeface="Open Sans SemiBold" panose="020B0706030804020204" pitchFamily="34" charset="0"/>
              </a:rPr>
              <a:t>N</a:t>
            </a:r>
            <a:r>
              <a:rPr lang="en-US" altLang="en-US" sz="1900" b="1">
                <a:solidFill>
                  <a:srgbClr val="FF9430"/>
                </a:solidFill>
                <a:latin typeface="Open Sans SemiBold" panose="020B0706030804020204" pitchFamily="34" charset="0"/>
                <a:sym typeface="Open Sans SemiBold" panose="020B0706030804020204" pitchFamily="34" charset="0"/>
              </a:rPr>
              <a:t>EGOCIO</a:t>
            </a:r>
            <a:endParaRPr lang="en-US" altLang="en-US"/>
          </a:p>
        </p:txBody>
      </p:sp>
      <p:sp>
        <p:nvSpPr>
          <p:cNvPr id="59416" name="Google Shape;1021;p35">
            <a:extLst>
              <a:ext uri="{FF2B5EF4-FFF2-40B4-BE49-F238E27FC236}">
                <a16:creationId xmlns:a16="http://schemas.microsoft.com/office/drawing/2014/main" id="{F35B4A00-BC96-4392-B40E-4874E17587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89200" y="2130425"/>
            <a:ext cx="700088" cy="40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2CC6D2"/>
              </a:buClr>
              <a:buSzPts val="1900"/>
              <a:buFont typeface="Open Sans SemiBold" panose="020B0706030804020204" pitchFamily="34" charset="0"/>
              <a:buNone/>
            </a:pPr>
            <a:r>
              <a:rPr lang="en-US" altLang="en-US" sz="1900" b="1">
                <a:solidFill>
                  <a:srgbClr val="2CC6D2"/>
                </a:solidFill>
                <a:latin typeface="Open Sans SemiBold" panose="020B0706030804020204" pitchFamily="34" charset="0"/>
                <a:sym typeface="Open Sans SemiBold" panose="020B0706030804020204" pitchFamily="34" charset="0"/>
              </a:rPr>
              <a:t>IDEA</a:t>
            </a:r>
            <a:endParaRPr lang="en-US" altLang="en-US"/>
          </a:p>
        </p:txBody>
      </p:sp>
      <p:sp>
        <p:nvSpPr>
          <p:cNvPr id="59417" name="Google Shape;1022;p35">
            <a:extLst>
              <a:ext uri="{FF2B5EF4-FFF2-40B4-BE49-F238E27FC236}">
                <a16:creationId xmlns:a16="http://schemas.microsoft.com/office/drawing/2014/main" id="{39FE1481-C11C-4F85-AC8E-0204CABE70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18613" y="554038"/>
            <a:ext cx="736600" cy="404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7BE48"/>
              </a:buClr>
              <a:buSzPts val="1900"/>
              <a:buFont typeface="Open Sans SemiBold" panose="020B0706030804020204" pitchFamily="34" charset="0"/>
              <a:buNone/>
            </a:pPr>
            <a:r>
              <a:rPr lang="es-EC" altLang="en-US" sz="1900" b="1">
                <a:solidFill>
                  <a:srgbClr val="F7BE48"/>
                </a:solidFill>
                <a:latin typeface="Open Sans SemiBold" panose="020B0706030804020204" pitchFamily="34" charset="0"/>
                <a:sym typeface="Open Sans SemiBold" panose="020B0706030804020204" pitchFamily="34" charset="0"/>
              </a:rPr>
              <a:t>É</a:t>
            </a:r>
            <a:r>
              <a:rPr lang="en-US" altLang="en-US" sz="1900" b="1">
                <a:solidFill>
                  <a:srgbClr val="F7BE48"/>
                </a:solidFill>
                <a:latin typeface="Open Sans SemiBold" panose="020B0706030804020204" pitchFamily="34" charset="0"/>
                <a:sym typeface="Open Sans SemiBold" panose="020B0706030804020204" pitchFamily="34" charset="0"/>
              </a:rPr>
              <a:t>XITO</a:t>
            </a:r>
            <a:endParaRPr lang="en-US" altLang="en-US"/>
          </a:p>
        </p:txBody>
      </p:sp>
      <p:sp>
        <p:nvSpPr>
          <p:cNvPr id="59418" name="Google Shape;1023;p35">
            <a:extLst>
              <a:ext uri="{FF2B5EF4-FFF2-40B4-BE49-F238E27FC236}">
                <a16:creationId xmlns:a16="http://schemas.microsoft.com/office/drawing/2014/main" id="{73D4FC1F-EEAF-4196-B98E-9D502F40BE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03363" y="541338"/>
            <a:ext cx="1692275" cy="404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3ACF91"/>
              </a:buClr>
              <a:buSzPts val="1900"/>
              <a:buFont typeface="Open Sans SemiBold" panose="020B0706030804020204" pitchFamily="34" charset="0"/>
              <a:buNone/>
            </a:pPr>
            <a:r>
              <a:rPr lang="es-EC" altLang="en-US" sz="1900" b="1">
                <a:solidFill>
                  <a:srgbClr val="3ACF91"/>
                </a:solidFill>
                <a:latin typeface="Open Sans SemiBold" panose="020B0706030804020204" pitchFamily="34" charset="0"/>
                <a:sym typeface="Open Sans SemiBold" panose="020B0706030804020204" pitchFamily="34" charset="0"/>
              </a:rPr>
              <a:t>A</a:t>
            </a:r>
            <a:r>
              <a:rPr lang="en-US" altLang="en-US" sz="1900" b="1">
                <a:solidFill>
                  <a:srgbClr val="3ACF91"/>
                </a:solidFill>
                <a:latin typeface="Open Sans SemiBold" panose="020B0706030804020204" pitchFamily="34" charset="0"/>
                <a:sym typeface="Open Sans SemiBold" panose="020B0706030804020204" pitchFamily="34" charset="0"/>
              </a:rPr>
              <a:t>PRENDIZAJE</a:t>
            </a:r>
            <a:endParaRPr lang="en-US" altLang="en-US"/>
          </a:p>
        </p:txBody>
      </p:sp>
      <p:sp>
        <p:nvSpPr>
          <p:cNvPr id="59419" name="Google Shape;1024;p35">
            <a:extLst>
              <a:ext uri="{FF2B5EF4-FFF2-40B4-BE49-F238E27FC236}">
                <a16:creationId xmlns:a16="http://schemas.microsoft.com/office/drawing/2014/main" id="{BCF5AC61-1892-4B9F-A19E-48DE76876C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81425" y="2082800"/>
            <a:ext cx="909638" cy="80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FFFF"/>
              </a:buClr>
              <a:buSzPts val="4300"/>
              <a:buFont typeface="Montserrat" panose="02000505000000020004" pitchFamily="2" charset="0"/>
              <a:buNone/>
            </a:pPr>
            <a:r>
              <a:rPr lang="en-US" altLang="en-US" sz="4300">
                <a:solidFill>
                  <a:srgbClr val="FFFFFF"/>
                </a:solidFill>
                <a:latin typeface="Montserrat" panose="02000505000000020004" pitchFamily="2" charset="0"/>
                <a:sym typeface="Montserrat" panose="02000505000000020004" pitchFamily="2" charset="0"/>
              </a:rPr>
              <a:t>01</a:t>
            </a:r>
            <a:endParaRPr lang="en-US" altLang="en-US"/>
          </a:p>
        </p:txBody>
      </p:sp>
      <p:sp>
        <p:nvSpPr>
          <p:cNvPr id="59420" name="Google Shape;1025;p35">
            <a:extLst>
              <a:ext uri="{FF2B5EF4-FFF2-40B4-BE49-F238E27FC236}">
                <a16:creationId xmlns:a16="http://schemas.microsoft.com/office/drawing/2014/main" id="{DDA93AC6-4833-497D-8919-2F1D706D29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03675" y="3022600"/>
            <a:ext cx="1023938" cy="80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FFFF"/>
              </a:buClr>
              <a:buSzPts val="4300"/>
              <a:buFont typeface="Montserrat" panose="02000505000000020004" pitchFamily="2" charset="0"/>
              <a:buNone/>
            </a:pPr>
            <a:r>
              <a:rPr lang="en-US" altLang="en-US" sz="4300">
                <a:solidFill>
                  <a:srgbClr val="FFFFFF"/>
                </a:solidFill>
                <a:latin typeface="Montserrat" panose="02000505000000020004" pitchFamily="2" charset="0"/>
                <a:sym typeface="Montserrat" panose="02000505000000020004" pitchFamily="2" charset="0"/>
              </a:rPr>
              <a:t>02</a:t>
            </a:r>
            <a:endParaRPr lang="en-US" altLang="en-US"/>
          </a:p>
        </p:txBody>
      </p:sp>
      <p:sp>
        <p:nvSpPr>
          <p:cNvPr id="59421" name="Google Shape;1026;p35">
            <a:extLst>
              <a:ext uri="{FF2B5EF4-FFF2-40B4-BE49-F238E27FC236}">
                <a16:creationId xmlns:a16="http://schemas.microsoft.com/office/drawing/2014/main" id="{8C0A5976-B29D-4945-8CD4-03EDDDEC87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94613" y="2062163"/>
            <a:ext cx="1049337" cy="801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FFFF"/>
              </a:buClr>
              <a:buSzPts val="4300"/>
              <a:buFont typeface="Montserrat" panose="02000505000000020004" pitchFamily="2" charset="0"/>
              <a:buNone/>
            </a:pPr>
            <a:r>
              <a:rPr lang="en-US" altLang="en-US" sz="4300">
                <a:solidFill>
                  <a:srgbClr val="FFFFFF"/>
                </a:solidFill>
                <a:latin typeface="Montserrat" panose="02000505000000020004" pitchFamily="2" charset="0"/>
                <a:sym typeface="Montserrat" panose="02000505000000020004" pitchFamily="2" charset="0"/>
              </a:rPr>
              <a:t>08</a:t>
            </a:r>
            <a:endParaRPr lang="en-US" altLang="en-US"/>
          </a:p>
        </p:txBody>
      </p:sp>
      <p:sp>
        <p:nvSpPr>
          <p:cNvPr id="59422" name="Google Shape;1027;p35">
            <a:extLst>
              <a:ext uri="{FF2B5EF4-FFF2-40B4-BE49-F238E27FC236}">
                <a16:creationId xmlns:a16="http://schemas.microsoft.com/office/drawing/2014/main" id="{0EDC7A69-3118-4F1D-AAFF-A62A796A5D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94588" y="3052763"/>
            <a:ext cx="1011237" cy="801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FFFF"/>
              </a:buClr>
              <a:buSzPts val="4300"/>
              <a:buFont typeface="Montserrat" panose="02000505000000020004" pitchFamily="2" charset="0"/>
              <a:buNone/>
            </a:pPr>
            <a:r>
              <a:rPr lang="en-US" altLang="en-US" sz="4300">
                <a:solidFill>
                  <a:srgbClr val="FFFFFF"/>
                </a:solidFill>
                <a:latin typeface="Montserrat" panose="02000505000000020004" pitchFamily="2" charset="0"/>
                <a:sym typeface="Montserrat" panose="02000505000000020004" pitchFamily="2" charset="0"/>
              </a:rPr>
              <a:t>07</a:t>
            </a:r>
            <a:endParaRPr lang="en-US" altLang="en-US"/>
          </a:p>
        </p:txBody>
      </p:sp>
      <p:sp>
        <p:nvSpPr>
          <p:cNvPr id="59423" name="Google Shape;1028;p35">
            <a:extLst>
              <a:ext uri="{FF2B5EF4-FFF2-40B4-BE49-F238E27FC236}">
                <a16:creationId xmlns:a16="http://schemas.microsoft.com/office/drawing/2014/main" id="{78F5163D-930D-4AC7-B31C-18A17808B8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29100" y="4008438"/>
            <a:ext cx="1016000" cy="801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FFFF"/>
              </a:buClr>
              <a:buSzPts val="4300"/>
              <a:buFont typeface="Montserrat" panose="02000505000000020004" pitchFamily="2" charset="0"/>
              <a:buNone/>
            </a:pPr>
            <a:r>
              <a:rPr lang="en-US" altLang="en-US" sz="4300">
                <a:solidFill>
                  <a:srgbClr val="FFFFFF"/>
                </a:solidFill>
                <a:latin typeface="Montserrat" panose="02000505000000020004" pitchFamily="2" charset="0"/>
                <a:sym typeface="Montserrat" panose="02000505000000020004" pitchFamily="2" charset="0"/>
              </a:rPr>
              <a:t>03</a:t>
            </a:r>
            <a:endParaRPr lang="en-US" altLang="en-US"/>
          </a:p>
        </p:txBody>
      </p:sp>
      <p:sp>
        <p:nvSpPr>
          <p:cNvPr id="59424" name="Google Shape;1029;p35">
            <a:extLst>
              <a:ext uri="{FF2B5EF4-FFF2-40B4-BE49-F238E27FC236}">
                <a16:creationId xmlns:a16="http://schemas.microsoft.com/office/drawing/2014/main" id="{52C566DB-8DFB-4D39-9D1F-677817C5BC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72338" y="4022725"/>
            <a:ext cx="1036637" cy="80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FFFF"/>
              </a:buClr>
              <a:buSzPts val="4300"/>
              <a:buFont typeface="Montserrat" panose="02000505000000020004" pitchFamily="2" charset="0"/>
              <a:buNone/>
            </a:pPr>
            <a:r>
              <a:rPr lang="en-US" altLang="en-US" sz="4300">
                <a:solidFill>
                  <a:srgbClr val="FFFFFF"/>
                </a:solidFill>
                <a:latin typeface="Montserrat" panose="02000505000000020004" pitchFamily="2" charset="0"/>
                <a:sym typeface="Montserrat" panose="02000505000000020004" pitchFamily="2" charset="0"/>
              </a:rPr>
              <a:t>06</a:t>
            </a:r>
            <a:endParaRPr lang="en-US" altLang="en-US"/>
          </a:p>
        </p:txBody>
      </p:sp>
      <p:sp>
        <p:nvSpPr>
          <p:cNvPr id="59425" name="Google Shape;1030;p35">
            <a:extLst>
              <a:ext uri="{FF2B5EF4-FFF2-40B4-BE49-F238E27FC236}">
                <a16:creationId xmlns:a16="http://schemas.microsoft.com/office/drawing/2014/main" id="{7C8731AE-E97D-44A8-AAE1-2F58A2DAE4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43413" y="4948238"/>
            <a:ext cx="1011237" cy="801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FFFF"/>
              </a:buClr>
              <a:buSzPts val="4300"/>
              <a:buFont typeface="Montserrat" panose="02000505000000020004" pitchFamily="2" charset="0"/>
              <a:buNone/>
            </a:pPr>
            <a:r>
              <a:rPr lang="en-US" altLang="en-US" sz="4300">
                <a:solidFill>
                  <a:srgbClr val="FFFFFF"/>
                </a:solidFill>
                <a:latin typeface="Montserrat" panose="02000505000000020004" pitchFamily="2" charset="0"/>
                <a:sym typeface="Montserrat" panose="02000505000000020004" pitchFamily="2" charset="0"/>
              </a:rPr>
              <a:t>04</a:t>
            </a:r>
            <a:endParaRPr lang="en-US" altLang="en-US"/>
          </a:p>
        </p:txBody>
      </p:sp>
      <p:sp>
        <p:nvSpPr>
          <p:cNvPr id="59426" name="Google Shape;1031;p35">
            <a:extLst>
              <a:ext uri="{FF2B5EF4-FFF2-40B4-BE49-F238E27FC236}">
                <a16:creationId xmlns:a16="http://schemas.microsoft.com/office/drawing/2014/main" id="{48B4EAE5-265A-4BD1-A555-C1086DF42D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67550" y="5008563"/>
            <a:ext cx="1016000" cy="801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FFFF"/>
              </a:buClr>
              <a:buSzPts val="4300"/>
              <a:buFont typeface="Montserrat" panose="02000505000000020004" pitchFamily="2" charset="0"/>
              <a:buNone/>
            </a:pPr>
            <a:r>
              <a:rPr lang="en-US" altLang="en-US" sz="4300">
                <a:solidFill>
                  <a:srgbClr val="FFFFFF"/>
                </a:solidFill>
                <a:latin typeface="Montserrat" panose="02000505000000020004" pitchFamily="2" charset="0"/>
                <a:sym typeface="Montserrat" panose="02000505000000020004" pitchFamily="2" charset="0"/>
              </a:rPr>
              <a:t>05</a:t>
            </a:r>
            <a:endParaRPr lang="en-US" altLang="en-US"/>
          </a:p>
        </p:txBody>
      </p:sp>
      <p:sp>
        <p:nvSpPr>
          <p:cNvPr id="59427" name="Google Shape;1032;p35">
            <a:extLst>
              <a:ext uri="{FF2B5EF4-FFF2-40B4-BE49-F238E27FC236}">
                <a16:creationId xmlns:a16="http://schemas.microsoft.com/office/drawing/2014/main" id="{09E117BC-2CF5-4240-97FD-6C650D41549E}"/>
              </a:ext>
            </a:extLst>
          </p:cNvPr>
          <p:cNvSpPr>
            <a:spLocks/>
          </p:cNvSpPr>
          <p:nvPr/>
        </p:nvSpPr>
        <p:spPr bwMode="auto">
          <a:xfrm>
            <a:off x="654050" y="2343150"/>
            <a:ext cx="493713" cy="596900"/>
          </a:xfrm>
          <a:custGeom>
            <a:avLst/>
            <a:gdLst>
              <a:gd name="T0" fmla="*/ 187270 w 116"/>
              <a:gd name="T1" fmla="*/ 596900 h 140"/>
              <a:gd name="T2" fmla="*/ 187270 w 116"/>
              <a:gd name="T3" fmla="*/ 554264 h 140"/>
              <a:gd name="T4" fmla="*/ 331979 w 116"/>
              <a:gd name="T5" fmla="*/ 520156 h 140"/>
              <a:gd name="T6" fmla="*/ 165990 w 116"/>
              <a:gd name="T7" fmla="*/ 520156 h 140"/>
              <a:gd name="T8" fmla="*/ 310699 w 116"/>
              <a:gd name="T9" fmla="*/ 541474 h 140"/>
              <a:gd name="T10" fmla="*/ 242600 w 116"/>
              <a:gd name="T11" fmla="*/ 294186 h 140"/>
              <a:gd name="T12" fmla="*/ 246857 w 116"/>
              <a:gd name="T13" fmla="*/ 490311 h 140"/>
              <a:gd name="T14" fmla="*/ 246857 w 116"/>
              <a:gd name="T15" fmla="*/ 490311 h 140"/>
              <a:gd name="T16" fmla="*/ 268137 w 116"/>
              <a:gd name="T17" fmla="*/ 294186 h 140"/>
              <a:gd name="T18" fmla="*/ 178758 w 116"/>
              <a:gd name="T19" fmla="*/ 277132 h 140"/>
              <a:gd name="T20" fmla="*/ 178758 w 116"/>
              <a:gd name="T21" fmla="*/ 217442 h 140"/>
              <a:gd name="T22" fmla="*/ 285162 w 116"/>
              <a:gd name="T23" fmla="*/ 247287 h 140"/>
              <a:gd name="T24" fmla="*/ 344748 w 116"/>
              <a:gd name="T25" fmla="*/ 247287 h 140"/>
              <a:gd name="T26" fmla="*/ 85123 w 116"/>
              <a:gd name="T27" fmla="*/ 191861 h 140"/>
              <a:gd name="T28" fmla="*/ 170246 w 116"/>
              <a:gd name="T29" fmla="*/ 468993 h 140"/>
              <a:gd name="T30" fmla="*/ 208551 w 116"/>
              <a:gd name="T31" fmla="*/ 294186 h 140"/>
              <a:gd name="T32" fmla="*/ 127684 w 116"/>
              <a:gd name="T33" fmla="*/ 247287 h 140"/>
              <a:gd name="T34" fmla="*/ 229832 w 116"/>
              <a:gd name="T35" fmla="*/ 243024 h 140"/>
              <a:gd name="T36" fmla="*/ 242600 w 116"/>
              <a:gd name="T37" fmla="*/ 277132 h 140"/>
              <a:gd name="T38" fmla="*/ 268137 w 116"/>
              <a:gd name="T39" fmla="*/ 243024 h 140"/>
              <a:gd name="T40" fmla="*/ 353260 w 116"/>
              <a:gd name="T41" fmla="*/ 208915 h 140"/>
              <a:gd name="T42" fmla="*/ 314955 w 116"/>
              <a:gd name="T43" fmla="*/ 294186 h 140"/>
              <a:gd name="T44" fmla="*/ 297930 w 116"/>
              <a:gd name="T45" fmla="*/ 490311 h 140"/>
              <a:gd name="T46" fmla="*/ 395822 w 116"/>
              <a:gd name="T47" fmla="*/ 306977 h 140"/>
              <a:gd name="T48" fmla="*/ 246857 w 116"/>
              <a:gd name="T49" fmla="*/ 0 h 140"/>
              <a:gd name="T50" fmla="*/ 229832 w 116"/>
              <a:gd name="T51" fmla="*/ 55426 h 140"/>
              <a:gd name="T52" fmla="*/ 263881 w 116"/>
              <a:gd name="T53" fmla="*/ 55426 h 140"/>
              <a:gd name="T54" fmla="*/ 357516 w 116"/>
              <a:gd name="T55" fmla="*/ 25581 h 140"/>
              <a:gd name="T56" fmla="*/ 319211 w 116"/>
              <a:gd name="T57" fmla="*/ 63954 h 140"/>
              <a:gd name="T58" fmla="*/ 349004 w 116"/>
              <a:gd name="T59" fmla="*/ 81008 h 140"/>
              <a:gd name="T60" fmla="*/ 442639 w 116"/>
              <a:gd name="T61" fmla="*/ 81008 h 140"/>
              <a:gd name="T62" fmla="*/ 391565 w 116"/>
              <a:gd name="T63" fmla="*/ 102326 h 140"/>
              <a:gd name="T64" fmla="*/ 417102 w 116"/>
              <a:gd name="T65" fmla="*/ 132171 h 140"/>
              <a:gd name="T66" fmla="*/ 493713 w 116"/>
              <a:gd name="T67" fmla="*/ 174806 h 140"/>
              <a:gd name="T68" fmla="*/ 438383 w 116"/>
              <a:gd name="T69" fmla="*/ 166279 h 140"/>
              <a:gd name="T70" fmla="*/ 446895 w 116"/>
              <a:gd name="T71" fmla="*/ 204651 h 140"/>
              <a:gd name="T72" fmla="*/ 493713 w 116"/>
              <a:gd name="T73" fmla="*/ 281396 h 140"/>
              <a:gd name="T74" fmla="*/ 446895 w 116"/>
              <a:gd name="T75" fmla="*/ 251551 h 140"/>
              <a:gd name="T76" fmla="*/ 438383 w 116"/>
              <a:gd name="T77" fmla="*/ 285659 h 140"/>
              <a:gd name="T78" fmla="*/ 165990 w 116"/>
              <a:gd name="T79" fmla="*/ 85271 h 140"/>
              <a:gd name="T80" fmla="*/ 157477 w 116"/>
              <a:gd name="T81" fmla="*/ 34109 h 140"/>
              <a:gd name="T82" fmla="*/ 127684 w 116"/>
              <a:gd name="T83" fmla="*/ 51163 h 140"/>
              <a:gd name="T84" fmla="*/ 102148 w 116"/>
              <a:gd name="T85" fmla="*/ 127907 h 140"/>
              <a:gd name="T86" fmla="*/ 76611 w 116"/>
              <a:gd name="T87" fmla="*/ 81008 h 140"/>
              <a:gd name="T88" fmla="*/ 55330 w 116"/>
              <a:gd name="T89" fmla="*/ 106589 h 140"/>
              <a:gd name="T90" fmla="*/ 68098 w 116"/>
              <a:gd name="T91" fmla="*/ 187597 h 140"/>
              <a:gd name="T92" fmla="*/ 21281 w 116"/>
              <a:gd name="T93" fmla="*/ 162016 h 140"/>
              <a:gd name="T94" fmla="*/ 12768 w 116"/>
              <a:gd name="T95" fmla="*/ 196124 h 140"/>
              <a:gd name="T96" fmla="*/ 68098 w 116"/>
              <a:gd name="T97" fmla="*/ 264341 h 140"/>
              <a:gd name="T98" fmla="*/ 17025 w 116"/>
              <a:gd name="T99" fmla="*/ 260078 h 140"/>
              <a:gd name="T100" fmla="*/ 21281 w 116"/>
              <a:gd name="T101" fmla="*/ 294186 h 140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116" h="140" extrusionOk="0">
                <a:moveTo>
                  <a:pt x="78" y="135"/>
                </a:moveTo>
                <a:cubicBezTo>
                  <a:pt x="78" y="138"/>
                  <a:pt x="76" y="140"/>
                  <a:pt x="73" y="140"/>
                </a:cubicBezTo>
                <a:cubicBezTo>
                  <a:pt x="44" y="140"/>
                  <a:pt x="44" y="140"/>
                  <a:pt x="44" y="140"/>
                </a:cubicBezTo>
                <a:cubicBezTo>
                  <a:pt x="41" y="140"/>
                  <a:pt x="39" y="138"/>
                  <a:pt x="39" y="135"/>
                </a:cubicBezTo>
                <a:cubicBezTo>
                  <a:pt x="39" y="135"/>
                  <a:pt x="39" y="135"/>
                  <a:pt x="39" y="135"/>
                </a:cubicBezTo>
                <a:cubicBezTo>
                  <a:pt x="39" y="132"/>
                  <a:pt x="41" y="130"/>
                  <a:pt x="44" y="130"/>
                </a:cubicBezTo>
                <a:cubicBezTo>
                  <a:pt x="73" y="130"/>
                  <a:pt x="73" y="130"/>
                  <a:pt x="73" y="130"/>
                </a:cubicBezTo>
                <a:cubicBezTo>
                  <a:pt x="76" y="130"/>
                  <a:pt x="78" y="132"/>
                  <a:pt x="78" y="135"/>
                </a:cubicBezTo>
                <a:close/>
                <a:moveTo>
                  <a:pt x="78" y="122"/>
                </a:moveTo>
                <a:cubicBezTo>
                  <a:pt x="78" y="120"/>
                  <a:pt x="76" y="118"/>
                  <a:pt x="73" y="118"/>
                </a:cubicBezTo>
                <a:cubicBezTo>
                  <a:pt x="44" y="118"/>
                  <a:pt x="44" y="118"/>
                  <a:pt x="44" y="118"/>
                </a:cubicBezTo>
                <a:cubicBezTo>
                  <a:pt x="41" y="118"/>
                  <a:pt x="39" y="120"/>
                  <a:pt x="39" y="122"/>
                </a:cubicBezTo>
                <a:cubicBezTo>
                  <a:pt x="39" y="122"/>
                  <a:pt x="39" y="122"/>
                  <a:pt x="39" y="122"/>
                </a:cubicBezTo>
                <a:cubicBezTo>
                  <a:pt x="39" y="125"/>
                  <a:pt x="41" y="127"/>
                  <a:pt x="44" y="127"/>
                </a:cubicBezTo>
                <a:cubicBezTo>
                  <a:pt x="73" y="127"/>
                  <a:pt x="73" y="127"/>
                  <a:pt x="73" y="127"/>
                </a:cubicBezTo>
                <a:cubicBezTo>
                  <a:pt x="76" y="127"/>
                  <a:pt x="78" y="125"/>
                  <a:pt x="78" y="122"/>
                </a:cubicBezTo>
                <a:close/>
                <a:moveTo>
                  <a:pt x="63" y="69"/>
                </a:moveTo>
                <a:cubicBezTo>
                  <a:pt x="57" y="69"/>
                  <a:pt x="57" y="69"/>
                  <a:pt x="57" y="69"/>
                </a:cubicBezTo>
                <a:cubicBezTo>
                  <a:pt x="54" y="69"/>
                  <a:pt x="54" y="69"/>
                  <a:pt x="54" y="69"/>
                </a:cubicBezTo>
                <a:cubicBezTo>
                  <a:pt x="54" y="115"/>
                  <a:pt x="54" y="115"/>
                  <a:pt x="54" y="115"/>
                </a:cubicBezTo>
                <a:cubicBezTo>
                  <a:pt x="55" y="115"/>
                  <a:pt x="57" y="115"/>
                  <a:pt x="58" y="115"/>
                </a:cubicBezTo>
                <a:cubicBezTo>
                  <a:pt x="58" y="115"/>
                  <a:pt x="58" y="115"/>
                  <a:pt x="58" y="115"/>
                </a:cubicBezTo>
                <a:cubicBezTo>
                  <a:pt x="58" y="115"/>
                  <a:pt x="58" y="115"/>
                  <a:pt x="58" y="115"/>
                </a:cubicBezTo>
                <a:cubicBezTo>
                  <a:pt x="58" y="115"/>
                  <a:pt x="58" y="115"/>
                  <a:pt x="58" y="115"/>
                </a:cubicBezTo>
                <a:cubicBezTo>
                  <a:pt x="58" y="115"/>
                  <a:pt x="58" y="115"/>
                  <a:pt x="58" y="115"/>
                </a:cubicBezTo>
                <a:cubicBezTo>
                  <a:pt x="60" y="115"/>
                  <a:pt x="61" y="115"/>
                  <a:pt x="63" y="115"/>
                </a:cubicBezTo>
                <a:lnTo>
                  <a:pt x="63" y="69"/>
                </a:lnTo>
                <a:close/>
                <a:moveTo>
                  <a:pt x="42" y="51"/>
                </a:moveTo>
                <a:cubicBezTo>
                  <a:pt x="38" y="51"/>
                  <a:pt x="35" y="54"/>
                  <a:pt x="35" y="58"/>
                </a:cubicBezTo>
                <a:cubicBezTo>
                  <a:pt x="35" y="61"/>
                  <a:pt x="38" y="65"/>
                  <a:pt x="42" y="65"/>
                </a:cubicBezTo>
                <a:cubicBezTo>
                  <a:pt x="49" y="65"/>
                  <a:pt x="49" y="65"/>
                  <a:pt x="49" y="65"/>
                </a:cubicBezTo>
                <a:cubicBezTo>
                  <a:pt x="49" y="58"/>
                  <a:pt x="49" y="58"/>
                  <a:pt x="49" y="58"/>
                </a:cubicBezTo>
                <a:cubicBezTo>
                  <a:pt x="49" y="54"/>
                  <a:pt x="46" y="51"/>
                  <a:pt x="42" y="51"/>
                </a:cubicBezTo>
                <a:close/>
                <a:moveTo>
                  <a:pt x="81" y="58"/>
                </a:moveTo>
                <a:cubicBezTo>
                  <a:pt x="81" y="54"/>
                  <a:pt x="78" y="51"/>
                  <a:pt x="74" y="51"/>
                </a:cubicBezTo>
                <a:cubicBezTo>
                  <a:pt x="71" y="51"/>
                  <a:pt x="67" y="54"/>
                  <a:pt x="67" y="58"/>
                </a:cubicBezTo>
                <a:cubicBezTo>
                  <a:pt x="67" y="65"/>
                  <a:pt x="67" y="65"/>
                  <a:pt x="67" y="65"/>
                </a:cubicBezTo>
                <a:cubicBezTo>
                  <a:pt x="74" y="65"/>
                  <a:pt x="74" y="65"/>
                  <a:pt x="74" y="65"/>
                </a:cubicBezTo>
                <a:cubicBezTo>
                  <a:pt x="78" y="65"/>
                  <a:pt x="81" y="61"/>
                  <a:pt x="81" y="58"/>
                </a:cubicBezTo>
                <a:close/>
                <a:moveTo>
                  <a:pt x="97" y="45"/>
                </a:moveTo>
                <a:cubicBezTo>
                  <a:pt x="94" y="33"/>
                  <a:pt x="79" y="19"/>
                  <a:pt x="58" y="19"/>
                </a:cubicBezTo>
                <a:cubicBezTo>
                  <a:pt x="38" y="19"/>
                  <a:pt x="23" y="33"/>
                  <a:pt x="20" y="45"/>
                </a:cubicBezTo>
                <a:cubicBezTo>
                  <a:pt x="17" y="54"/>
                  <a:pt x="19" y="63"/>
                  <a:pt x="24" y="72"/>
                </a:cubicBezTo>
                <a:cubicBezTo>
                  <a:pt x="28" y="80"/>
                  <a:pt x="32" y="86"/>
                  <a:pt x="36" y="94"/>
                </a:cubicBezTo>
                <a:cubicBezTo>
                  <a:pt x="38" y="99"/>
                  <a:pt x="38" y="105"/>
                  <a:pt x="40" y="110"/>
                </a:cubicBezTo>
                <a:cubicBezTo>
                  <a:pt x="40" y="113"/>
                  <a:pt x="42" y="115"/>
                  <a:pt x="46" y="115"/>
                </a:cubicBezTo>
                <a:cubicBezTo>
                  <a:pt x="47" y="115"/>
                  <a:pt x="48" y="115"/>
                  <a:pt x="49" y="115"/>
                </a:cubicBezTo>
                <a:cubicBezTo>
                  <a:pt x="49" y="69"/>
                  <a:pt x="49" y="69"/>
                  <a:pt x="49" y="69"/>
                </a:cubicBezTo>
                <a:cubicBezTo>
                  <a:pt x="42" y="69"/>
                  <a:pt x="42" y="69"/>
                  <a:pt x="42" y="69"/>
                </a:cubicBezTo>
                <a:cubicBezTo>
                  <a:pt x="39" y="69"/>
                  <a:pt x="36" y="68"/>
                  <a:pt x="34" y="66"/>
                </a:cubicBezTo>
                <a:cubicBezTo>
                  <a:pt x="32" y="64"/>
                  <a:pt x="30" y="61"/>
                  <a:pt x="30" y="58"/>
                </a:cubicBezTo>
                <a:cubicBezTo>
                  <a:pt x="30" y="55"/>
                  <a:pt x="32" y="52"/>
                  <a:pt x="34" y="49"/>
                </a:cubicBezTo>
                <a:cubicBezTo>
                  <a:pt x="36" y="47"/>
                  <a:pt x="39" y="46"/>
                  <a:pt x="42" y="46"/>
                </a:cubicBezTo>
                <a:cubicBezTo>
                  <a:pt x="48" y="46"/>
                  <a:pt x="54" y="51"/>
                  <a:pt x="54" y="57"/>
                </a:cubicBezTo>
                <a:cubicBezTo>
                  <a:pt x="54" y="57"/>
                  <a:pt x="54" y="57"/>
                  <a:pt x="54" y="57"/>
                </a:cubicBezTo>
                <a:cubicBezTo>
                  <a:pt x="54" y="65"/>
                  <a:pt x="54" y="65"/>
                  <a:pt x="54" y="65"/>
                </a:cubicBezTo>
                <a:cubicBezTo>
                  <a:pt x="57" y="65"/>
                  <a:pt x="57" y="65"/>
                  <a:pt x="57" y="65"/>
                </a:cubicBezTo>
                <a:cubicBezTo>
                  <a:pt x="63" y="65"/>
                  <a:pt x="63" y="65"/>
                  <a:pt x="63" y="65"/>
                </a:cubicBezTo>
                <a:cubicBezTo>
                  <a:pt x="63" y="57"/>
                  <a:pt x="63" y="57"/>
                  <a:pt x="63" y="57"/>
                </a:cubicBezTo>
                <a:cubicBezTo>
                  <a:pt x="63" y="57"/>
                  <a:pt x="63" y="57"/>
                  <a:pt x="63" y="57"/>
                </a:cubicBezTo>
                <a:cubicBezTo>
                  <a:pt x="63" y="54"/>
                  <a:pt x="64" y="52"/>
                  <a:pt x="66" y="49"/>
                </a:cubicBezTo>
                <a:cubicBezTo>
                  <a:pt x="68" y="47"/>
                  <a:pt x="71" y="46"/>
                  <a:pt x="74" y="46"/>
                </a:cubicBezTo>
                <a:cubicBezTo>
                  <a:pt x="78" y="46"/>
                  <a:pt x="80" y="47"/>
                  <a:pt x="83" y="49"/>
                </a:cubicBezTo>
                <a:cubicBezTo>
                  <a:pt x="85" y="52"/>
                  <a:pt x="86" y="55"/>
                  <a:pt x="86" y="58"/>
                </a:cubicBezTo>
                <a:cubicBezTo>
                  <a:pt x="86" y="61"/>
                  <a:pt x="85" y="64"/>
                  <a:pt x="83" y="66"/>
                </a:cubicBezTo>
                <a:cubicBezTo>
                  <a:pt x="80" y="68"/>
                  <a:pt x="78" y="69"/>
                  <a:pt x="74" y="69"/>
                </a:cubicBezTo>
                <a:cubicBezTo>
                  <a:pt x="67" y="69"/>
                  <a:pt x="67" y="69"/>
                  <a:pt x="67" y="69"/>
                </a:cubicBezTo>
                <a:cubicBezTo>
                  <a:pt x="67" y="115"/>
                  <a:pt x="67" y="115"/>
                  <a:pt x="67" y="115"/>
                </a:cubicBezTo>
                <a:cubicBezTo>
                  <a:pt x="68" y="115"/>
                  <a:pt x="69" y="115"/>
                  <a:pt x="70" y="115"/>
                </a:cubicBezTo>
                <a:cubicBezTo>
                  <a:pt x="75" y="115"/>
                  <a:pt x="76" y="113"/>
                  <a:pt x="77" y="110"/>
                </a:cubicBezTo>
                <a:cubicBezTo>
                  <a:pt x="78" y="105"/>
                  <a:pt x="79" y="99"/>
                  <a:pt x="81" y="94"/>
                </a:cubicBezTo>
                <a:cubicBezTo>
                  <a:pt x="84" y="86"/>
                  <a:pt x="88" y="80"/>
                  <a:pt x="93" y="72"/>
                </a:cubicBezTo>
                <a:cubicBezTo>
                  <a:pt x="97" y="63"/>
                  <a:pt x="99" y="54"/>
                  <a:pt x="97" y="45"/>
                </a:cubicBezTo>
                <a:close/>
                <a:moveTo>
                  <a:pt x="62" y="5"/>
                </a:moveTo>
                <a:cubicBezTo>
                  <a:pt x="62" y="2"/>
                  <a:pt x="61" y="0"/>
                  <a:pt x="58" y="0"/>
                </a:cubicBezTo>
                <a:cubicBezTo>
                  <a:pt x="58" y="0"/>
                  <a:pt x="58" y="0"/>
                  <a:pt x="58" y="0"/>
                </a:cubicBezTo>
                <a:cubicBezTo>
                  <a:pt x="56" y="0"/>
                  <a:pt x="54" y="2"/>
                  <a:pt x="54" y="5"/>
                </a:cubicBezTo>
                <a:cubicBezTo>
                  <a:pt x="54" y="13"/>
                  <a:pt x="54" y="13"/>
                  <a:pt x="54" y="13"/>
                </a:cubicBezTo>
                <a:cubicBezTo>
                  <a:pt x="54" y="15"/>
                  <a:pt x="56" y="17"/>
                  <a:pt x="58" y="17"/>
                </a:cubicBezTo>
                <a:cubicBezTo>
                  <a:pt x="58" y="17"/>
                  <a:pt x="58" y="17"/>
                  <a:pt x="58" y="17"/>
                </a:cubicBezTo>
                <a:cubicBezTo>
                  <a:pt x="61" y="17"/>
                  <a:pt x="62" y="15"/>
                  <a:pt x="62" y="13"/>
                </a:cubicBezTo>
                <a:lnTo>
                  <a:pt x="62" y="5"/>
                </a:lnTo>
                <a:close/>
                <a:moveTo>
                  <a:pt x="86" y="12"/>
                </a:moveTo>
                <a:cubicBezTo>
                  <a:pt x="87" y="10"/>
                  <a:pt x="86" y="7"/>
                  <a:pt x="84" y="6"/>
                </a:cubicBezTo>
                <a:cubicBezTo>
                  <a:pt x="84" y="6"/>
                  <a:pt x="84" y="6"/>
                  <a:pt x="84" y="6"/>
                </a:cubicBezTo>
                <a:cubicBezTo>
                  <a:pt x="82" y="5"/>
                  <a:pt x="80" y="6"/>
                  <a:pt x="79" y="8"/>
                </a:cubicBezTo>
                <a:cubicBezTo>
                  <a:pt x="75" y="15"/>
                  <a:pt x="75" y="15"/>
                  <a:pt x="75" y="15"/>
                </a:cubicBezTo>
                <a:cubicBezTo>
                  <a:pt x="74" y="17"/>
                  <a:pt x="74" y="19"/>
                  <a:pt x="77" y="20"/>
                </a:cubicBezTo>
                <a:cubicBezTo>
                  <a:pt x="77" y="20"/>
                  <a:pt x="77" y="20"/>
                  <a:pt x="77" y="20"/>
                </a:cubicBezTo>
                <a:cubicBezTo>
                  <a:pt x="79" y="21"/>
                  <a:pt x="81" y="21"/>
                  <a:pt x="82" y="19"/>
                </a:cubicBezTo>
                <a:lnTo>
                  <a:pt x="86" y="12"/>
                </a:lnTo>
                <a:close/>
                <a:moveTo>
                  <a:pt x="103" y="25"/>
                </a:moveTo>
                <a:cubicBezTo>
                  <a:pt x="105" y="24"/>
                  <a:pt x="105" y="21"/>
                  <a:pt x="104" y="19"/>
                </a:cubicBezTo>
                <a:cubicBezTo>
                  <a:pt x="104" y="19"/>
                  <a:pt x="104" y="19"/>
                  <a:pt x="104" y="19"/>
                </a:cubicBezTo>
                <a:cubicBezTo>
                  <a:pt x="102" y="18"/>
                  <a:pt x="99" y="17"/>
                  <a:pt x="98" y="19"/>
                </a:cubicBezTo>
                <a:cubicBezTo>
                  <a:pt x="92" y="24"/>
                  <a:pt x="92" y="24"/>
                  <a:pt x="92" y="24"/>
                </a:cubicBezTo>
                <a:cubicBezTo>
                  <a:pt x="90" y="26"/>
                  <a:pt x="90" y="28"/>
                  <a:pt x="92" y="30"/>
                </a:cubicBezTo>
                <a:cubicBezTo>
                  <a:pt x="92" y="30"/>
                  <a:pt x="92" y="30"/>
                  <a:pt x="92" y="30"/>
                </a:cubicBezTo>
                <a:cubicBezTo>
                  <a:pt x="93" y="32"/>
                  <a:pt x="96" y="32"/>
                  <a:pt x="98" y="31"/>
                </a:cubicBezTo>
                <a:lnTo>
                  <a:pt x="103" y="25"/>
                </a:lnTo>
                <a:close/>
                <a:moveTo>
                  <a:pt x="113" y="46"/>
                </a:moveTo>
                <a:cubicBezTo>
                  <a:pt x="115" y="46"/>
                  <a:pt x="116" y="44"/>
                  <a:pt x="116" y="41"/>
                </a:cubicBezTo>
                <a:cubicBezTo>
                  <a:pt x="116" y="41"/>
                  <a:pt x="116" y="41"/>
                  <a:pt x="116" y="41"/>
                </a:cubicBezTo>
                <a:cubicBezTo>
                  <a:pt x="116" y="39"/>
                  <a:pt x="113" y="37"/>
                  <a:pt x="111" y="38"/>
                </a:cubicBezTo>
                <a:cubicBezTo>
                  <a:pt x="103" y="39"/>
                  <a:pt x="103" y="39"/>
                  <a:pt x="103" y="39"/>
                </a:cubicBezTo>
                <a:cubicBezTo>
                  <a:pt x="101" y="40"/>
                  <a:pt x="99" y="42"/>
                  <a:pt x="100" y="44"/>
                </a:cubicBezTo>
                <a:cubicBezTo>
                  <a:pt x="100" y="44"/>
                  <a:pt x="100" y="44"/>
                  <a:pt x="100" y="44"/>
                </a:cubicBezTo>
                <a:cubicBezTo>
                  <a:pt x="100" y="46"/>
                  <a:pt x="103" y="48"/>
                  <a:pt x="105" y="48"/>
                </a:cubicBezTo>
                <a:lnTo>
                  <a:pt x="113" y="46"/>
                </a:lnTo>
                <a:close/>
                <a:moveTo>
                  <a:pt x="111" y="69"/>
                </a:moveTo>
                <a:cubicBezTo>
                  <a:pt x="113" y="69"/>
                  <a:pt x="115" y="68"/>
                  <a:pt x="116" y="66"/>
                </a:cubicBezTo>
                <a:cubicBezTo>
                  <a:pt x="116" y="66"/>
                  <a:pt x="116" y="66"/>
                  <a:pt x="116" y="66"/>
                </a:cubicBezTo>
                <a:cubicBezTo>
                  <a:pt x="116" y="63"/>
                  <a:pt x="115" y="61"/>
                  <a:pt x="112" y="61"/>
                </a:cubicBezTo>
                <a:cubicBezTo>
                  <a:pt x="105" y="59"/>
                  <a:pt x="105" y="59"/>
                  <a:pt x="105" y="59"/>
                </a:cubicBezTo>
                <a:cubicBezTo>
                  <a:pt x="102" y="59"/>
                  <a:pt x="100" y="60"/>
                  <a:pt x="100" y="62"/>
                </a:cubicBezTo>
                <a:cubicBezTo>
                  <a:pt x="100" y="62"/>
                  <a:pt x="100" y="62"/>
                  <a:pt x="100" y="62"/>
                </a:cubicBezTo>
                <a:cubicBezTo>
                  <a:pt x="99" y="65"/>
                  <a:pt x="101" y="67"/>
                  <a:pt x="103" y="67"/>
                </a:cubicBezTo>
                <a:lnTo>
                  <a:pt x="111" y="69"/>
                </a:lnTo>
                <a:close/>
                <a:moveTo>
                  <a:pt x="34" y="19"/>
                </a:moveTo>
                <a:cubicBezTo>
                  <a:pt x="35" y="21"/>
                  <a:pt x="37" y="21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41" y="19"/>
                  <a:pt x="42" y="17"/>
                  <a:pt x="41" y="15"/>
                </a:cubicBezTo>
                <a:cubicBezTo>
                  <a:pt x="37" y="8"/>
                  <a:pt x="37" y="8"/>
                  <a:pt x="37" y="8"/>
                </a:cubicBezTo>
                <a:cubicBezTo>
                  <a:pt x="36" y="6"/>
                  <a:pt x="34" y="5"/>
                  <a:pt x="32" y="6"/>
                </a:cubicBezTo>
                <a:cubicBezTo>
                  <a:pt x="32" y="6"/>
                  <a:pt x="32" y="6"/>
                  <a:pt x="32" y="6"/>
                </a:cubicBezTo>
                <a:cubicBezTo>
                  <a:pt x="30" y="7"/>
                  <a:pt x="29" y="10"/>
                  <a:pt x="30" y="12"/>
                </a:cubicBezTo>
                <a:lnTo>
                  <a:pt x="34" y="19"/>
                </a:lnTo>
                <a:close/>
                <a:moveTo>
                  <a:pt x="18" y="31"/>
                </a:moveTo>
                <a:cubicBezTo>
                  <a:pt x="20" y="32"/>
                  <a:pt x="23" y="32"/>
                  <a:pt x="24" y="30"/>
                </a:cubicBezTo>
                <a:cubicBezTo>
                  <a:pt x="24" y="30"/>
                  <a:pt x="24" y="30"/>
                  <a:pt x="24" y="30"/>
                </a:cubicBezTo>
                <a:cubicBezTo>
                  <a:pt x="26" y="28"/>
                  <a:pt x="26" y="26"/>
                  <a:pt x="24" y="24"/>
                </a:cubicBezTo>
                <a:cubicBezTo>
                  <a:pt x="18" y="19"/>
                  <a:pt x="18" y="19"/>
                  <a:pt x="18" y="19"/>
                </a:cubicBezTo>
                <a:cubicBezTo>
                  <a:pt x="16" y="17"/>
                  <a:pt x="14" y="18"/>
                  <a:pt x="12" y="19"/>
                </a:cubicBezTo>
                <a:cubicBezTo>
                  <a:pt x="12" y="19"/>
                  <a:pt x="12" y="19"/>
                  <a:pt x="12" y="19"/>
                </a:cubicBezTo>
                <a:cubicBezTo>
                  <a:pt x="11" y="21"/>
                  <a:pt x="11" y="24"/>
                  <a:pt x="13" y="25"/>
                </a:cubicBezTo>
                <a:lnTo>
                  <a:pt x="18" y="31"/>
                </a:lnTo>
                <a:close/>
                <a:moveTo>
                  <a:pt x="11" y="48"/>
                </a:moveTo>
                <a:cubicBezTo>
                  <a:pt x="13" y="48"/>
                  <a:pt x="16" y="46"/>
                  <a:pt x="16" y="44"/>
                </a:cubicBezTo>
                <a:cubicBezTo>
                  <a:pt x="16" y="44"/>
                  <a:pt x="16" y="44"/>
                  <a:pt x="16" y="44"/>
                </a:cubicBezTo>
                <a:cubicBezTo>
                  <a:pt x="16" y="42"/>
                  <a:pt x="15" y="40"/>
                  <a:pt x="13" y="39"/>
                </a:cubicBezTo>
                <a:cubicBezTo>
                  <a:pt x="5" y="38"/>
                  <a:pt x="5" y="38"/>
                  <a:pt x="5" y="38"/>
                </a:cubicBezTo>
                <a:cubicBezTo>
                  <a:pt x="3" y="37"/>
                  <a:pt x="0" y="39"/>
                  <a:pt x="0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4"/>
                  <a:pt x="1" y="46"/>
                  <a:pt x="3" y="46"/>
                </a:cubicBezTo>
                <a:lnTo>
                  <a:pt x="11" y="48"/>
                </a:lnTo>
                <a:close/>
                <a:moveTo>
                  <a:pt x="13" y="67"/>
                </a:moveTo>
                <a:cubicBezTo>
                  <a:pt x="15" y="67"/>
                  <a:pt x="17" y="65"/>
                  <a:pt x="16" y="62"/>
                </a:cubicBezTo>
                <a:cubicBezTo>
                  <a:pt x="16" y="62"/>
                  <a:pt x="16" y="62"/>
                  <a:pt x="16" y="62"/>
                </a:cubicBezTo>
                <a:cubicBezTo>
                  <a:pt x="16" y="60"/>
                  <a:pt x="14" y="59"/>
                  <a:pt x="11" y="59"/>
                </a:cubicBezTo>
                <a:cubicBezTo>
                  <a:pt x="4" y="61"/>
                  <a:pt x="4" y="61"/>
                  <a:pt x="4" y="61"/>
                </a:cubicBezTo>
                <a:cubicBezTo>
                  <a:pt x="1" y="61"/>
                  <a:pt x="0" y="63"/>
                  <a:pt x="0" y="66"/>
                </a:cubicBezTo>
                <a:cubicBezTo>
                  <a:pt x="0" y="66"/>
                  <a:pt x="0" y="66"/>
                  <a:pt x="0" y="66"/>
                </a:cubicBezTo>
                <a:cubicBezTo>
                  <a:pt x="1" y="68"/>
                  <a:pt x="3" y="69"/>
                  <a:pt x="5" y="69"/>
                </a:cubicBezTo>
                <a:lnTo>
                  <a:pt x="13" y="67"/>
                </a:lnTo>
                <a:close/>
              </a:path>
            </a:pathLst>
          </a:custGeom>
          <a:solidFill>
            <a:srgbClr val="69D1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59428" name="Google Shape;1033;p35">
            <a:extLst>
              <a:ext uri="{FF2B5EF4-FFF2-40B4-BE49-F238E27FC236}">
                <a16:creationId xmlns:a16="http://schemas.microsoft.com/office/drawing/2014/main" id="{B5CF4AB3-846B-41A0-909F-CC35AFE38B83}"/>
              </a:ext>
            </a:extLst>
          </p:cNvPr>
          <p:cNvSpPr>
            <a:spLocks/>
          </p:cNvSpPr>
          <p:nvPr/>
        </p:nvSpPr>
        <p:spPr bwMode="auto">
          <a:xfrm>
            <a:off x="11001375" y="4064000"/>
            <a:ext cx="695325" cy="465138"/>
          </a:xfrm>
          <a:custGeom>
            <a:avLst/>
            <a:gdLst>
              <a:gd name="T0" fmla="*/ 537490 w 163"/>
              <a:gd name="T1" fmla="*/ 238970 h 109"/>
              <a:gd name="T2" fmla="*/ 251682 w 163"/>
              <a:gd name="T3" fmla="*/ 115218 h 109"/>
              <a:gd name="T4" fmla="*/ 234619 w 163"/>
              <a:gd name="T5" fmla="*/ 76812 h 109"/>
              <a:gd name="T6" fmla="*/ 554554 w 163"/>
              <a:gd name="T7" fmla="*/ 46941 h 109"/>
              <a:gd name="T8" fmla="*/ 575883 w 163"/>
              <a:gd name="T9" fmla="*/ 12802 h 109"/>
              <a:gd name="T10" fmla="*/ 635604 w 163"/>
              <a:gd name="T11" fmla="*/ 204831 h 109"/>
              <a:gd name="T12" fmla="*/ 695325 w 163"/>
              <a:gd name="T13" fmla="*/ 192029 h 109"/>
              <a:gd name="T14" fmla="*/ 610009 w 163"/>
              <a:gd name="T15" fmla="*/ 0 h 109"/>
              <a:gd name="T16" fmla="*/ 17063 w 163"/>
              <a:gd name="T17" fmla="*/ 251772 h 109"/>
              <a:gd name="T18" fmla="*/ 76784 w 163"/>
              <a:gd name="T19" fmla="*/ 46941 h 109"/>
              <a:gd name="T20" fmla="*/ 34126 w 163"/>
              <a:gd name="T21" fmla="*/ 25604 h 109"/>
              <a:gd name="T22" fmla="*/ 0 w 163"/>
              <a:gd name="T23" fmla="*/ 230435 h 109"/>
              <a:gd name="T24" fmla="*/ 238885 w 163"/>
              <a:gd name="T25" fmla="*/ 388326 h 109"/>
              <a:gd name="T26" fmla="*/ 213290 w 163"/>
              <a:gd name="T27" fmla="*/ 422465 h 109"/>
              <a:gd name="T28" fmla="*/ 251682 w 163"/>
              <a:gd name="T29" fmla="*/ 452336 h 109"/>
              <a:gd name="T30" fmla="*/ 277277 w 163"/>
              <a:gd name="T31" fmla="*/ 422465 h 109"/>
              <a:gd name="T32" fmla="*/ 157835 w 163"/>
              <a:gd name="T33" fmla="*/ 422465 h 109"/>
              <a:gd name="T34" fmla="*/ 221821 w 163"/>
              <a:gd name="T35" fmla="*/ 341386 h 109"/>
              <a:gd name="T36" fmla="*/ 166366 w 163"/>
              <a:gd name="T37" fmla="*/ 366990 h 109"/>
              <a:gd name="T38" fmla="*/ 102379 w 163"/>
              <a:gd name="T39" fmla="*/ 341386 h 109"/>
              <a:gd name="T40" fmla="*/ 140771 w 163"/>
              <a:gd name="T41" fmla="*/ 375524 h 109"/>
              <a:gd name="T42" fmla="*/ 174898 w 163"/>
              <a:gd name="T43" fmla="*/ 294445 h 109"/>
              <a:gd name="T44" fmla="*/ 119442 w 163"/>
              <a:gd name="T45" fmla="*/ 320049 h 109"/>
              <a:gd name="T46" fmla="*/ 93848 w 163"/>
              <a:gd name="T47" fmla="*/ 328584 h 109"/>
              <a:gd name="T48" fmla="*/ 89582 w 163"/>
              <a:gd name="T49" fmla="*/ 251772 h 109"/>
              <a:gd name="T50" fmla="*/ 76784 w 163"/>
              <a:gd name="T51" fmla="*/ 268841 h 109"/>
              <a:gd name="T52" fmla="*/ 59721 w 163"/>
              <a:gd name="T53" fmla="*/ 324316 h 109"/>
              <a:gd name="T54" fmla="*/ 524693 w 163"/>
              <a:gd name="T55" fmla="*/ 290178 h 109"/>
              <a:gd name="T56" fmla="*/ 349795 w 163"/>
              <a:gd name="T57" fmla="*/ 106683 h 109"/>
              <a:gd name="T58" fmla="*/ 251682 w 163"/>
              <a:gd name="T59" fmla="*/ 132287 h 109"/>
              <a:gd name="T60" fmla="*/ 226087 w 163"/>
              <a:gd name="T61" fmla="*/ 64010 h 109"/>
              <a:gd name="T62" fmla="*/ 110911 w 163"/>
              <a:gd name="T63" fmla="*/ 221901 h 109"/>
              <a:gd name="T64" fmla="*/ 183429 w 163"/>
              <a:gd name="T65" fmla="*/ 281643 h 109"/>
              <a:gd name="T66" fmla="*/ 247416 w 163"/>
              <a:gd name="T67" fmla="*/ 362722 h 109"/>
              <a:gd name="T68" fmla="*/ 311403 w 163"/>
              <a:gd name="T69" fmla="*/ 426732 h 109"/>
              <a:gd name="T70" fmla="*/ 328466 w 163"/>
              <a:gd name="T71" fmla="*/ 435267 h 109"/>
              <a:gd name="T72" fmla="*/ 349795 w 163"/>
              <a:gd name="T73" fmla="*/ 396861 h 109"/>
              <a:gd name="T74" fmla="*/ 285808 w 163"/>
              <a:gd name="T75" fmla="*/ 332851 h 109"/>
              <a:gd name="T76" fmla="*/ 392453 w 163"/>
              <a:gd name="T77" fmla="*/ 401128 h 109"/>
              <a:gd name="T78" fmla="*/ 405251 w 163"/>
              <a:gd name="T79" fmla="*/ 354188 h 109"/>
              <a:gd name="T80" fmla="*/ 354061 w 163"/>
              <a:gd name="T81" fmla="*/ 311514 h 109"/>
              <a:gd name="T82" fmla="*/ 366859 w 163"/>
              <a:gd name="T83" fmla="*/ 294445 h 109"/>
              <a:gd name="T84" fmla="*/ 477769 w 163"/>
              <a:gd name="T85" fmla="*/ 345653 h 109"/>
              <a:gd name="T86" fmla="*/ 452175 w 163"/>
              <a:gd name="T87" fmla="*/ 290178 h 109"/>
              <a:gd name="T88" fmla="*/ 413782 w 163"/>
              <a:gd name="T89" fmla="*/ 247505 h 109"/>
              <a:gd name="T90" fmla="*/ 524693 w 163"/>
              <a:gd name="T91" fmla="*/ 290178 h 109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163" h="109" extrusionOk="0">
                <a:moveTo>
                  <a:pt x="130" y="11"/>
                </a:moveTo>
                <a:cubicBezTo>
                  <a:pt x="145" y="48"/>
                  <a:pt x="145" y="48"/>
                  <a:pt x="145" y="48"/>
                </a:cubicBezTo>
                <a:cubicBezTo>
                  <a:pt x="126" y="56"/>
                  <a:pt x="126" y="56"/>
                  <a:pt x="126" y="56"/>
                </a:cubicBezTo>
                <a:cubicBezTo>
                  <a:pt x="116" y="48"/>
                  <a:pt x="85" y="21"/>
                  <a:pt x="83" y="21"/>
                </a:cubicBezTo>
                <a:cubicBezTo>
                  <a:pt x="80" y="21"/>
                  <a:pt x="71" y="25"/>
                  <a:pt x="70" y="25"/>
                </a:cubicBezTo>
                <a:cubicBezTo>
                  <a:pt x="70" y="25"/>
                  <a:pt x="64" y="27"/>
                  <a:pt x="59" y="27"/>
                </a:cubicBezTo>
                <a:cubicBezTo>
                  <a:pt x="57" y="27"/>
                  <a:pt x="55" y="26"/>
                  <a:pt x="54" y="25"/>
                </a:cubicBezTo>
                <a:cubicBezTo>
                  <a:pt x="52" y="25"/>
                  <a:pt x="52" y="24"/>
                  <a:pt x="52" y="23"/>
                </a:cubicBezTo>
                <a:cubicBezTo>
                  <a:pt x="52" y="21"/>
                  <a:pt x="54" y="19"/>
                  <a:pt x="55" y="18"/>
                </a:cubicBezTo>
                <a:cubicBezTo>
                  <a:pt x="63" y="14"/>
                  <a:pt x="85" y="6"/>
                  <a:pt x="87" y="5"/>
                </a:cubicBezTo>
                <a:cubicBezTo>
                  <a:pt x="87" y="5"/>
                  <a:pt x="87" y="5"/>
                  <a:pt x="88" y="5"/>
                </a:cubicBezTo>
                <a:cubicBezTo>
                  <a:pt x="93" y="5"/>
                  <a:pt x="126" y="10"/>
                  <a:pt x="130" y="11"/>
                </a:cubicBezTo>
                <a:close/>
                <a:moveTo>
                  <a:pt x="143" y="0"/>
                </a:moveTo>
                <a:cubicBezTo>
                  <a:pt x="142" y="0"/>
                  <a:pt x="142" y="0"/>
                  <a:pt x="141" y="0"/>
                </a:cubicBezTo>
                <a:cubicBezTo>
                  <a:pt x="135" y="3"/>
                  <a:pt x="135" y="3"/>
                  <a:pt x="135" y="3"/>
                </a:cubicBezTo>
                <a:cubicBezTo>
                  <a:pt x="134" y="3"/>
                  <a:pt x="133" y="4"/>
                  <a:pt x="133" y="5"/>
                </a:cubicBezTo>
                <a:cubicBezTo>
                  <a:pt x="132" y="6"/>
                  <a:pt x="132" y="7"/>
                  <a:pt x="133" y="8"/>
                </a:cubicBezTo>
                <a:cubicBezTo>
                  <a:pt x="149" y="48"/>
                  <a:pt x="149" y="48"/>
                  <a:pt x="149" y="48"/>
                </a:cubicBezTo>
                <a:cubicBezTo>
                  <a:pt x="149" y="50"/>
                  <a:pt x="152" y="51"/>
                  <a:pt x="154" y="50"/>
                </a:cubicBezTo>
                <a:cubicBezTo>
                  <a:pt x="160" y="48"/>
                  <a:pt x="160" y="48"/>
                  <a:pt x="160" y="48"/>
                </a:cubicBezTo>
                <a:cubicBezTo>
                  <a:pt x="161" y="47"/>
                  <a:pt x="162" y="47"/>
                  <a:pt x="163" y="45"/>
                </a:cubicBezTo>
                <a:cubicBezTo>
                  <a:pt x="163" y="44"/>
                  <a:pt x="163" y="43"/>
                  <a:pt x="163" y="42"/>
                </a:cubicBezTo>
                <a:cubicBezTo>
                  <a:pt x="147" y="3"/>
                  <a:pt x="147" y="3"/>
                  <a:pt x="147" y="3"/>
                </a:cubicBezTo>
                <a:cubicBezTo>
                  <a:pt x="146" y="1"/>
                  <a:pt x="145" y="0"/>
                  <a:pt x="143" y="0"/>
                </a:cubicBezTo>
                <a:close/>
                <a:moveTo>
                  <a:pt x="0" y="54"/>
                </a:moveTo>
                <a:cubicBezTo>
                  <a:pt x="0" y="55"/>
                  <a:pt x="0" y="57"/>
                  <a:pt x="1" y="57"/>
                </a:cubicBezTo>
                <a:cubicBezTo>
                  <a:pt x="2" y="58"/>
                  <a:pt x="3" y="59"/>
                  <a:pt x="4" y="59"/>
                </a:cubicBezTo>
                <a:cubicBezTo>
                  <a:pt x="11" y="59"/>
                  <a:pt x="11" y="59"/>
                  <a:pt x="11" y="59"/>
                </a:cubicBezTo>
                <a:cubicBezTo>
                  <a:pt x="13" y="60"/>
                  <a:pt x="15" y="58"/>
                  <a:pt x="15" y="55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0"/>
                  <a:pt x="18" y="9"/>
                  <a:pt x="17" y="8"/>
                </a:cubicBezTo>
                <a:cubicBezTo>
                  <a:pt x="17" y="7"/>
                  <a:pt x="16" y="6"/>
                  <a:pt x="14" y="6"/>
                </a:cubicBezTo>
                <a:cubicBezTo>
                  <a:pt x="8" y="6"/>
                  <a:pt x="8" y="6"/>
                  <a:pt x="8" y="6"/>
                </a:cubicBezTo>
                <a:cubicBezTo>
                  <a:pt x="8" y="6"/>
                  <a:pt x="8" y="6"/>
                  <a:pt x="7" y="6"/>
                </a:cubicBezTo>
                <a:cubicBezTo>
                  <a:pt x="5" y="6"/>
                  <a:pt x="3" y="8"/>
                  <a:pt x="3" y="10"/>
                </a:cubicBezTo>
                <a:lnTo>
                  <a:pt x="0" y="54"/>
                </a:lnTo>
                <a:close/>
                <a:moveTo>
                  <a:pt x="67" y="94"/>
                </a:moveTo>
                <a:cubicBezTo>
                  <a:pt x="67" y="93"/>
                  <a:pt x="66" y="91"/>
                  <a:pt x="64" y="90"/>
                </a:cubicBezTo>
                <a:cubicBezTo>
                  <a:pt x="61" y="88"/>
                  <a:pt x="59" y="88"/>
                  <a:pt x="56" y="91"/>
                </a:cubicBezTo>
                <a:cubicBezTo>
                  <a:pt x="53" y="95"/>
                  <a:pt x="53" y="95"/>
                  <a:pt x="53" y="95"/>
                </a:cubicBezTo>
                <a:cubicBezTo>
                  <a:pt x="53" y="95"/>
                  <a:pt x="53" y="95"/>
                  <a:pt x="53" y="95"/>
                </a:cubicBezTo>
                <a:cubicBezTo>
                  <a:pt x="50" y="99"/>
                  <a:pt x="50" y="99"/>
                  <a:pt x="50" y="99"/>
                </a:cubicBezTo>
                <a:cubicBezTo>
                  <a:pt x="46" y="103"/>
                  <a:pt x="50" y="106"/>
                  <a:pt x="51" y="107"/>
                </a:cubicBezTo>
                <a:cubicBezTo>
                  <a:pt x="52" y="108"/>
                  <a:pt x="54" y="109"/>
                  <a:pt x="55" y="109"/>
                </a:cubicBezTo>
                <a:cubicBezTo>
                  <a:pt x="56" y="109"/>
                  <a:pt x="58" y="108"/>
                  <a:pt x="59" y="106"/>
                </a:cubicBezTo>
                <a:cubicBezTo>
                  <a:pt x="64" y="101"/>
                  <a:pt x="64" y="101"/>
                  <a:pt x="64" y="101"/>
                </a:cubicBezTo>
                <a:cubicBezTo>
                  <a:pt x="64" y="101"/>
                  <a:pt x="64" y="101"/>
                  <a:pt x="64" y="101"/>
                </a:cubicBezTo>
                <a:cubicBezTo>
                  <a:pt x="65" y="99"/>
                  <a:pt x="65" y="99"/>
                  <a:pt x="65" y="99"/>
                </a:cubicBezTo>
                <a:cubicBezTo>
                  <a:pt x="67" y="97"/>
                  <a:pt x="67" y="96"/>
                  <a:pt x="67" y="94"/>
                </a:cubicBezTo>
                <a:close/>
                <a:moveTo>
                  <a:pt x="35" y="91"/>
                </a:moveTo>
                <a:cubicBezTo>
                  <a:pt x="33" y="94"/>
                  <a:pt x="33" y="97"/>
                  <a:pt x="37" y="99"/>
                </a:cubicBezTo>
                <a:cubicBezTo>
                  <a:pt x="40" y="102"/>
                  <a:pt x="43" y="101"/>
                  <a:pt x="45" y="98"/>
                </a:cubicBezTo>
                <a:cubicBezTo>
                  <a:pt x="53" y="89"/>
                  <a:pt x="53" y="89"/>
                  <a:pt x="53" y="89"/>
                </a:cubicBezTo>
                <a:cubicBezTo>
                  <a:pt x="57" y="85"/>
                  <a:pt x="53" y="81"/>
                  <a:pt x="52" y="80"/>
                </a:cubicBezTo>
                <a:cubicBezTo>
                  <a:pt x="49" y="78"/>
                  <a:pt x="46" y="78"/>
                  <a:pt x="44" y="81"/>
                </a:cubicBezTo>
                <a:cubicBezTo>
                  <a:pt x="39" y="86"/>
                  <a:pt x="39" y="86"/>
                  <a:pt x="39" y="86"/>
                </a:cubicBezTo>
                <a:cubicBezTo>
                  <a:pt x="39" y="86"/>
                  <a:pt x="39" y="86"/>
                  <a:pt x="39" y="86"/>
                </a:cubicBezTo>
                <a:cubicBezTo>
                  <a:pt x="39" y="87"/>
                  <a:pt x="39" y="87"/>
                  <a:pt x="39" y="87"/>
                </a:cubicBezTo>
                <a:lnTo>
                  <a:pt x="35" y="91"/>
                </a:lnTo>
                <a:close/>
                <a:moveTo>
                  <a:pt x="24" y="80"/>
                </a:moveTo>
                <a:cubicBezTo>
                  <a:pt x="23" y="82"/>
                  <a:pt x="22" y="83"/>
                  <a:pt x="22" y="85"/>
                </a:cubicBezTo>
                <a:cubicBezTo>
                  <a:pt x="23" y="86"/>
                  <a:pt x="24" y="88"/>
                  <a:pt x="25" y="89"/>
                </a:cubicBezTo>
                <a:cubicBezTo>
                  <a:pt x="28" y="91"/>
                  <a:pt x="31" y="91"/>
                  <a:pt x="33" y="88"/>
                </a:cubicBezTo>
                <a:cubicBezTo>
                  <a:pt x="42" y="78"/>
                  <a:pt x="42" y="78"/>
                  <a:pt x="42" y="78"/>
                </a:cubicBezTo>
                <a:cubicBezTo>
                  <a:pt x="43" y="76"/>
                  <a:pt x="44" y="75"/>
                  <a:pt x="43" y="73"/>
                </a:cubicBezTo>
                <a:cubicBezTo>
                  <a:pt x="43" y="72"/>
                  <a:pt x="42" y="70"/>
                  <a:pt x="41" y="69"/>
                </a:cubicBezTo>
                <a:cubicBezTo>
                  <a:pt x="38" y="67"/>
                  <a:pt x="35" y="67"/>
                  <a:pt x="32" y="70"/>
                </a:cubicBezTo>
                <a:cubicBezTo>
                  <a:pt x="28" y="75"/>
                  <a:pt x="28" y="75"/>
                  <a:pt x="28" y="75"/>
                </a:cubicBezTo>
                <a:cubicBezTo>
                  <a:pt x="28" y="75"/>
                  <a:pt x="28" y="75"/>
                  <a:pt x="28" y="75"/>
                </a:cubicBezTo>
                <a:cubicBezTo>
                  <a:pt x="28" y="76"/>
                  <a:pt x="28" y="76"/>
                  <a:pt x="28" y="76"/>
                </a:cubicBezTo>
                <a:lnTo>
                  <a:pt x="24" y="80"/>
                </a:lnTo>
                <a:close/>
                <a:moveTo>
                  <a:pt x="22" y="77"/>
                </a:moveTo>
                <a:cubicBezTo>
                  <a:pt x="31" y="67"/>
                  <a:pt x="31" y="67"/>
                  <a:pt x="31" y="67"/>
                </a:cubicBezTo>
                <a:cubicBezTo>
                  <a:pt x="34" y="62"/>
                  <a:pt x="31" y="59"/>
                  <a:pt x="29" y="58"/>
                </a:cubicBezTo>
                <a:cubicBezTo>
                  <a:pt x="27" y="55"/>
                  <a:pt x="24" y="56"/>
                  <a:pt x="21" y="59"/>
                </a:cubicBezTo>
                <a:cubicBezTo>
                  <a:pt x="18" y="62"/>
                  <a:pt x="18" y="62"/>
                  <a:pt x="18" y="62"/>
                </a:cubicBezTo>
                <a:cubicBezTo>
                  <a:pt x="18" y="63"/>
                  <a:pt x="18" y="63"/>
                  <a:pt x="18" y="63"/>
                </a:cubicBezTo>
                <a:cubicBezTo>
                  <a:pt x="18" y="63"/>
                  <a:pt x="18" y="63"/>
                  <a:pt x="18" y="63"/>
                </a:cubicBezTo>
                <a:cubicBezTo>
                  <a:pt x="14" y="68"/>
                  <a:pt x="14" y="68"/>
                  <a:pt x="14" y="68"/>
                </a:cubicBezTo>
                <a:cubicBezTo>
                  <a:pt x="13" y="69"/>
                  <a:pt x="12" y="71"/>
                  <a:pt x="12" y="72"/>
                </a:cubicBezTo>
                <a:cubicBezTo>
                  <a:pt x="12" y="74"/>
                  <a:pt x="13" y="75"/>
                  <a:pt x="14" y="76"/>
                </a:cubicBezTo>
                <a:cubicBezTo>
                  <a:pt x="16" y="77"/>
                  <a:pt x="17" y="78"/>
                  <a:pt x="19" y="78"/>
                </a:cubicBezTo>
                <a:cubicBezTo>
                  <a:pt x="20" y="78"/>
                  <a:pt x="21" y="78"/>
                  <a:pt x="22" y="77"/>
                </a:cubicBezTo>
                <a:close/>
                <a:moveTo>
                  <a:pt x="123" y="68"/>
                </a:moveTo>
                <a:cubicBezTo>
                  <a:pt x="125" y="66"/>
                  <a:pt x="127" y="62"/>
                  <a:pt x="123" y="59"/>
                </a:cubicBezTo>
                <a:cubicBezTo>
                  <a:pt x="120" y="56"/>
                  <a:pt x="120" y="56"/>
                  <a:pt x="120" y="56"/>
                </a:cubicBezTo>
                <a:cubicBezTo>
                  <a:pt x="104" y="43"/>
                  <a:pt x="86" y="28"/>
                  <a:pt x="82" y="25"/>
                </a:cubicBezTo>
                <a:cubicBezTo>
                  <a:pt x="80" y="26"/>
                  <a:pt x="75" y="27"/>
                  <a:pt x="71" y="29"/>
                </a:cubicBezTo>
                <a:cubicBezTo>
                  <a:pt x="71" y="29"/>
                  <a:pt x="71" y="29"/>
                  <a:pt x="71" y="29"/>
                </a:cubicBezTo>
                <a:cubicBezTo>
                  <a:pt x="71" y="29"/>
                  <a:pt x="65" y="31"/>
                  <a:pt x="59" y="31"/>
                </a:cubicBezTo>
                <a:cubicBezTo>
                  <a:pt x="56" y="31"/>
                  <a:pt x="53" y="30"/>
                  <a:pt x="52" y="29"/>
                </a:cubicBezTo>
                <a:cubicBezTo>
                  <a:pt x="48" y="27"/>
                  <a:pt x="48" y="24"/>
                  <a:pt x="48" y="23"/>
                </a:cubicBezTo>
                <a:cubicBezTo>
                  <a:pt x="48" y="19"/>
                  <a:pt x="51" y="16"/>
                  <a:pt x="53" y="15"/>
                </a:cubicBezTo>
                <a:cubicBezTo>
                  <a:pt x="22" y="11"/>
                  <a:pt x="22" y="11"/>
                  <a:pt x="22" y="11"/>
                </a:cubicBezTo>
                <a:cubicBezTo>
                  <a:pt x="19" y="56"/>
                  <a:pt x="19" y="56"/>
                  <a:pt x="19" y="56"/>
                </a:cubicBezTo>
                <a:cubicBezTo>
                  <a:pt x="22" y="53"/>
                  <a:pt x="24" y="52"/>
                  <a:pt x="26" y="52"/>
                </a:cubicBezTo>
                <a:cubicBezTo>
                  <a:pt x="28" y="52"/>
                  <a:pt x="30" y="53"/>
                  <a:pt x="32" y="55"/>
                </a:cubicBezTo>
                <a:cubicBezTo>
                  <a:pt x="35" y="57"/>
                  <a:pt x="36" y="60"/>
                  <a:pt x="36" y="64"/>
                </a:cubicBezTo>
                <a:cubicBezTo>
                  <a:pt x="38" y="63"/>
                  <a:pt x="41" y="64"/>
                  <a:pt x="43" y="66"/>
                </a:cubicBezTo>
                <a:cubicBezTo>
                  <a:pt x="46" y="69"/>
                  <a:pt x="48" y="72"/>
                  <a:pt x="47" y="75"/>
                </a:cubicBezTo>
                <a:cubicBezTo>
                  <a:pt x="50" y="75"/>
                  <a:pt x="52" y="75"/>
                  <a:pt x="54" y="77"/>
                </a:cubicBezTo>
                <a:cubicBezTo>
                  <a:pt x="57" y="79"/>
                  <a:pt x="58" y="82"/>
                  <a:pt x="58" y="85"/>
                </a:cubicBezTo>
                <a:cubicBezTo>
                  <a:pt x="61" y="84"/>
                  <a:pt x="64" y="85"/>
                  <a:pt x="67" y="87"/>
                </a:cubicBezTo>
                <a:cubicBezTo>
                  <a:pt x="70" y="90"/>
                  <a:pt x="72" y="94"/>
                  <a:pt x="70" y="98"/>
                </a:cubicBezTo>
                <a:cubicBezTo>
                  <a:pt x="73" y="100"/>
                  <a:pt x="73" y="100"/>
                  <a:pt x="73" y="100"/>
                </a:cubicBezTo>
                <a:cubicBezTo>
                  <a:pt x="73" y="100"/>
                  <a:pt x="73" y="100"/>
                  <a:pt x="73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75" y="101"/>
                  <a:pt x="76" y="102"/>
                  <a:pt x="77" y="102"/>
                </a:cubicBezTo>
                <a:cubicBezTo>
                  <a:pt x="79" y="102"/>
                  <a:pt x="80" y="101"/>
                  <a:pt x="81" y="100"/>
                </a:cubicBezTo>
                <a:cubicBezTo>
                  <a:pt x="83" y="97"/>
                  <a:pt x="84" y="95"/>
                  <a:pt x="82" y="93"/>
                </a:cubicBezTo>
                <a:cubicBezTo>
                  <a:pt x="82" y="93"/>
                  <a:pt x="82" y="93"/>
                  <a:pt x="82" y="93"/>
                </a:cubicBezTo>
                <a:cubicBezTo>
                  <a:pt x="68" y="81"/>
                  <a:pt x="68" y="81"/>
                  <a:pt x="68" y="81"/>
                </a:cubicBezTo>
                <a:cubicBezTo>
                  <a:pt x="67" y="81"/>
                  <a:pt x="67" y="80"/>
                  <a:pt x="67" y="80"/>
                </a:cubicBezTo>
                <a:cubicBezTo>
                  <a:pt x="67" y="79"/>
                  <a:pt x="67" y="78"/>
                  <a:pt x="67" y="78"/>
                </a:cubicBezTo>
                <a:cubicBezTo>
                  <a:pt x="68" y="77"/>
                  <a:pt x="70" y="77"/>
                  <a:pt x="71" y="78"/>
                </a:cubicBezTo>
                <a:cubicBezTo>
                  <a:pt x="89" y="93"/>
                  <a:pt x="89" y="93"/>
                  <a:pt x="89" y="93"/>
                </a:cubicBezTo>
                <a:cubicBezTo>
                  <a:pt x="90" y="94"/>
                  <a:pt x="91" y="94"/>
                  <a:pt x="92" y="94"/>
                </a:cubicBezTo>
                <a:cubicBezTo>
                  <a:pt x="94" y="94"/>
                  <a:pt x="95" y="93"/>
                  <a:pt x="97" y="91"/>
                </a:cubicBezTo>
                <a:cubicBezTo>
                  <a:pt x="98" y="90"/>
                  <a:pt x="98" y="88"/>
                  <a:pt x="98" y="87"/>
                </a:cubicBezTo>
                <a:cubicBezTo>
                  <a:pt x="98" y="85"/>
                  <a:pt x="97" y="84"/>
                  <a:pt x="95" y="83"/>
                </a:cubicBezTo>
                <a:cubicBezTo>
                  <a:pt x="93" y="81"/>
                  <a:pt x="93" y="81"/>
                  <a:pt x="93" y="81"/>
                </a:cubicBezTo>
                <a:cubicBezTo>
                  <a:pt x="93" y="81"/>
                  <a:pt x="93" y="81"/>
                  <a:pt x="93" y="81"/>
                </a:cubicBezTo>
                <a:cubicBezTo>
                  <a:pt x="83" y="73"/>
                  <a:pt x="83" y="73"/>
                  <a:pt x="83" y="73"/>
                </a:cubicBezTo>
                <a:cubicBezTo>
                  <a:pt x="83" y="72"/>
                  <a:pt x="83" y="72"/>
                  <a:pt x="82" y="71"/>
                </a:cubicBezTo>
                <a:cubicBezTo>
                  <a:pt x="82" y="71"/>
                  <a:pt x="83" y="70"/>
                  <a:pt x="83" y="70"/>
                </a:cubicBezTo>
                <a:cubicBezTo>
                  <a:pt x="84" y="69"/>
                  <a:pt x="85" y="68"/>
                  <a:pt x="86" y="69"/>
                </a:cubicBezTo>
                <a:cubicBezTo>
                  <a:pt x="103" y="83"/>
                  <a:pt x="103" y="83"/>
                  <a:pt x="103" y="83"/>
                </a:cubicBezTo>
                <a:cubicBezTo>
                  <a:pt x="104" y="84"/>
                  <a:pt x="105" y="84"/>
                  <a:pt x="106" y="84"/>
                </a:cubicBezTo>
                <a:cubicBezTo>
                  <a:pt x="108" y="84"/>
                  <a:pt x="110" y="83"/>
                  <a:pt x="112" y="81"/>
                </a:cubicBezTo>
                <a:cubicBezTo>
                  <a:pt x="113" y="80"/>
                  <a:pt x="114" y="78"/>
                  <a:pt x="114" y="77"/>
                </a:cubicBezTo>
                <a:cubicBezTo>
                  <a:pt x="113" y="75"/>
                  <a:pt x="113" y="74"/>
                  <a:pt x="111" y="72"/>
                </a:cubicBezTo>
                <a:cubicBezTo>
                  <a:pt x="106" y="68"/>
                  <a:pt x="106" y="68"/>
                  <a:pt x="106" y="68"/>
                </a:cubicBezTo>
                <a:cubicBezTo>
                  <a:pt x="106" y="68"/>
                  <a:pt x="106" y="68"/>
                  <a:pt x="106" y="68"/>
                </a:cubicBezTo>
                <a:cubicBezTo>
                  <a:pt x="97" y="61"/>
                  <a:pt x="97" y="61"/>
                  <a:pt x="97" y="61"/>
                </a:cubicBezTo>
                <a:cubicBezTo>
                  <a:pt x="97" y="61"/>
                  <a:pt x="96" y="59"/>
                  <a:pt x="97" y="58"/>
                </a:cubicBezTo>
                <a:cubicBezTo>
                  <a:pt x="98" y="57"/>
                  <a:pt x="99" y="57"/>
                  <a:pt x="100" y="58"/>
                </a:cubicBezTo>
                <a:cubicBezTo>
                  <a:pt x="114" y="69"/>
                  <a:pt x="114" y="69"/>
                  <a:pt x="114" y="69"/>
                </a:cubicBezTo>
                <a:cubicBezTo>
                  <a:pt x="117" y="72"/>
                  <a:pt x="121" y="71"/>
                  <a:pt x="123" y="68"/>
                </a:cubicBezTo>
                <a:close/>
              </a:path>
            </a:pathLst>
          </a:custGeom>
          <a:solidFill>
            <a:srgbClr val="E24E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59429" name="Google Shape;1034;p35">
            <a:extLst>
              <a:ext uri="{FF2B5EF4-FFF2-40B4-BE49-F238E27FC236}">
                <a16:creationId xmlns:a16="http://schemas.microsoft.com/office/drawing/2014/main" id="{5B2E8CBD-0D42-47D8-92B1-B56B7985B71E}"/>
              </a:ext>
            </a:extLst>
          </p:cNvPr>
          <p:cNvSpPr>
            <a:spLocks/>
          </p:cNvSpPr>
          <p:nvPr/>
        </p:nvSpPr>
        <p:spPr bwMode="auto">
          <a:xfrm>
            <a:off x="11049000" y="2454275"/>
            <a:ext cx="601663" cy="503238"/>
          </a:xfrm>
          <a:custGeom>
            <a:avLst/>
            <a:gdLst>
              <a:gd name="T0" fmla="*/ 81075 w 141"/>
              <a:gd name="T1" fmla="*/ 413679 h 118"/>
              <a:gd name="T2" fmla="*/ 81075 w 141"/>
              <a:gd name="T3" fmla="*/ 277207 h 118"/>
              <a:gd name="T4" fmla="*/ 98144 w 141"/>
              <a:gd name="T5" fmla="*/ 255884 h 118"/>
              <a:gd name="T6" fmla="*/ 132281 w 141"/>
              <a:gd name="T7" fmla="*/ 255884 h 118"/>
              <a:gd name="T8" fmla="*/ 153616 w 141"/>
              <a:gd name="T9" fmla="*/ 277207 h 118"/>
              <a:gd name="T10" fmla="*/ 153616 w 141"/>
              <a:gd name="T11" fmla="*/ 413679 h 118"/>
              <a:gd name="T12" fmla="*/ 132281 w 141"/>
              <a:gd name="T13" fmla="*/ 430738 h 118"/>
              <a:gd name="T14" fmla="*/ 98144 w 141"/>
              <a:gd name="T15" fmla="*/ 430738 h 118"/>
              <a:gd name="T16" fmla="*/ 81075 w 141"/>
              <a:gd name="T17" fmla="*/ 413679 h 118"/>
              <a:gd name="T18" fmla="*/ 221890 w 141"/>
              <a:gd name="T19" fmla="*/ 208972 h 118"/>
              <a:gd name="T20" fmla="*/ 200554 w 141"/>
              <a:gd name="T21" fmla="*/ 226031 h 118"/>
              <a:gd name="T22" fmla="*/ 200554 w 141"/>
              <a:gd name="T23" fmla="*/ 413679 h 118"/>
              <a:gd name="T24" fmla="*/ 221890 w 141"/>
              <a:gd name="T25" fmla="*/ 430738 h 118"/>
              <a:gd name="T26" fmla="*/ 251760 w 141"/>
              <a:gd name="T27" fmla="*/ 430738 h 118"/>
              <a:gd name="T28" fmla="*/ 273095 w 141"/>
              <a:gd name="T29" fmla="*/ 413679 h 118"/>
              <a:gd name="T30" fmla="*/ 273095 w 141"/>
              <a:gd name="T31" fmla="*/ 226031 h 118"/>
              <a:gd name="T32" fmla="*/ 251760 w 141"/>
              <a:gd name="T33" fmla="*/ 208972 h 118"/>
              <a:gd name="T34" fmla="*/ 221890 w 141"/>
              <a:gd name="T35" fmla="*/ 208972 h 118"/>
              <a:gd name="T36" fmla="*/ 341369 w 141"/>
              <a:gd name="T37" fmla="*/ 166324 h 118"/>
              <a:gd name="T38" fmla="*/ 320034 w 141"/>
              <a:gd name="T39" fmla="*/ 187648 h 118"/>
              <a:gd name="T40" fmla="*/ 320034 w 141"/>
              <a:gd name="T41" fmla="*/ 413679 h 118"/>
              <a:gd name="T42" fmla="*/ 341369 w 141"/>
              <a:gd name="T43" fmla="*/ 430738 h 118"/>
              <a:gd name="T44" fmla="*/ 375506 w 141"/>
              <a:gd name="T45" fmla="*/ 430738 h 118"/>
              <a:gd name="T46" fmla="*/ 392574 w 141"/>
              <a:gd name="T47" fmla="*/ 413679 h 118"/>
              <a:gd name="T48" fmla="*/ 392574 w 141"/>
              <a:gd name="T49" fmla="*/ 187648 h 118"/>
              <a:gd name="T50" fmla="*/ 375506 w 141"/>
              <a:gd name="T51" fmla="*/ 166324 h 118"/>
              <a:gd name="T52" fmla="*/ 341369 w 141"/>
              <a:gd name="T53" fmla="*/ 166324 h 118"/>
              <a:gd name="T54" fmla="*/ 460848 w 141"/>
              <a:gd name="T55" fmla="*/ 123677 h 118"/>
              <a:gd name="T56" fmla="*/ 439513 w 141"/>
              <a:gd name="T57" fmla="*/ 145001 h 118"/>
              <a:gd name="T58" fmla="*/ 439513 w 141"/>
              <a:gd name="T59" fmla="*/ 413679 h 118"/>
              <a:gd name="T60" fmla="*/ 460848 w 141"/>
              <a:gd name="T61" fmla="*/ 430738 h 118"/>
              <a:gd name="T62" fmla="*/ 494985 w 141"/>
              <a:gd name="T63" fmla="*/ 430738 h 118"/>
              <a:gd name="T64" fmla="*/ 512054 w 141"/>
              <a:gd name="T65" fmla="*/ 413679 h 118"/>
              <a:gd name="T66" fmla="*/ 512054 w 141"/>
              <a:gd name="T67" fmla="*/ 145001 h 118"/>
              <a:gd name="T68" fmla="*/ 494985 w 141"/>
              <a:gd name="T69" fmla="*/ 123677 h 118"/>
              <a:gd name="T70" fmla="*/ 460848 w 141"/>
              <a:gd name="T71" fmla="*/ 123677 h 118"/>
              <a:gd name="T72" fmla="*/ 89609 w 141"/>
              <a:gd name="T73" fmla="*/ 204707 h 118"/>
              <a:gd name="T74" fmla="*/ 448047 w 141"/>
              <a:gd name="T75" fmla="*/ 68236 h 118"/>
              <a:gd name="T76" fmla="*/ 456581 w 141"/>
              <a:gd name="T77" fmla="*/ 89559 h 118"/>
              <a:gd name="T78" fmla="*/ 494985 w 141"/>
              <a:gd name="T79" fmla="*/ 29853 h 118"/>
              <a:gd name="T80" fmla="*/ 422444 w 141"/>
              <a:gd name="T81" fmla="*/ 25588 h 118"/>
              <a:gd name="T82" fmla="*/ 435246 w 141"/>
              <a:gd name="T83" fmla="*/ 46912 h 118"/>
              <a:gd name="T84" fmla="*/ 85342 w 141"/>
              <a:gd name="T85" fmla="*/ 179119 h 118"/>
              <a:gd name="T86" fmla="*/ 89609 w 141"/>
              <a:gd name="T87" fmla="*/ 204707 h 118"/>
              <a:gd name="T88" fmla="*/ 601663 w 141"/>
              <a:gd name="T89" fmla="*/ 469120 h 118"/>
              <a:gd name="T90" fmla="*/ 541923 w 141"/>
              <a:gd name="T91" fmla="*/ 435002 h 118"/>
              <a:gd name="T92" fmla="*/ 541923 w 141"/>
              <a:gd name="T93" fmla="*/ 456326 h 118"/>
              <a:gd name="T94" fmla="*/ 46938 w 141"/>
              <a:gd name="T95" fmla="*/ 456326 h 118"/>
              <a:gd name="T96" fmla="*/ 46938 w 141"/>
              <a:gd name="T97" fmla="*/ 63971 h 118"/>
              <a:gd name="T98" fmla="*/ 72541 w 141"/>
              <a:gd name="T99" fmla="*/ 63971 h 118"/>
              <a:gd name="T100" fmla="*/ 34137 w 141"/>
              <a:gd name="T101" fmla="*/ 0 h 118"/>
              <a:gd name="T102" fmla="*/ 0 w 141"/>
              <a:gd name="T103" fmla="*/ 63971 h 118"/>
              <a:gd name="T104" fmla="*/ 21336 w 141"/>
              <a:gd name="T105" fmla="*/ 63971 h 118"/>
              <a:gd name="T106" fmla="*/ 21336 w 141"/>
              <a:gd name="T107" fmla="*/ 456326 h 118"/>
              <a:gd name="T108" fmla="*/ 21336 w 141"/>
              <a:gd name="T109" fmla="*/ 469120 h 118"/>
              <a:gd name="T110" fmla="*/ 21336 w 141"/>
              <a:gd name="T111" fmla="*/ 481914 h 118"/>
              <a:gd name="T112" fmla="*/ 541923 w 141"/>
              <a:gd name="T113" fmla="*/ 481914 h 118"/>
              <a:gd name="T114" fmla="*/ 541923 w 141"/>
              <a:gd name="T115" fmla="*/ 503238 h 118"/>
              <a:gd name="T116" fmla="*/ 601663 w 141"/>
              <a:gd name="T117" fmla="*/ 469120 h 11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41" h="118" extrusionOk="0">
                <a:moveTo>
                  <a:pt x="19" y="97"/>
                </a:moveTo>
                <a:cubicBezTo>
                  <a:pt x="19" y="65"/>
                  <a:pt x="19" y="65"/>
                  <a:pt x="19" y="65"/>
                </a:cubicBezTo>
                <a:cubicBezTo>
                  <a:pt x="19" y="62"/>
                  <a:pt x="21" y="60"/>
                  <a:pt x="23" y="60"/>
                </a:cubicBezTo>
                <a:cubicBezTo>
                  <a:pt x="31" y="60"/>
                  <a:pt x="31" y="60"/>
                  <a:pt x="31" y="60"/>
                </a:cubicBezTo>
                <a:cubicBezTo>
                  <a:pt x="34" y="60"/>
                  <a:pt x="36" y="62"/>
                  <a:pt x="36" y="65"/>
                </a:cubicBezTo>
                <a:cubicBezTo>
                  <a:pt x="36" y="97"/>
                  <a:pt x="36" y="97"/>
                  <a:pt x="36" y="97"/>
                </a:cubicBezTo>
                <a:cubicBezTo>
                  <a:pt x="36" y="99"/>
                  <a:pt x="34" y="101"/>
                  <a:pt x="31" y="101"/>
                </a:cubicBezTo>
                <a:cubicBezTo>
                  <a:pt x="23" y="101"/>
                  <a:pt x="23" y="101"/>
                  <a:pt x="23" y="101"/>
                </a:cubicBezTo>
                <a:cubicBezTo>
                  <a:pt x="21" y="101"/>
                  <a:pt x="19" y="99"/>
                  <a:pt x="19" y="97"/>
                </a:cubicBezTo>
                <a:close/>
                <a:moveTo>
                  <a:pt x="52" y="49"/>
                </a:moveTo>
                <a:cubicBezTo>
                  <a:pt x="49" y="49"/>
                  <a:pt x="47" y="51"/>
                  <a:pt x="47" y="53"/>
                </a:cubicBezTo>
                <a:cubicBezTo>
                  <a:pt x="47" y="97"/>
                  <a:pt x="47" y="97"/>
                  <a:pt x="47" y="97"/>
                </a:cubicBezTo>
                <a:cubicBezTo>
                  <a:pt x="47" y="99"/>
                  <a:pt x="49" y="101"/>
                  <a:pt x="52" y="101"/>
                </a:cubicBezTo>
                <a:cubicBezTo>
                  <a:pt x="59" y="101"/>
                  <a:pt x="59" y="101"/>
                  <a:pt x="59" y="101"/>
                </a:cubicBezTo>
                <a:cubicBezTo>
                  <a:pt x="62" y="101"/>
                  <a:pt x="64" y="99"/>
                  <a:pt x="64" y="97"/>
                </a:cubicBezTo>
                <a:cubicBezTo>
                  <a:pt x="64" y="53"/>
                  <a:pt x="64" y="53"/>
                  <a:pt x="64" y="53"/>
                </a:cubicBezTo>
                <a:cubicBezTo>
                  <a:pt x="64" y="51"/>
                  <a:pt x="62" y="49"/>
                  <a:pt x="59" y="49"/>
                </a:cubicBezTo>
                <a:lnTo>
                  <a:pt x="52" y="49"/>
                </a:lnTo>
                <a:close/>
                <a:moveTo>
                  <a:pt x="80" y="39"/>
                </a:moveTo>
                <a:cubicBezTo>
                  <a:pt x="77" y="39"/>
                  <a:pt x="75" y="41"/>
                  <a:pt x="75" y="44"/>
                </a:cubicBezTo>
                <a:cubicBezTo>
                  <a:pt x="75" y="97"/>
                  <a:pt x="75" y="97"/>
                  <a:pt x="75" y="97"/>
                </a:cubicBezTo>
                <a:cubicBezTo>
                  <a:pt x="75" y="99"/>
                  <a:pt x="77" y="101"/>
                  <a:pt x="80" y="101"/>
                </a:cubicBezTo>
                <a:cubicBezTo>
                  <a:pt x="88" y="101"/>
                  <a:pt x="88" y="101"/>
                  <a:pt x="88" y="101"/>
                </a:cubicBezTo>
                <a:cubicBezTo>
                  <a:pt x="90" y="101"/>
                  <a:pt x="92" y="99"/>
                  <a:pt x="92" y="97"/>
                </a:cubicBezTo>
                <a:cubicBezTo>
                  <a:pt x="92" y="44"/>
                  <a:pt x="92" y="44"/>
                  <a:pt x="92" y="44"/>
                </a:cubicBezTo>
                <a:cubicBezTo>
                  <a:pt x="92" y="41"/>
                  <a:pt x="90" y="39"/>
                  <a:pt x="88" y="39"/>
                </a:cubicBezTo>
                <a:lnTo>
                  <a:pt x="80" y="39"/>
                </a:lnTo>
                <a:close/>
                <a:moveTo>
                  <a:pt x="108" y="29"/>
                </a:moveTo>
                <a:cubicBezTo>
                  <a:pt x="106" y="29"/>
                  <a:pt x="103" y="31"/>
                  <a:pt x="103" y="34"/>
                </a:cubicBezTo>
                <a:cubicBezTo>
                  <a:pt x="103" y="97"/>
                  <a:pt x="103" y="97"/>
                  <a:pt x="103" y="97"/>
                </a:cubicBezTo>
                <a:cubicBezTo>
                  <a:pt x="103" y="99"/>
                  <a:pt x="106" y="101"/>
                  <a:pt x="108" y="101"/>
                </a:cubicBezTo>
                <a:cubicBezTo>
                  <a:pt x="116" y="101"/>
                  <a:pt x="116" y="101"/>
                  <a:pt x="116" y="101"/>
                </a:cubicBezTo>
                <a:cubicBezTo>
                  <a:pt x="118" y="101"/>
                  <a:pt x="120" y="99"/>
                  <a:pt x="120" y="97"/>
                </a:cubicBezTo>
                <a:cubicBezTo>
                  <a:pt x="120" y="34"/>
                  <a:pt x="120" y="34"/>
                  <a:pt x="120" y="34"/>
                </a:cubicBezTo>
                <a:cubicBezTo>
                  <a:pt x="120" y="31"/>
                  <a:pt x="118" y="29"/>
                  <a:pt x="116" y="29"/>
                </a:cubicBezTo>
                <a:lnTo>
                  <a:pt x="108" y="29"/>
                </a:lnTo>
                <a:close/>
                <a:moveTo>
                  <a:pt x="21" y="48"/>
                </a:moveTo>
                <a:cubicBezTo>
                  <a:pt x="51" y="42"/>
                  <a:pt x="79" y="31"/>
                  <a:pt x="105" y="16"/>
                </a:cubicBezTo>
                <a:cubicBezTo>
                  <a:pt x="107" y="21"/>
                  <a:pt x="107" y="21"/>
                  <a:pt x="107" y="21"/>
                </a:cubicBezTo>
                <a:cubicBezTo>
                  <a:pt x="116" y="7"/>
                  <a:pt x="116" y="7"/>
                  <a:pt x="116" y="7"/>
                </a:cubicBezTo>
                <a:cubicBezTo>
                  <a:pt x="99" y="6"/>
                  <a:pt x="99" y="6"/>
                  <a:pt x="99" y="6"/>
                </a:cubicBezTo>
                <a:cubicBezTo>
                  <a:pt x="102" y="11"/>
                  <a:pt x="102" y="11"/>
                  <a:pt x="102" y="11"/>
                </a:cubicBezTo>
                <a:cubicBezTo>
                  <a:pt x="77" y="26"/>
                  <a:pt x="49" y="36"/>
                  <a:pt x="20" y="42"/>
                </a:cubicBezTo>
                <a:lnTo>
                  <a:pt x="21" y="48"/>
                </a:lnTo>
                <a:close/>
                <a:moveTo>
                  <a:pt x="141" y="110"/>
                </a:moveTo>
                <a:cubicBezTo>
                  <a:pt x="127" y="102"/>
                  <a:pt x="127" y="102"/>
                  <a:pt x="127" y="102"/>
                </a:cubicBezTo>
                <a:cubicBezTo>
                  <a:pt x="127" y="107"/>
                  <a:pt x="127" y="107"/>
                  <a:pt x="127" y="107"/>
                </a:cubicBezTo>
                <a:cubicBezTo>
                  <a:pt x="11" y="107"/>
                  <a:pt x="11" y="107"/>
                  <a:pt x="11" y="107"/>
                </a:cubicBezTo>
                <a:cubicBezTo>
                  <a:pt x="11" y="15"/>
                  <a:pt x="11" y="15"/>
                  <a:pt x="11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8" y="0"/>
                  <a:pt x="8" y="0"/>
                  <a:pt x="8" y="0"/>
                </a:cubicBezTo>
                <a:cubicBezTo>
                  <a:pt x="0" y="15"/>
                  <a:pt x="0" y="15"/>
                  <a:pt x="0" y="15"/>
                </a:cubicBezTo>
                <a:cubicBezTo>
                  <a:pt x="5" y="15"/>
                  <a:pt x="5" y="15"/>
                  <a:pt x="5" y="15"/>
                </a:cubicBezTo>
                <a:cubicBezTo>
                  <a:pt x="5" y="107"/>
                  <a:pt x="5" y="107"/>
                  <a:pt x="5" y="107"/>
                </a:cubicBezTo>
                <a:cubicBezTo>
                  <a:pt x="5" y="110"/>
                  <a:pt x="5" y="110"/>
                  <a:pt x="5" y="110"/>
                </a:cubicBezTo>
                <a:cubicBezTo>
                  <a:pt x="5" y="113"/>
                  <a:pt x="5" y="113"/>
                  <a:pt x="5" y="113"/>
                </a:cubicBezTo>
                <a:cubicBezTo>
                  <a:pt x="127" y="113"/>
                  <a:pt x="127" y="113"/>
                  <a:pt x="127" y="113"/>
                </a:cubicBezTo>
                <a:cubicBezTo>
                  <a:pt x="127" y="118"/>
                  <a:pt x="127" y="118"/>
                  <a:pt x="127" y="118"/>
                </a:cubicBezTo>
                <a:lnTo>
                  <a:pt x="141" y="110"/>
                </a:lnTo>
                <a:close/>
              </a:path>
            </a:pathLst>
          </a:custGeom>
          <a:solidFill>
            <a:srgbClr val="FF94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59430" name="Google Shape;1035;p35">
            <a:extLst>
              <a:ext uri="{FF2B5EF4-FFF2-40B4-BE49-F238E27FC236}">
                <a16:creationId xmlns:a16="http://schemas.microsoft.com/office/drawing/2014/main" id="{8F08E1CA-0C5B-46E4-9565-79AC8F833948}"/>
              </a:ext>
            </a:extLst>
          </p:cNvPr>
          <p:cNvSpPr>
            <a:spLocks/>
          </p:cNvSpPr>
          <p:nvPr/>
        </p:nvSpPr>
        <p:spPr bwMode="auto">
          <a:xfrm>
            <a:off x="449263" y="4068763"/>
            <a:ext cx="882650" cy="460375"/>
          </a:xfrm>
          <a:custGeom>
            <a:avLst/>
            <a:gdLst>
              <a:gd name="T0" fmla="*/ 635337 w 207"/>
              <a:gd name="T1" fmla="*/ 434799 h 108"/>
              <a:gd name="T2" fmla="*/ 596961 w 207"/>
              <a:gd name="T3" fmla="*/ 447587 h 108"/>
              <a:gd name="T4" fmla="*/ 451985 w 207"/>
              <a:gd name="T5" fmla="*/ 460375 h 108"/>
              <a:gd name="T6" fmla="*/ 307009 w 207"/>
              <a:gd name="T7" fmla="*/ 447587 h 108"/>
              <a:gd name="T8" fmla="*/ 268633 w 207"/>
              <a:gd name="T9" fmla="*/ 434799 h 108"/>
              <a:gd name="T10" fmla="*/ 251577 w 207"/>
              <a:gd name="T11" fmla="*/ 362332 h 108"/>
              <a:gd name="T12" fmla="*/ 332593 w 207"/>
              <a:gd name="T13" fmla="*/ 311179 h 108"/>
              <a:gd name="T14" fmla="*/ 370969 w 207"/>
              <a:gd name="T15" fmla="*/ 294128 h 108"/>
              <a:gd name="T16" fmla="*/ 388025 w 207"/>
              <a:gd name="T17" fmla="*/ 238713 h 108"/>
              <a:gd name="T18" fmla="*/ 336857 w 207"/>
              <a:gd name="T19" fmla="*/ 102306 h 108"/>
              <a:gd name="T20" fmla="*/ 417873 w 207"/>
              <a:gd name="T21" fmla="*/ 4263 h 108"/>
              <a:gd name="T22" fmla="*/ 451985 w 207"/>
              <a:gd name="T23" fmla="*/ 0 h 108"/>
              <a:gd name="T24" fmla="*/ 481833 w 207"/>
              <a:gd name="T25" fmla="*/ 4263 h 108"/>
              <a:gd name="T26" fmla="*/ 567113 w 207"/>
              <a:gd name="T27" fmla="*/ 102306 h 108"/>
              <a:gd name="T28" fmla="*/ 515945 w 207"/>
              <a:gd name="T29" fmla="*/ 238713 h 108"/>
              <a:gd name="T30" fmla="*/ 533001 w 207"/>
              <a:gd name="T31" fmla="*/ 294128 h 108"/>
              <a:gd name="T32" fmla="*/ 571377 w 207"/>
              <a:gd name="T33" fmla="*/ 311179 h 108"/>
              <a:gd name="T34" fmla="*/ 652393 w 207"/>
              <a:gd name="T35" fmla="*/ 362332 h 108"/>
              <a:gd name="T36" fmla="*/ 635337 w 207"/>
              <a:gd name="T37" fmla="*/ 434799 h 108"/>
              <a:gd name="T38" fmla="*/ 869858 w 207"/>
              <a:gd name="T39" fmla="*/ 392171 h 108"/>
              <a:gd name="T40" fmla="*/ 810162 w 207"/>
              <a:gd name="T41" fmla="*/ 353807 h 108"/>
              <a:gd name="T42" fmla="*/ 784578 w 207"/>
              <a:gd name="T43" fmla="*/ 345281 h 108"/>
              <a:gd name="T44" fmla="*/ 771786 w 207"/>
              <a:gd name="T45" fmla="*/ 306917 h 108"/>
              <a:gd name="T46" fmla="*/ 810162 w 207"/>
              <a:gd name="T47" fmla="*/ 208874 h 108"/>
              <a:gd name="T48" fmla="*/ 750466 w 207"/>
              <a:gd name="T49" fmla="*/ 144933 h 108"/>
              <a:gd name="T50" fmla="*/ 729146 w 207"/>
              <a:gd name="T51" fmla="*/ 140670 h 108"/>
              <a:gd name="T52" fmla="*/ 703562 w 207"/>
              <a:gd name="T53" fmla="*/ 144933 h 108"/>
              <a:gd name="T54" fmla="*/ 648129 w 207"/>
              <a:gd name="T55" fmla="*/ 208874 h 108"/>
              <a:gd name="T56" fmla="*/ 682242 w 207"/>
              <a:gd name="T57" fmla="*/ 306917 h 108"/>
              <a:gd name="T58" fmla="*/ 673714 w 207"/>
              <a:gd name="T59" fmla="*/ 345281 h 108"/>
              <a:gd name="T60" fmla="*/ 669450 w 207"/>
              <a:gd name="T61" fmla="*/ 345281 h 108"/>
              <a:gd name="T62" fmla="*/ 677978 w 207"/>
              <a:gd name="T63" fmla="*/ 353807 h 108"/>
              <a:gd name="T64" fmla="*/ 695034 w 207"/>
              <a:gd name="T65" fmla="*/ 400697 h 108"/>
              <a:gd name="T66" fmla="*/ 656657 w 207"/>
              <a:gd name="T67" fmla="*/ 447587 h 108"/>
              <a:gd name="T68" fmla="*/ 639601 w 207"/>
              <a:gd name="T69" fmla="*/ 451850 h 108"/>
              <a:gd name="T70" fmla="*/ 729146 w 207"/>
              <a:gd name="T71" fmla="*/ 460375 h 108"/>
              <a:gd name="T72" fmla="*/ 827218 w 207"/>
              <a:gd name="T73" fmla="*/ 451850 h 108"/>
              <a:gd name="T74" fmla="*/ 857066 w 207"/>
              <a:gd name="T75" fmla="*/ 443324 h 108"/>
              <a:gd name="T76" fmla="*/ 869858 w 207"/>
              <a:gd name="T77" fmla="*/ 392171 h 108"/>
              <a:gd name="T78" fmla="*/ 208936 w 207"/>
              <a:gd name="T79" fmla="*/ 400697 h 108"/>
              <a:gd name="T80" fmla="*/ 225993 w 207"/>
              <a:gd name="T81" fmla="*/ 353807 h 108"/>
              <a:gd name="T82" fmla="*/ 243049 w 207"/>
              <a:gd name="T83" fmla="*/ 336756 h 108"/>
              <a:gd name="T84" fmla="*/ 230257 w 207"/>
              <a:gd name="T85" fmla="*/ 332493 h 108"/>
              <a:gd name="T86" fmla="*/ 221729 w 207"/>
              <a:gd name="T87" fmla="*/ 289866 h 108"/>
              <a:gd name="T88" fmla="*/ 260105 w 207"/>
              <a:gd name="T89" fmla="*/ 183297 h 108"/>
              <a:gd name="T90" fmla="*/ 196144 w 207"/>
              <a:gd name="T91" fmla="*/ 110831 h 108"/>
              <a:gd name="T92" fmla="*/ 170560 w 207"/>
              <a:gd name="T93" fmla="*/ 106568 h 108"/>
              <a:gd name="T94" fmla="*/ 144976 w 207"/>
              <a:gd name="T95" fmla="*/ 110831 h 108"/>
              <a:gd name="T96" fmla="*/ 81016 w 207"/>
              <a:gd name="T97" fmla="*/ 183297 h 108"/>
              <a:gd name="T98" fmla="*/ 119392 w 207"/>
              <a:gd name="T99" fmla="*/ 289866 h 108"/>
              <a:gd name="T100" fmla="*/ 110864 w 207"/>
              <a:gd name="T101" fmla="*/ 332493 h 108"/>
              <a:gd name="T102" fmla="*/ 76752 w 207"/>
              <a:gd name="T103" fmla="*/ 345281 h 108"/>
              <a:gd name="T104" fmla="*/ 17056 w 207"/>
              <a:gd name="T105" fmla="*/ 383646 h 108"/>
              <a:gd name="T106" fmla="*/ 29848 w 207"/>
              <a:gd name="T107" fmla="*/ 439061 h 108"/>
              <a:gd name="T108" fmla="*/ 59696 w 207"/>
              <a:gd name="T109" fmla="*/ 447587 h 108"/>
              <a:gd name="T110" fmla="*/ 170560 w 207"/>
              <a:gd name="T111" fmla="*/ 460375 h 108"/>
              <a:gd name="T112" fmla="*/ 260105 w 207"/>
              <a:gd name="T113" fmla="*/ 451850 h 108"/>
              <a:gd name="T114" fmla="*/ 247313 w 207"/>
              <a:gd name="T115" fmla="*/ 447587 h 108"/>
              <a:gd name="T116" fmla="*/ 208936 w 207"/>
              <a:gd name="T117" fmla="*/ 400697 h 10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07" h="108" extrusionOk="0">
                <a:moveTo>
                  <a:pt x="149" y="102"/>
                </a:moveTo>
                <a:cubicBezTo>
                  <a:pt x="146" y="103"/>
                  <a:pt x="143" y="104"/>
                  <a:pt x="140" y="105"/>
                </a:cubicBezTo>
                <a:cubicBezTo>
                  <a:pt x="130" y="107"/>
                  <a:pt x="119" y="108"/>
                  <a:pt x="106" y="108"/>
                </a:cubicBezTo>
                <a:cubicBezTo>
                  <a:pt x="93" y="108"/>
                  <a:pt x="82" y="107"/>
                  <a:pt x="72" y="105"/>
                </a:cubicBezTo>
                <a:cubicBezTo>
                  <a:pt x="69" y="104"/>
                  <a:pt x="66" y="103"/>
                  <a:pt x="63" y="102"/>
                </a:cubicBezTo>
                <a:cubicBezTo>
                  <a:pt x="54" y="97"/>
                  <a:pt x="54" y="90"/>
                  <a:pt x="59" y="85"/>
                </a:cubicBezTo>
                <a:cubicBezTo>
                  <a:pt x="64" y="80"/>
                  <a:pt x="71" y="76"/>
                  <a:pt x="78" y="73"/>
                </a:cubicBezTo>
                <a:cubicBezTo>
                  <a:pt x="81" y="71"/>
                  <a:pt x="84" y="70"/>
                  <a:pt x="87" y="69"/>
                </a:cubicBezTo>
                <a:cubicBezTo>
                  <a:pt x="93" y="66"/>
                  <a:pt x="95" y="60"/>
                  <a:pt x="91" y="56"/>
                </a:cubicBezTo>
                <a:cubicBezTo>
                  <a:pt x="82" y="47"/>
                  <a:pt x="78" y="36"/>
                  <a:pt x="79" y="24"/>
                </a:cubicBezTo>
                <a:cubicBezTo>
                  <a:pt x="79" y="11"/>
                  <a:pt x="87" y="4"/>
                  <a:pt x="98" y="1"/>
                </a:cubicBezTo>
                <a:cubicBezTo>
                  <a:pt x="101" y="0"/>
                  <a:pt x="104" y="0"/>
                  <a:pt x="106" y="0"/>
                </a:cubicBezTo>
                <a:cubicBezTo>
                  <a:pt x="108" y="0"/>
                  <a:pt x="111" y="0"/>
                  <a:pt x="113" y="1"/>
                </a:cubicBezTo>
                <a:cubicBezTo>
                  <a:pt x="125" y="4"/>
                  <a:pt x="133" y="11"/>
                  <a:pt x="133" y="24"/>
                </a:cubicBezTo>
                <a:cubicBezTo>
                  <a:pt x="134" y="36"/>
                  <a:pt x="130" y="47"/>
                  <a:pt x="121" y="56"/>
                </a:cubicBezTo>
                <a:cubicBezTo>
                  <a:pt x="117" y="60"/>
                  <a:pt x="119" y="66"/>
                  <a:pt x="125" y="69"/>
                </a:cubicBezTo>
                <a:cubicBezTo>
                  <a:pt x="128" y="70"/>
                  <a:pt x="131" y="71"/>
                  <a:pt x="134" y="73"/>
                </a:cubicBezTo>
                <a:cubicBezTo>
                  <a:pt x="141" y="76"/>
                  <a:pt x="148" y="80"/>
                  <a:pt x="153" y="85"/>
                </a:cubicBezTo>
                <a:cubicBezTo>
                  <a:pt x="157" y="89"/>
                  <a:pt x="158" y="97"/>
                  <a:pt x="149" y="102"/>
                </a:cubicBezTo>
                <a:close/>
                <a:moveTo>
                  <a:pt x="204" y="92"/>
                </a:moveTo>
                <a:cubicBezTo>
                  <a:pt x="200" y="88"/>
                  <a:pt x="195" y="86"/>
                  <a:pt x="190" y="83"/>
                </a:cubicBezTo>
                <a:cubicBezTo>
                  <a:pt x="188" y="82"/>
                  <a:pt x="186" y="81"/>
                  <a:pt x="184" y="81"/>
                </a:cubicBezTo>
                <a:cubicBezTo>
                  <a:pt x="179" y="79"/>
                  <a:pt x="178" y="75"/>
                  <a:pt x="181" y="72"/>
                </a:cubicBezTo>
                <a:cubicBezTo>
                  <a:pt x="188" y="65"/>
                  <a:pt x="190" y="58"/>
                  <a:pt x="190" y="49"/>
                </a:cubicBezTo>
                <a:cubicBezTo>
                  <a:pt x="189" y="40"/>
                  <a:pt x="184" y="36"/>
                  <a:pt x="176" y="34"/>
                </a:cubicBezTo>
                <a:cubicBezTo>
                  <a:pt x="174" y="33"/>
                  <a:pt x="172" y="33"/>
                  <a:pt x="171" y="33"/>
                </a:cubicBezTo>
                <a:cubicBezTo>
                  <a:pt x="169" y="33"/>
                  <a:pt x="167" y="33"/>
                  <a:pt x="165" y="34"/>
                </a:cubicBezTo>
                <a:cubicBezTo>
                  <a:pt x="157" y="36"/>
                  <a:pt x="152" y="40"/>
                  <a:pt x="152" y="49"/>
                </a:cubicBezTo>
                <a:cubicBezTo>
                  <a:pt x="151" y="58"/>
                  <a:pt x="154" y="65"/>
                  <a:pt x="160" y="72"/>
                </a:cubicBezTo>
                <a:cubicBezTo>
                  <a:pt x="163" y="75"/>
                  <a:pt x="162" y="79"/>
                  <a:pt x="158" y="81"/>
                </a:cubicBezTo>
                <a:cubicBezTo>
                  <a:pt x="158" y="81"/>
                  <a:pt x="157" y="81"/>
                  <a:pt x="157" y="81"/>
                </a:cubicBezTo>
                <a:cubicBezTo>
                  <a:pt x="158" y="81"/>
                  <a:pt x="158" y="82"/>
                  <a:pt x="159" y="83"/>
                </a:cubicBezTo>
                <a:cubicBezTo>
                  <a:pt x="162" y="85"/>
                  <a:pt x="163" y="90"/>
                  <a:pt x="163" y="94"/>
                </a:cubicBezTo>
                <a:cubicBezTo>
                  <a:pt x="162" y="99"/>
                  <a:pt x="159" y="103"/>
                  <a:pt x="154" y="105"/>
                </a:cubicBezTo>
                <a:cubicBezTo>
                  <a:pt x="153" y="105"/>
                  <a:pt x="152" y="106"/>
                  <a:pt x="150" y="106"/>
                </a:cubicBezTo>
                <a:cubicBezTo>
                  <a:pt x="156" y="108"/>
                  <a:pt x="163" y="108"/>
                  <a:pt x="171" y="108"/>
                </a:cubicBezTo>
                <a:cubicBezTo>
                  <a:pt x="180" y="108"/>
                  <a:pt x="187" y="107"/>
                  <a:pt x="194" y="106"/>
                </a:cubicBezTo>
                <a:cubicBezTo>
                  <a:pt x="197" y="105"/>
                  <a:pt x="199" y="104"/>
                  <a:pt x="201" y="104"/>
                </a:cubicBezTo>
                <a:cubicBezTo>
                  <a:pt x="207" y="101"/>
                  <a:pt x="206" y="94"/>
                  <a:pt x="204" y="92"/>
                </a:cubicBezTo>
                <a:close/>
                <a:moveTo>
                  <a:pt x="49" y="94"/>
                </a:moveTo>
                <a:cubicBezTo>
                  <a:pt x="48" y="90"/>
                  <a:pt x="49" y="86"/>
                  <a:pt x="53" y="83"/>
                </a:cubicBezTo>
                <a:cubicBezTo>
                  <a:pt x="54" y="81"/>
                  <a:pt x="56" y="80"/>
                  <a:pt x="57" y="79"/>
                </a:cubicBezTo>
                <a:cubicBezTo>
                  <a:pt x="56" y="78"/>
                  <a:pt x="55" y="78"/>
                  <a:pt x="54" y="78"/>
                </a:cubicBezTo>
                <a:cubicBezTo>
                  <a:pt x="50" y="76"/>
                  <a:pt x="48" y="71"/>
                  <a:pt x="52" y="68"/>
                </a:cubicBezTo>
                <a:cubicBezTo>
                  <a:pt x="59" y="61"/>
                  <a:pt x="61" y="52"/>
                  <a:pt x="61" y="43"/>
                </a:cubicBezTo>
                <a:cubicBezTo>
                  <a:pt x="61" y="33"/>
                  <a:pt x="55" y="28"/>
                  <a:pt x="46" y="26"/>
                </a:cubicBezTo>
                <a:cubicBezTo>
                  <a:pt x="44" y="25"/>
                  <a:pt x="42" y="25"/>
                  <a:pt x="40" y="25"/>
                </a:cubicBezTo>
                <a:cubicBezTo>
                  <a:pt x="38" y="25"/>
                  <a:pt x="36" y="25"/>
                  <a:pt x="34" y="26"/>
                </a:cubicBezTo>
                <a:cubicBezTo>
                  <a:pt x="25" y="28"/>
                  <a:pt x="19" y="33"/>
                  <a:pt x="19" y="43"/>
                </a:cubicBezTo>
                <a:cubicBezTo>
                  <a:pt x="19" y="52"/>
                  <a:pt x="21" y="61"/>
                  <a:pt x="28" y="68"/>
                </a:cubicBezTo>
                <a:cubicBezTo>
                  <a:pt x="32" y="71"/>
                  <a:pt x="30" y="76"/>
                  <a:pt x="26" y="78"/>
                </a:cubicBezTo>
                <a:cubicBezTo>
                  <a:pt x="23" y="79"/>
                  <a:pt x="21" y="80"/>
                  <a:pt x="18" y="81"/>
                </a:cubicBezTo>
                <a:cubicBezTo>
                  <a:pt x="13" y="83"/>
                  <a:pt x="8" y="86"/>
                  <a:pt x="4" y="90"/>
                </a:cubicBezTo>
                <a:cubicBezTo>
                  <a:pt x="0" y="94"/>
                  <a:pt x="0" y="100"/>
                  <a:pt x="7" y="103"/>
                </a:cubicBezTo>
                <a:cubicBezTo>
                  <a:pt x="9" y="104"/>
                  <a:pt x="11" y="105"/>
                  <a:pt x="14" y="105"/>
                </a:cubicBezTo>
                <a:cubicBezTo>
                  <a:pt x="22" y="107"/>
                  <a:pt x="30" y="108"/>
                  <a:pt x="40" y="108"/>
                </a:cubicBezTo>
                <a:cubicBezTo>
                  <a:pt x="48" y="108"/>
                  <a:pt x="55" y="107"/>
                  <a:pt x="61" y="106"/>
                </a:cubicBezTo>
                <a:cubicBezTo>
                  <a:pt x="60" y="106"/>
                  <a:pt x="59" y="105"/>
                  <a:pt x="58" y="105"/>
                </a:cubicBezTo>
                <a:cubicBezTo>
                  <a:pt x="53" y="102"/>
                  <a:pt x="49" y="99"/>
                  <a:pt x="49" y="94"/>
                </a:cubicBezTo>
                <a:close/>
              </a:path>
            </a:pathLst>
          </a:custGeom>
          <a:solidFill>
            <a:srgbClr val="39B3E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59431" name="Google Shape;1036;p35">
            <a:extLst>
              <a:ext uri="{FF2B5EF4-FFF2-40B4-BE49-F238E27FC236}">
                <a16:creationId xmlns:a16="http://schemas.microsoft.com/office/drawing/2014/main" id="{C9744510-4D83-4B5A-91E1-1F318792BD05}"/>
              </a:ext>
            </a:extLst>
          </p:cNvPr>
          <p:cNvSpPr>
            <a:spLocks/>
          </p:cNvSpPr>
          <p:nvPr/>
        </p:nvSpPr>
        <p:spPr bwMode="auto">
          <a:xfrm>
            <a:off x="11082338" y="5635625"/>
            <a:ext cx="533400" cy="482600"/>
          </a:xfrm>
          <a:custGeom>
            <a:avLst/>
            <a:gdLst>
              <a:gd name="T0" fmla="*/ 332842 w 125"/>
              <a:gd name="T1" fmla="*/ 64062 h 113"/>
              <a:gd name="T2" fmla="*/ 234696 w 125"/>
              <a:gd name="T3" fmla="*/ 29896 h 113"/>
              <a:gd name="T4" fmla="*/ 170688 w 125"/>
              <a:gd name="T5" fmla="*/ 64062 h 113"/>
              <a:gd name="T6" fmla="*/ 302971 w 125"/>
              <a:gd name="T7" fmla="*/ 0 h 113"/>
              <a:gd name="T8" fmla="*/ 81077 w 125"/>
              <a:gd name="T9" fmla="*/ 269060 h 113"/>
              <a:gd name="T10" fmla="*/ 213360 w 125"/>
              <a:gd name="T11" fmla="*/ 247706 h 113"/>
              <a:gd name="T12" fmla="*/ 294437 w 125"/>
              <a:gd name="T13" fmla="*/ 222081 h 113"/>
              <a:gd name="T14" fmla="*/ 320040 w 125"/>
              <a:gd name="T15" fmla="*/ 269060 h 113"/>
              <a:gd name="T16" fmla="*/ 533400 w 125"/>
              <a:gd name="T17" fmla="*/ 192186 h 113"/>
              <a:gd name="T18" fmla="*/ 473659 w 125"/>
              <a:gd name="T19" fmla="*/ 76874 h 113"/>
              <a:gd name="T20" fmla="*/ 426720 w 125"/>
              <a:gd name="T21" fmla="*/ 76874 h 113"/>
              <a:gd name="T22" fmla="*/ 379781 w 125"/>
              <a:gd name="T23" fmla="*/ 76874 h 113"/>
              <a:gd name="T24" fmla="*/ 328574 w 125"/>
              <a:gd name="T25" fmla="*/ 76874 h 113"/>
              <a:gd name="T26" fmla="*/ 166421 w 125"/>
              <a:gd name="T27" fmla="*/ 76874 h 113"/>
              <a:gd name="T28" fmla="*/ 102413 w 125"/>
              <a:gd name="T29" fmla="*/ 76874 h 113"/>
              <a:gd name="T30" fmla="*/ 59741 w 125"/>
              <a:gd name="T31" fmla="*/ 76874 h 113"/>
              <a:gd name="T32" fmla="*/ 0 w 125"/>
              <a:gd name="T33" fmla="*/ 192186 h 113"/>
              <a:gd name="T34" fmla="*/ 452323 w 125"/>
              <a:gd name="T35" fmla="*/ 290414 h 113"/>
              <a:gd name="T36" fmla="*/ 320040 w 125"/>
              <a:gd name="T37" fmla="*/ 307497 h 113"/>
              <a:gd name="T38" fmla="*/ 238963 w 125"/>
              <a:gd name="T39" fmla="*/ 337393 h 113"/>
              <a:gd name="T40" fmla="*/ 213360 w 125"/>
              <a:gd name="T41" fmla="*/ 290414 h 113"/>
              <a:gd name="T42" fmla="*/ 0 w 125"/>
              <a:gd name="T43" fmla="*/ 243435 h 113"/>
              <a:gd name="T44" fmla="*/ 59741 w 125"/>
              <a:gd name="T45" fmla="*/ 482600 h 113"/>
              <a:gd name="T46" fmla="*/ 102413 w 125"/>
              <a:gd name="T47" fmla="*/ 482600 h 113"/>
              <a:gd name="T48" fmla="*/ 405384 w 125"/>
              <a:gd name="T49" fmla="*/ 482600 h 113"/>
              <a:gd name="T50" fmla="*/ 439522 w 125"/>
              <a:gd name="T51" fmla="*/ 482600 h 113"/>
              <a:gd name="T52" fmla="*/ 533400 w 125"/>
              <a:gd name="T53" fmla="*/ 409996 h 113"/>
              <a:gd name="T54" fmla="*/ 452323 w 125"/>
              <a:gd name="T55" fmla="*/ 290414 h 113"/>
              <a:gd name="T56" fmla="*/ 243230 w 125"/>
              <a:gd name="T57" fmla="*/ 243435 h 113"/>
              <a:gd name="T58" fmla="*/ 230429 w 125"/>
              <a:gd name="T59" fmla="*/ 264789 h 113"/>
              <a:gd name="T60" fmla="*/ 230429 w 125"/>
              <a:gd name="T61" fmla="*/ 286143 h 113"/>
              <a:gd name="T62" fmla="*/ 230429 w 125"/>
              <a:gd name="T63" fmla="*/ 307497 h 113"/>
              <a:gd name="T64" fmla="*/ 290170 w 125"/>
              <a:gd name="T65" fmla="*/ 316039 h 113"/>
              <a:gd name="T66" fmla="*/ 298704 w 125"/>
              <a:gd name="T67" fmla="*/ 294685 h 113"/>
              <a:gd name="T68" fmla="*/ 298704 w 125"/>
              <a:gd name="T69" fmla="*/ 273331 h 113"/>
              <a:gd name="T70" fmla="*/ 298704 w 125"/>
              <a:gd name="T71" fmla="*/ 251977 h 113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125" h="113" extrusionOk="0">
                <a:moveTo>
                  <a:pt x="85" y="15"/>
                </a:moveTo>
                <a:cubicBezTo>
                  <a:pt x="78" y="15"/>
                  <a:pt x="78" y="15"/>
                  <a:pt x="78" y="15"/>
                </a:cubicBezTo>
                <a:cubicBezTo>
                  <a:pt x="77" y="10"/>
                  <a:pt x="74" y="7"/>
                  <a:pt x="69" y="7"/>
                </a:cubicBezTo>
                <a:cubicBezTo>
                  <a:pt x="55" y="7"/>
                  <a:pt x="55" y="7"/>
                  <a:pt x="55" y="7"/>
                </a:cubicBezTo>
                <a:cubicBezTo>
                  <a:pt x="51" y="7"/>
                  <a:pt x="48" y="10"/>
                  <a:pt x="47" y="15"/>
                </a:cubicBezTo>
                <a:cubicBezTo>
                  <a:pt x="40" y="15"/>
                  <a:pt x="40" y="15"/>
                  <a:pt x="40" y="15"/>
                </a:cubicBezTo>
                <a:cubicBezTo>
                  <a:pt x="40" y="7"/>
                  <a:pt x="46" y="0"/>
                  <a:pt x="53" y="0"/>
                </a:cubicBezTo>
                <a:cubicBezTo>
                  <a:pt x="71" y="0"/>
                  <a:pt x="71" y="0"/>
                  <a:pt x="71" y="0"/>
                </a:cubicBezTo>
                <a:cubicBezTo>
                  <a:pt x="79" y="0"/>
                  <a:pt x="85" y="7"/>
                  <a:pt x="85" y="15"/>
                </a:cubicBezTo>
                <a:close/>
                <a:moveTo>
                  <a:pt x="19" y="63"/>
                </a:moveTo>
                <a:cubicBezTo>
                  <a:pt x="50" y="63"/>
                  <a:pt x="50" y="63"/>
                  <a:pt x="50" y="63"/>
                </a:cubicBezTo>
                <a:cubicBezTo>
                  <a:pt x="50" y="58"/>
                  <a:pt x="50" y="58"/>
                  <a:pt x="50" y="58"/>
                </a:cubicBezTo>
                <a:cubicBezTo>
                  <a:pt x="50" y="55"/>
                  <a:pt x="53" y="52"/>
                  <a:pt x="56" y="52"/>
                </a:cubicBezTo>
                <a:cubicBezTo>
                  <a:pt x="69" y="52"/>
                  <a:pt x="69" y="52"/>
                  <a:pt x="69" y="52"/>
                </a:cubicBezTo>
                <a:cubicBezTo>
                  <a:pt x="72" y="52"/>
                  <a:pt x="75" y="55"/>
                  <a:pt x="75" y="58"/>
                </a:cubicBezTo>
                <a:cubicBezTo>
                  <a:pt x="75" y="63"/>
                  <a:pt x="75" y="63"/>
                  <a:pt x="75" y="63"/>
                </a:cubicBezTo>
                <a:cubicBezTo>
                  <a:pt x="106" y="63"/>
                  <a:pt x="106" y="63"/>
                  <a:pt x="106" y="63"/>
                </a:cubicBezTo>
                <a:cubicBezTo>
                  <a:pt x="116" y="63"/>
                  <a:pt x="124" y="55"/>
                  <a:pt x="125" y="45"/>
                </a:cubicBezTo>
                <a:cubicBezTo>
                  <a:pt x="125" y="35"/>
                  <a:pt x="125" y="35"/>
                  <a:pt x="125" y="35"/>
                </a:cubicBezTo>
                <a:cubicBezTo>
                  <a:pt x="125" y="26"/>
                  <a:pt x="119" y="18"/>
                  <a:pt x="111" y="18"/>
                </a:cubicBezTo>
                <a:cubicBezTo>
                  <a:pt x="103" y="18"/>
                  <a:pt x="103" y="18"/>
                  <a:pt x="103" y="18"/>
                </a:cubicBezTo>
                <a:cubicBezTo>
                  <a:pt x="100" y="18"/>
                  <a:pt x="100" y="18"/>
                  <a:pt x="100" y="18"/>
                </a:cubicBezTo>
                <a:cubicBezTo>
                  <a:pt x="95" y="18"/>
                  <a:pt x="95" y="18"/>
                  <a:pt x="95" y="18"/>
                </a:cubicBezTo>
                <a:cubicBezTo>
                  <a:pt x="89" y="18"/>
                  <a:pt x="89" y="18"/>
                  <a:pt x="89" y="18"/>
                </a:cubicBezTo>
                <a:cubicBezTo>
                  <a:pt x="86" y="18"/>
                  <a:pt x="86" y="18"/>
                  <a:pt x="86" y="18"/>
                </a:cubicBezTo>
                <a:cubicBezTo>
                  <a:pt x="77" y="18"/>
                  <a:pt x="77" y="18"/>
                  <a:pt x="77" y="18"/>
                </a:cubicBezTo>
                <a:cubicBezTo>
                  <a:pt x="48" y="18"/>
                  <a:pt x="48" y="18"/>
                  <a:pt x="48" y="18"/>
                </a:cubicBezTo>
                <a:cubicBezTo>
                  <a:pt x="39" y="18"/>
                  <a:pt x="39" y="18"/>
                  <a:pt x="39" y="18"/>
                </a:cubicBezTo>
                <a:cubicBezTo>
                  <a:pt x="29" y="18"/>
                  <a:pt x="29" y="18"/>
                  <a:pt x="29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19" y="18"/>
                  <a:pt x="19" y="18"/>
                  <a:pt x="19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6" y="18"/>
                  <a:pt x="0" y="26"/>
                  <a:pt x="0" y="35"/>
                </a:cubicBezTo>
                <a:cubicBezTo>
                  <a:pt x="0" y="45"/>
                  <a:pt x="0" y="45"/>
                  <a:pt x="0" y="45"/>
                </a:cubicBezTo>
                <a:cubicBezTo>
                  <a:pt x="1" y="55"/>
                  <a:pt x="9" y="63"/>
                  <a:pt x="19" y="63"/>
                </a:cubicBezTo>
                <a:close/>
                <a:moveTo>
                  <a:pt x="106" y="68"/>
                </a:moveTo>
                <a:cubicBezTo>
                  <a:pt x="75" y="68"/>
                  <a:pt x="75" y="68"/>
                  <a:pt x="75" y="68"/>
                </a:cubicBezTo>
                <a:cubicBezTo>
                  <a:pt x="75" y="72"/>
                  <a:pt x="75" y="72"/>
                  <a:pt x="75" y="72"/>
                </a:cubicBezTo>
                <a:cubicBezTo>
                  <a:pt x="75" y="76"/>
                  <a:pt x="72" y="79"/>
                  <a:pt x="69" y="79"/>
                </a:cubicBezTo>
                <a:cubicBezTo>
                  <a:pt x="56" y="79"/>
                  <a:pt x="56" y="79"/>
                  <a:pt x="56" y="79"/>
                </a:cubicBezTo>
                <a:cubicBezTo>
                  <a:pt x="53" y="79"/>
                  <a:pt x="50" y="76"/>
                  <a:pt x="50" y="72"/>
                </a:cubicBezTo>
                <a:cubicBezTo>
                  <a:pt x="50" y="68"/>
                  <a:pt x="50" y="68"/>
                  <a:pt x="50" y="68"/>
                </a:cubicBezTo>
                <a:cubicBezTo>
                  <a:pt x="19" y="68"/>
                  <a:pt x="19" y="68"/>
                  <a:pt x="19" y="68"/>
                </a:cubicBezTo>
                <a:cubicBezTo>
                  <a:pt x="11" y="68"/>
                  <a:pt x="4" y="64"/>
                  <a:pt x="0" y="57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105"/>
                  <a:pt x="6" y="113"/>
                  <a:pt x="14" y="113"/>
                </a:cubicBezTo>
                <a:cubicBezTo>
                  <a:pt x="19" y="113"/>
                  <a:pt x="19" y="113"/>
                  <a:pt x="19" y="113"/>
                </a:cubicBezTo>
                <a:cubicBezTo>
                  <a:pt x="24" y="113"/>
                  <a:pt x="24" y="113"/>
                  <a:pt x="24" y="113"/>
                </a:cubicBezTo>
                <a:cubicBezTo>
                  <a:pt x="29" y="113"/>
                  <a:pt x="29" y="113"/>
                  <a:pt x="29" y="113"/>
                </a:cubicBezTo>
                <a:cubicBezTo>
                  <a:pt x="95" y="113"/>
                  <a:pt x="95" y="113"/>
                  <a:pt x="95" y="113"/>
                </a:cubicBezTo>
                <a:cubicBezTo>
                  <a:pt x="100" y="113"/>
                  <a:pt x="100" y="113"/>
                  <a:pt x="100" y="113"/>
                </a:cubicBezTo>
                <a:cubicBezTo>
                  <a:pt x="103" y="113"/>
                  <a:pt x="103" y="113"/>
                  <a:pt x="103" y="113"/>
                </a:cubicBezTo>
                <a:cubicBezTo>
                  <a:pt x="111" y="113"/>
                  <a:pt x="111" y="113"/>
                  <a:pt x="111" y="113"/>
                </a:cubicBezTo>
                <a:cubicBezTo>
                  <a:pt x="119" y="113"/>
                  <a:pt x="125" y="105"/>
                  <a:pt x="125" y="96"/>
                </a:cubicBezTo>
                <a:cubicBezTo>
                  <a:pt x="125" y="57"/>
                  <a:pt x="125" y="57"/>
                  <a:pt x="125" y="57"/>
                </a:cubicBezTo>
                <a:cubicBezTo>
                  <a:pt x="121" y="64"/>
                  <a:pt x="114" y="68"/>
                  <a:pt x="106" y="68"/>
                </a:cubicBezTo>
                <a:close/>
                <a:moveTo>
                  <a:pt x="68" y="57"/>
                </a:moveTo>
                <a:cubicBezTo>
                  <a:pt x="57" y="57"/>
                  <a:pt x="57" y="57"/>
                  <a:pt x="57" y="57"/>
                </a:cubicBezTo>
                <a:cubicBezTo>
                  <a:pt x="55" y="57"/>
                  <a:pt x="54" y="58"/>
                  <a:pt x="54" y="59"/>
                </a:cubicBezTo>
                <a:cubicBezTo>
                  <a:pt x="54" y="62"/>
                  <a:pt x="54" y="62"/>
                  <a:pt x="54" y="62"/>
                </a:cubicBezTo>
                <a:cubicBezTo>
                  <a:pt x="54" y="64"/>
                  <a:pt x="54" y="64"/>
                  <a:pt x="54" y="64"/>
                </a:cubicBezTo>
                <a:cubicBezTo>
                  <a:pt x="54" y="67"/>
                  <a:pt x="54" y="67"/>
                  <a:pt x="54" y="67"/>
                </a:cubicBezTo>
                <a:cubicBezTo>
                  <a:pt x="54" y="69"/>
                  <a:pt x="54" y="69"/>
                  <a:pt x="54" y="69"/>
                </a:cubicBezTo>
                <a:cubicBezTo>
                  <a:pt x="54" y="72"/>
                  <a:pt x="54" y="72"/>
                  <a:pt x="54" y="72"/>
                </a:cubicBezTo>
                <a:cubicBezTo>
                  <a:pt x="54" y="73"/>
                  <a:pt x="55" y="74"/>
                  <a:pt x="57" y="74"/>
                </a:cubicBezTo>
                <a:cubicBezTo>
                  <a:pt x="68" y="74"/>
                  <a:pt x="68" y="74"/>
                  <a:pt x="68" y="74"/>
                </a:cubicBezTo>
                <a:cubicBezTo>
                  <a:pt x="69" y="74"/>
                  <a:pt x="70" y="73"/>
                  <a:pt x="70" y="72"/>
                </a:cubicBezTo>
                <a:cubicBezTo>
                  <a:pt x="70" y="69"/>
                  <a:pt x="70" y="69"/>
                  <a:pt x="70" y="69"/>
                </a:cubicBezTo>
                <a:cubicBezTo>
                  <a:pt x="70" y="67"/>
                  <a:pt x="70" y="67"/>
                  <a:pt x="70" y="67"/>
                </a:cubicBezTo>
                <a:cubicBezTo>
                  <a:pt x="70" y="64"/>
                  <a:pt x="70" y="64"/>
                  <a:pt x="70" y="64"/>
                </a:cubicBezTo>
                <a:cubicBezTo>
                  <a:pt x="70" y="62"/>
                  <a:pt x="70" y="62"/>
                  <a:pt x="70" y="62"/>
                </a:cubicBezTo>
                <a:cubicBezTo>
                  <a:pt x="70" y="59"/>
                  <a:pt x="70" y="59"/>
                  <a:pt x="70" y="59"/>
                </a:cubicBezTo>
                <a:cubicBezTo>
                  <a:pt x="70" y="58"/>
                  <a:pt x="69" y="57"/>
                  <a:pt x="68" y="57"/>
                </a:cubicBezTo>
                <a:close/>
              </a:path>
            </a:pathLst>
          </a:custGeom>
          <a:solidFill>
            <a:srgbClr val="8C13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59432" name="Google Shape;1037;p35">
            <a:extLst>
              <a:ext uri="{FF2B5EF4-FFF2-40B4-BE49-F238E27FC236}">
                <a16:creationId xmlns:a16="http://schemas.microsoft.com/office/drawing/2014/main" id="{91F1B4A4-E62F-426C-B143-73F152C86E4E}"/>
              </a:ext>
            </a:extLst>
          </p:cNvPr>
          <p:cNvSpPr>
            <a:spLocks/>
          </p:cNvSpPr>
          <p:nvPr/>
        </p:nvSpPr>
        <p:spPr bwMode="auto">
          <a:xfrm>
            <a:off x="657225" y="5630863"/>
            <a:ext cx="487363" cy="487362"/>
          </a:xfrm>
          <a:custGeom>
            <a:avLst/>
            <a:gdLst>
              <a:gd name="T0" fmla="*/ 230856 w 114"/>
              <a:gd name="T1" fmla="*/ 256506 h 114"/>
              <a:gd name="T2" fmla="*/ 461712 w 114"/>
              <a:gd name="T3" fmla="*/ 256506 h 114"/>
              <a:gd name="T4" fmla="*/ 230856 w 114"/>
              <a:gd name="T5" fmla="*/ 487362 h 114"/>
              <a:gd name="T6" fmla="*/ 0 w 114"/>
              <a:gd name="T7" fmla="*/ 256506 h 114"/>
              <a:gd name="T8" fmla="*/ 230856 w 114"/>
              <a:gd name="T9" fmla="*/ 25651 h 114"/>
              <a:gd name="T10" fmla="*/ 230856 w 114"/>
              <a:gd name="T11" fmla="*/ 256506 h 114"/>
              <a:gd name="T12" fmla="*/ 256507 w 114"/>
              <a:gd name="T13" fmla="*/ 0 h 114"/>
              <a:gd name="T14" fmla="*/ 256507 w 114"/>
              <a:gd name="T15" fmla="*/ 226581 h 114"/>
              <a:gd name="T16" fmla="*/ 487363 w 114"/>
              <a:gd name="T17" fmla="*/ 226581 h 114"/>
              <a:gd name="T18" fmla="*/ 256507 w 114"/>
              <a:gd name="T19" fmla="*/ 0 h 11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14" h="114" extrusionOk="0">
                <a:moveTo>
                  <a:pt x="54" y="60"/>
                </a:moveTo>
                <a:cubicBezTo>
                  <a:pt x="108" y="60"/>
                  <a:pt x="108" y="60"/>
                  <a:pt x="108" y="60"/>
                </a:cubicBezTo>
                <a:cubicBezTo>
                  <a:pt x="108" y="90"/>
                  <a:pt x="83" y="114"/>
                  <a:pt x="54" y="114"/>
                </a:cubicBezTo>
                <a:cubicBezTo>
                  <a:pt x="24" y="114"/>
                  <a:pt x="0" y="90"/>
                  <a:pt x="0" y="60"/>
                </a:cubicBezTo>
                <a:cubicBezTo>
                  <a:pt x="0" y="30"/>
                  <a:pt x="24" y="6"/>
                  <a:pt x="54" y="6"/>
                </a:cubicBezTo>
                <a:lnTo>
                  <a:pt x="54" y="60"/>
                </a:lnTo>
                <a:close/>
                <a:moveTo>
                  <a:pt x="60" y="0"/>
                </a:moveTo>
                <a:cubicBezTo>
                  <a:pt x="60" y="53"/>
                  <a:pt x="60" y="53"/>
                  <a:pt x="60" y="53"/>
                </a:cubicBezTo>
                <a:cubicBezTo>
                  <a:pt x="114" y="53"/>
                  <a:pt x="114" y="53"/>
                  <a:pt x="114" y="53"/>
                </a:cubicBezTo>
                <a:cubicBezTo>
                  <a:pt x="114" y="24"/>
                  <a:pt x="90" y="0"/>
                  <a:pt x="60" y="0"/>
                </a:cubicBezTo>
                <a:close/>
              </a:path>
            </a:pathLst>
          </a:custGeom>
          <a:solidFill>
            <a:srgbClr val="0953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59433" name="Google Shape;1038;p35">
            <a:extLst>
              <a:ext uri="{FF2B5EF4-FFF2-40B4-BE49-F238E27FC236}">
                <a16:creationId xmlns:a16="http://schemas.microsoft.com/office/drawing/2014/main" id="{21533E3C-A13B-4248-9C2D-4EEC34418BC5}"/>
              </a:ext>
            </a:extLst>
          </p:cNvPr>
          <p:cNvSpPr>
            <a:spLocks/>
          </p:cNvSpPr>
          <p:nvPr/>
        </p:nvSpPr>
        <p:spPr bwMode="auto">
          <a:xfrm>
            <a:off x="11150600" y="766763"/>
            <a:ext cx="396875" cy="576262"/>
          </a:xfrm>
          <a:custGeom>
            <a:avLst/>
            <a:gdLst>
              <a:gd name="T0" fmla="*/ 396875 w 93"/>
              <a:gd name="T1" fmla="*/ 384175 h 135"/>
              <a:gd name="T2" fmla="*/ 256048 w 93"/>
              <a:gd name="T3" fmla="*/ 251848 h 135"/>
              <a:gd name="T4" fmla="*/ 187769 w 93"/>
              <a:gd name="T5" fmla="*/ 234773 h 135"/>
              <a:gd name="T6" fmla="*/ 93884 w 93"/>
              <a:gd name="T7" fmla="*/ 187819 h 135"/>
              <a:gd name="T8" fmla="*/ 192036 w 93"/>
              <a:gd name="T9" fmla="*/ 145133 h 135"/>
              <a:gd name="T10" fmla="*/ 294456 w 93"/>
              <a:gd name="T11" fmla="*/ 183550 h 135"/>
              <a:gd name="T12" fmla="*/ 345665 w 93"/>
              <a:gd name="T13" fmla="*/ 179282 h 135"/>
              <a:gd name="T14" fmla="*/ 367003 w 93"/>
              <a:gd name="T15" fmla="*/ 140864 h 135"/>
              <a:gd name="T16" fmla="*/ 238978 w 93"/>
              <a:gd name="T17" fmla="*/ 64029 h 135"/>
              <a:gd name="T18" fmla="*/ 238978 w 93"/>
              <a:gd name="T19" fmla="*/ 21343 h 135"/>
              <a:gd name="T20" fmla="*/ 213374 w 93"/>
              <a:gd name="T21" fmla="*/ 0 h 135"/>
              <a:gd name="T22" fmla="*/ 183501 w 93"/>
              <a:gd name="T23" fmla="*/ 0 h 135"/>
              <a:gd name="T24" fmla="*/ 157897 w 93"/>
              <a:gd name="T25" fmla="*/ 21343 h 135"/>
              <a:gd name="T26" fmla="*/ 157897 w 93"/>
              <a:gd name="T27" fmla="*/ 64029 h 135"/>
              <a:gd name="T28" fmla="*/ 0 w 93"/>
              <a:gd name="T29" fmla="*/ 187819 h 135"/>
              <a:gd name="T30" fmla="*/ 149362 w 93"/>
              <a:gd name="T31" fmla="*/ 315877 h 135"/>
              <a:gd name="T32" fmla="*/ 230444 w 93"/>
              <a:gd name="T33" fmla="*/ 332951 h 135"/>
              <a:gd name="T34" fmla="*/ 302991 w 93"/>
              <a:gd name="T35" fmla="*/ 384175 h 135"/>
              <a:gd name="T36" fmla="*/ 200571 w 93"/>
              <a:gd name="T37" fmla="*/ 431129 h 135"/>
              <a:gd name="T38" fmla="*/ 81082 w 93"/>
              <a:gd name="T39" fmla="*/ 388443 h 135"/>
              <a:gd name="T40" fmla="*/ 25605 w 93"/>
              <a:gd name="T41" fmla="*/ 401249 h 135"/>
              <a:gd name="T42" fmla="*/ 12802 w 93"/>
              <a:gd name="T43" fmla="*/ 435398 h 135"/>
              <a:gd name="T44" fmla="*/ 157897 w 93"/>
              <a:gd name="T45" fmla="*/ 512233 h 135"/>
              <a:gd name="T46" fmla="*/ 157897 w 93"/>
              <a:gd name="T47" fmla="*/ 554919 h 135"/>
              <a:gd name="T48" fmla="*/ 183501 w 93"/>
              <a:gd name="T49" fmla="*/ 576262 h 135"/>
              <a:gd name="T50" fmla="*/ 213374 w 93"/>
              <a:gd name="T51" fmla="*/ 576262 h 135"/>
              <a:gd name="T52" fmla="*/ 238978 w 93"/>
              <a:gd name="T53" fmla="*/ 554919 h 135"/>
              <a:gd name="T54" fmla="*/ 238978 w 93"/>
              <a:gd name="T55" fmla="*/ 512233 h 135"/>
              <a:gd name="T56" fmla="*/ 396875 w 93"/>
              <a:gd name="T57" fmla="*/ 384175 h 135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93" h="135" extrusionOk="0">
                <a:moveTo>
                  <a:pt x="93" y="90"/>
                </a:moveTo>
                <a:cubicBezTo>
                  <a:pt x="93" y="76"/>
                  <a:pt x="82" y="65"/>
                  <a:pt x="60" y="59"/>
                </a:cubicBezTo>
                <a:cubicBezTo>
                  <a:pt x="58" y="59"/>
                  <a:pt x="46" y="56"/>
                  <a:pt x="44" y="55"/>
                </a:cubicBezTo>
                <a:cubicBezTo>
                  <a:pt x="27" y="51"/>
                  <a:pt x="22" y="48"/>
                  <a:pt x="22" y="44"/>
                </a:cubicBezTo>
                <a:cubicBezTo>
                  <a:pt x="22" y="39"/>
                  <a:pt x="28" y="34"/>
                  <a:pt x="45" y="34"/>
                </a:cubicBezTo>
                <a:cubicBezTo>
                  <a:pt x="57" y="34"/>
                  <a:pt x="69" y="43"/>
                  <a:pt x="69" y="43"/>
                </a:cubicBezTo>
                <a:cubicBezTo>
                  <a:pt x="74" y="46"/>
                  <a:pt x="77" y="46"/>
                  <a:pt x="81" y="42"/>
                </a:cubicBezTo>
                <a:cubicBezTo>
                  <a:pt x="81" y="42"/>
                  <a:pt x="86" y="37"/>
                  <a:pt x="86" y="33"/>
                </a:cubicBezTo>
                <a:cubicBezTo>
                  <a:pt x="86" y="27"/>
                  <a:pt x="72" y="18"/>
                  <a:pt x="56" y="15"/>
                </a:cubicBezTo>
                <a:cubicBezTo>
                  <a:pt x="56" y="5"/>
                  <a:pt x="56" y="5"/>
                  <a:pt x="56" y="5"/>
                </a:cubicBezTo>
                <a:cubicBezTo>
                  <a:pt x="56" y="2"/>
                  <a:pt x="53" y="0"/>
                  <a:pt x="50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39" y="0"/>
                  <a:pt x="37" y="2"/>
                  <a:pt x="37" y="5"/>
                </a:cubicBezTo>
                <a:cubicBezTo>
                  <a:pt x="37" y="15"/>
                  <a:pt x="37" y="15"/>
                  <a:pt x="37" y="15"/>
                </a:cubicBezTo>
                <a:cubicBezTo>
                  <a:pt x="13" y="17"/>
                  <a:pt x="0" y="30"/>
                  <a:pt x="0" y="44"/>
                </a:cubicBezTo>
                <a:cubicBezTo>
                  <a:pt x="0" y="62"/>
                  <a:pt x="16" y="69"/>
                  <a:pt x="35" y="74"/>
                </a:cubicBezTo>
                <a:cubicBezTo>
                  <a:pt x="37" y="74"/>
                  <a:pt x="52" y="78"/>
                  <a:pt x="54" y="78"/>
                </a:cubicBezTo>
                <a:cubicBezTo>
                  <a:pt x="68" y="82"/>
                  <a:pt x="71" y="87"/>
                  <a:pt x="71" y="90"/>
                </a:cubicBezTo>
                <a:cubicBezTo>
                  <a:pt x="71" y="96"/>
                  <a:pt x="65" y="101"/>
                  <a:pt x="47" y="101"/>
                </a:cubicBezTo>
                <a:cubicBezTo>
                  <a:pt x="35" y="101"/>
                  <a:pt x="19" y="91"/>
                  <a:pt x="19" y="91"/>
                </a:cubicBezTo>
                <a:cubicBezTo>
                  <a:pt x="14" y="88"/>
                  <a:pt x="10" y="89"/>
                  <a:pt x="6" y="94"/>
                </a:cubicBezTo>
                <a:cubicBezTo>
                  <a:pt x="6" y="94"/>
                  <a:pt x="3" y="97"/>
                  <a:pt x="3" y="102"/>
                </a:cubicBezTo>
                <a:cubicBezTo>
                  <a:pt x="3" y="108"/>
                  <a:pt x="21" y="117"/>
                  <a:pt x="37" y="120"/>
                </a:cubicBezTo>
                <a:cubicBezTo>
                  <a:pt x="37" y="130"/>
                  <a:pt x="37" y="130"/>
                  <a:pt x="37" y="130"/>
                </a:cubicBezTo>
                <a:cubicBezTo>
                  <a:pt x="37" y="133"/>
                  <a:pt x="39" y="135"/>
                  <a:pt x="43" y="135"/>
                </a:cubicBezTo>
                <a:cubicBezTo>
                  <a:pt x="50" y="135"/>
                  <a:pt x="50" y="135"/>
                  <a:pt x="50" y="135"/>
                </a:cubicBezTo>
                <a:cubicBezTo>
                  <a:pt x="53" y="135"/>
                  <a:pt x="56" y="133"/>
                  <a:pt x="56" y="130"/>
                </a:cubicBezTo>
                <a:cubicBezTo>
                  <a:pt x="56" y="120"/>
                  <a:pt x="56" y="120"/>
                  <a:pt x="56" y="120"/>
                </a:cubicBezTo>
                <a:cubicBezTo>
                  <a:pt x="82" y="118"/>
                  <a:pt x="93" y="104"/>
                  <a:pt x="93" y="90"/>
                </a:cubicBezTo>
                <a:close/>
              </a:path>
            </a:pathLst>
          </a:custGeom>
          <a:solidFill>
            <a:srgbClr val="FFC7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59434" name="Google Shape;1039;p35">
            <a:extLst>
              <a:ext uri="{FF2B5EF4-FFF2-40B4-BE49-F238E27FC236}">
                <a16:creationId xmlns:a16="http://schemas.microsoft.com/office/drawing/2014/main" id="{021E8AEF-7D93-40B1-9DE8-187977A9B8A9}"/>
              </a:ext>
            </a:extLst>
          </p:cNvPr>
          <p:cNvSpPr>
            <a:spLocks/>
          </p:cNvSpPr>
          <p:nvPr/>
        </p:nvSpPr>
        <p:spPr bwMode="auto">
          <a:xfrm>
            <a:off x="631825" y="835025"/>
            <a:ext cx="512763" cy="508000"/>
          </a:xfrm>
          <a:custGeom>
            <a:avLst/>
            <a:gdLst>
              <a:gd name="T0" fmla="*/ 504217 w 120"/>
              <a:gd name="T1" fmla="*/ 217714 h 119"/>
              <a:gd name="T2" fmla="*/ 440122 w 120"/>
              <a:gd name="T3" fmla="*/ 209176 h 119"/>
              <a:gd name="T4" fmla="*/ 418756 w 120"/>
              <a:gd name="T5" fmla="*/ 157950 h 119"/>
              <a:gd name="T6" fmla="*/ 457214 w 120"/>
              <a:gd name="T7" fmla="*/ 106723 h 119"/>
              <a:gd name="T8" fmla="*/ 457214 w 120"/>
              <a:gd name="T9" fmla="*/ 93916 h 119"/>
              <a:gd name="T10" fmla="*/ 418756 w 120"/>
              <a:gd name="T11" fmla="*/ 55496 h 119"/>
              <a:gd name="T12" fmla="*/ 405937 w 120"/>
              <a:gd name="T13" fmla="*/ 55496 h 119"/>
              <a:gd name="T14" fmla="*/ 354661 w 120"/>
              <a:gd name="T15" fmla="*/ 93916 h 119"/>
              <a:gd name="T16" fmla="*/ 303385 w 120"/>
              <a:gd name="T17" fmla="*/ 72571 h 119"/>
              <a:gd name="T18" fmla="*/ 294839 w 120"/>
              <a:gd name="T19" fmla="*/ 8538 h 119"/>
              <a:gd name="T20" fmla="*/ 282020 w 120"/>
              <a:gd name="T21" fmla="*/ 0 h 119"/>
              <a:gd name="T22" fmla="*/ 230743 w 120"/>
              <a:gd name="T23" fmla="*/ 0 h 119"/>
              <a:gd name="T24" fmla="*/ 222197 w 120"/>
              <a:gd name="T25" fmla="*/ 8538 h 119"/>
              <a:gd name="T26" fmla="*/ 209378 w 120"/>
              <a:gd name="T27" fmla="*/ 72571 h 119"/>
              <a:gd name="T28" fmla="*/ 162375 w 120"/>
              <a:gd name="T29" fmla="*/ 93916 h 119"/>
              <a:gd name="T30" fmla="*/ 111099 w 120"/>
              <a:gd name="T31" fmla="*/ 55496 h 119"/>
              <a:gd name="T32" fmla="*/ 94007 w 120"/>
              <a:gd name="T33" fmla="*/ 55496 h 119"/>
              <a:gd name="T34" fmla="*/ 59822 w 120"/>
              <a:gd name="T35" fmla="*/ 93916 h 119"/>
              <a:gd name="T36" fmla="*/ 55549 w 120"/>
              <a:gd name="T37" fmla="*/ 106723 h 119"/>
              <a:gd name="T38" fmla="*/ 94007 w 120"/>
              <a:gd name="T39" fmla="*/ 157950 h 119"/>
              <a:gd name="T40" fmla="*/ 72641 w 120"/>
              <a:gd name="T41" fmla="*/ 209176 h 119"/>
              <a:gd name="T42" fmla="*/ 12819 w 120"/>
              <a:gd name="T43" fmla="*/ 217714 h 119"/>
              <a:gd name="T44" fmla="*/ 0 w 120"/>
              <a:gd name="T45" fmla="*/ 230521 h 119"/>
              <a:gd name="T46" fmla="*/ 0 w 120"/>
              <a:gd name="T47" fmla="*/ 281748 h 119"/>
              <a:gd name="T48" fmla="*/ 12819 w 120"/>
              <a:gd name="T49" fmla="*/ 290286 h 119"/>
              <a:gd name="T50" fmla="*/ 72641 w 120"/>
              <a:gd name="T51" fmla="*/ 303092 h 119"/>
              <a:gd name="T52" fmla="*/ 94007 w 120"/>
              <a:gd name="T53" fmla="*/ 350050 h 119"/>
              <a:gd name="T54" fmla="*/ 55549 w 120"/>
              <a:gd name="T55" fmla="*/ 401277 h 119"/>
              <a:gd name="T56" fmla="*/ 59822 w 120"/>
              <a:gd name="T57" fmla="*/ 418353 h 119"/>
              <a:gd name="T58" fmla="*/ 94007 w 120"/>
              <a:gd name="T59" fmla="*/ 452504 h 119"/>
              <a:gd name="T60" fmla="*/ 111099 w 120"/>
              <a:gd name="T61" fmla="*/ 456773 h 119"/>
              <a:gd name="T62" fmla="*/ 162375 w 120"/>
              <a:gd name="T63" fmla="*/ 418353 h 119"/>
              <a:gd name="T64" fmla="*/ 209378 w 120"/>
              <a:gd name="T65" fmla="*/ 435429 h 119"/>
              <a:gd name="T66" fmla="*/ 222197 w 120"/>
              <a:gd name="T67" fmla="*/ 499462 h 119"/>
              <a:gd name="T68" fmla="*/ 230743 w 120"/>
              <a:gd name="T69" fmla="*/ 508000 h 119"/>
              <a:gd name="T70" fmla="*/ 282020 w 120"/>
              <a:gd name="T71" fmla="*/ 508000 h 119"/>
              <a:gd name="T72" fmla="*/ 294839 w 120"/>
              <a:gd name="T73" fmla="*/ 499462 h 119"/>
              <a:gd name="T74" fmla="*/ 303385 w 120"/>
              <a:gd name="T75" fmla="*/ 435429 h 119"/>
              <a:gd name="T76" fmla="*/ 354661 w 120"/>
              <a:gd name="T77" fmla="*/ 418353 h 119"/>
              <a:gd name="T78" fmla="*/ 405937 w 120"/>
              <a:gd name="T79" fmla="*/ 456773 h 119"/>
              <a:gd name="T80" fmla="*/ 418756 w 120"/>
              <a:gd name="T81" fmla="*/ 452504 h 119"/>
              <a:gd name="T82" fmla="*/ 457214 w 120"/>
              <a:gd name="T83" fmla="*/ 418353 h 119"/>
              <a:gd name="T84" fmla="*/ 457214 w 120"/>
              <a:gd name="T85" fmla="*/ 401277 h 119"/>
              <a:gd name="T86" fmla="*/ 418756 w 120"/>
              <a:gd name="T87" fmla="*/ 350050 h 119"/>
              <a:gd name="T88" fmla="*/ 440122 w 120"/>
              <a:gd name="T89" fmla="*/ 303092 h 119"/>
              <a:gd name="T90" fmla="*/ 504217 w 120"/>
              <a:gd name="T91" fmla="*/ 290286 h 119"/>
              <a:gd name="T92" fmla="*/ 512763 w 120"/>
              <a:gd name="T93" fmla="*/ 281748 h 119"/>
              <a:gd name="T94" fmla="*/ 512763 w 120"/>
              <a:gd name="T95" fmla="*/ 230521 h 119"/>
              <a:gd name="T96" fmla="*/ 504217 w 120"/>
              <a:gd name="T97" fmla="*/ 217714 h 119"/>
              <a:gd name="T98" fmla="*/ 256381 w 120"/>
              <a:gd name="T99" fmla="*/ 350050 h 119"/>
              <a:gd name="T100" fmla="*/ 162375 w 120"/>
              <a:gd name="T101" fmla="*/ 256134 h 119"/>
              <a:gd name="T102" fmla="*/ 256381 w 120"/>
              <a:gd name="T103" fmla="*/ 162218 h 119"/>
              <a:gd name="T104" fmla="*/ 350388 w 120"/>
              <a:gd name="T105" fmla="*/ 256134 h 119"/>
              <a:gd name="T106" fmla="*/ 256381 w 120"/>
              <a:gd name="T107" fmla="*/ 350050 h 119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120" h="119" extrusionOk="0">
                <a:moveTo>
                  <a:pt x="118" y="51"/>
                </a:moveTo>
                <a:cubicBezTo>
                  <a:pt x="103" y="49"/>
                  <a:pt x="103" y="49"/>
                  <a:pt x="103" y="49"/>
                </a:cubicBezTo>
                <a:cubicBezTo>
                  <a:pt x="102" y="45"/>
                  <a:pt x="100" y="41"/>
                  <a:pt x="98" y="37"/>
                </a:cubicBezTo>
                <a:cubicBezTo>
                  <a:pt x="107" y="25"/>
                  <a:pt x="107" y="25"/>
                  <a:pt x="107" y="25"/>
                </a:cubicBezTo>
                <a:cubicBezTo>
                  <a:pt x="108" y="24"/>
                  <a:pt x="108" y="23"/>
                  <a:pt x="107" y="22"/>
                </a:cubicBezTo>
                <a:cubicBezTo>
                  <a:pt x="98" y="13"/>
                  <a:pt x="98" y="13"/>
                  <a:pt x="98" y="13"/>
                </a:cubicBezTo>
                <a:cubicBezTo>
                  <a:pt x="97" y="12"/>
                  <a:pt x="96" y="12"/>
                  <a:pt x="95" y="13"/>
                </a:cubicBezTo>
                <a:cubicBezTo>
                  <a:pt x="83" y="22"/>
                  <a:pt x="83" y="22"/>
                  <a:pt x="83" y="22"/>
                </a:cubicBezTo>
                <a:cubicBezTo>
                  <a:pt x="79" y="20"/>
                  <a:pt x="75" y="18"/>
                  <a:pt x="71" y="17"/>
                </a:cubicBezTo>
                <a:cubicBezTo>
                  <a:pt x="69" y="2"/>
                  <a:pt x="69" y="2"/>
                  <a:pt x="69" y="2"/>
                </a:cubicBezTo>
                <a:cubicBezTo>
                  <a:pt x="69" y="1"/>
                  <a:pt x="68" y="0"/>
                  <a:pt x="66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3" y="0"/>
                  <a:pt x="52" y="1"/>
                  <a:pt x="52" y="2"/>
                </a:cubicBezTo>
                <a:cubicBezTo>
                  <a:pt x="49" y="17"/>
                  <a:pt x="49" y="17"/>
                  <a:pt x="49" y="17"/>
                </a:cubicBezTo>
                <a:cubicBezTo>
                  <a:pt x="45" y="18"/>
                  <a:pt x="41" y="20"/>
                  <a:pt x="38" y="22"/>
                </a:cubicBezTo>
                <a:cubicBezTo>
                  <a:pt x="26" y="13"/>
                  <a:pt x="26" y="13"/>
                  <a:pt x="26" y="13"/>
                </a:cubicBezTo>
                <a:cubicBezTo>
                  <a:pt x="25" y="12"/>
                  <a:pt x="23" y="12"/>
                  <a:pt x="22" y="13"/>
                </a:cubicBezTo>
                <a:cubicBezTo>
                  <a:pt x="14" y="22"/>
                  <a:pt x="14" y="22"/>
                  <a:pt x="14" y="22"/>
                </a:cubicBezTo>
                <a:cubicBezTo>
                  <a:pt x="13" y="23"/>
                  <a:pt x="13" y="24"/>
                  <a:pt x="13" y="25"/>
                </a:cubicBezTo>
                <a:cubicBezTo>
                  <a:pt x="22" y="37"/>
                  <a:pt x="22" y="37"/>
                  <a:pt x="22" y="37"/>
                </a:cubicBezTo>
                <a:cubicBezTo>
                  <a:pt x="20" y="41"/>
                  <a:pt x="19" y="45"/>
                  <a:pt x="17" y="49"/>
                </a:cubicBezTo>
                <a:cubicBezTo>
                  <a:pt x="3" y="51"/>
                  <a:pt x="3" y="51"/>
                  <a:pt x="3" y="51"/>
                </a:cubicBezTo>
                <a:cubicBezTo>
                  <a:pt x="1" y="51"/>
                  <a:pt x="0" y="52"/>
                  <a:pt x="0" y="54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67"/>
                  <a:pt x="1" y="68"/>
                  <a:pt x="3" y="68"/>
                </a:cubicBezTo>
                <a:cubicBezTo>
                  <a:pt x="17" y="71"/>
                  <a:pt x="17" y="71"/>
                  <a:pt x="17" y="71"/>
                </a:cubicBezTo>
                <a:cubicBezTo>
                  <a:pt x="19" y="75"/>
                  <a:pt x="20" y="79"/>
                  <a:pt x="22" y="82"/>
                </a:cubicBezTo>
                <a:cubicBezTo>
                  <a:pt x="13" y="94"/>
                  <a:pt x="13" y="94"/>
                  <a:pt x="13" y="94"/>
                </a:cubicBezTo>
                <a:cubicBezTo>
                  <a:pt x="13" y="95"/>
                  <a:pt x="13" y="97"/>
                  <a:pt x="14" y="98"/>
                </a:cubicBezTo>
                <a:cubicBezTo>
                  <a:pt x="22" y="106"/>
                  <a:pt x="22" y="106"/>
                  <a:pt x="22" y="106"/>
                </a:cubicBezTo>
                <a:cubicBezTo>
                  <a:pt x="23" y="107"/>
                  <a:pt x="25" y="107"/>
                  <a:pt x="26" y="107"/>
                </a:cubicBezTo>
                <a:cubicBezTo>
                  <a:pt x="38" y="98"/>
                  <a:pt x="38" y="98"/>
                  <a:pt x="38" y="98"/>
                </a:cubicBezTo>
                <a:cubicBezTo>
                  <a:pt x="41" y="100"/>
                  <a:pt x="45" y="101"/>
                  <a:pt x="49" y="102"/>
                </a:cubicBezTo>
                <a:cubicBezTo>
                  <a:pt x="52" y="117"/>
                  <a:pt x="52" y="117"/>
                  <a:pt x="52" y="117"/>
                </a:cubicBezTo>
                <a:cubicBezTo>
                  <a:pt x="52" y="118"/>
                  <a:pt x="53" y="119"/>
                  <a:pt x="54" y="119"/>
                </a:cubicBezTo>
                <a:cubicBezTo>
                  <a:pt x="66" y="119"/>
                  <a:pt x="66" y="119"/>
                  <a:pt x="66" y="119"/>
                </a:cubicBezTo>
                <a:cubicBezTo>
                  <a:pt x="68" y="119"/>
                  <a:pt x="69" y="118"/>
                  <a:pt x="69" y="117"/>
                </a:cubicBezTo>
                <a:cubicBezTo>
                  <a:pt x="71" y="102"/>
                  <a:pt x="71" y="102"/>
                  <a:pt x="71" y="102"/>
                </a:cubicBezTo>
                <a:cubicBezTo>
                  <a:pt x="75" y="101"/>
                  <a:pt x="79" y="100"/>
                  <a:pt x="83" y="98"/>
                </a:cubicBezTo>
                <a:cubicBezTo>
                  <a:pt x="95" y="107"/>
                  <a:pt x="95" y="107"/>
                  <a:pt x="95" y="107"/>
                </a:cubicBezTo>
                <a:cubicBezTo>
                  <a:pt x="96" y="107"/>
                  <a:pt x="97" y="107"/>
                  <a:pt x="98" y="106"/>
                </a:cubicBezTo>
                <a:cubicBezTo>
                  <a:pt x="107" y="98"/>
                  <a:pt x="107" y="98"/>
                  <a:pt x="107" y="98"/>
                </a:cubicBezTo>
                <a:cubicBezTo>
                  <a:pt x="108" y="97"/>
                  <a:pt x="108" y="95"/>
                  <a:pt x="107" y="94"/>
                </a:cubicBezTo>
                <a:cubicBezTo>
                  <a:pt x="98" y="82"/>
                  <a:pt x="98" y="82"/>
                  <a:pt x="98" y="82"/>
                </a:cubicBezTo>
                <a:cubicBezTo>
                  <a:pt x="100" y="79"/>
                  <a:pt x="102" y="75"/>
                  <a:pt x="103" y="71"/>
                </a:cubicBezTo>
                <a:cubicBezTo>
                  <a:pt x="118" y="68"/>
                  <a:pt x="118" y="68"/>
                  <a:pt x="118" y="68"/>
                </a:cubicBezTo>
                <a:cubicBezTo>
                  <a:pt x="119" y="68"/>
                  <a:pt x="120" y="67"/>
                  <a:pt x="120" y="66"/>
                </a:cubicBezTo>
                <a:cubicBezTo>
                  <a:pt x="120" y="54"/>
                  <a:pt x="120" y="54"/>
                  <a:pt x="120" y="54"/>
                </a:cubicBezTo>
                <a:cubicBezTo>
                  <a:pt x="120" y="52"/>
                  <a:pt x="119" y="51"/>
                  <a:pt x="118" y="51"/>
                </a:cubicBezTo>
                <a:close/>
                <a:moveTo>
                  <a:pt x="60" y="82"/>
                </a:moveTo>
                <a:cubicBezTo>
                  <a:pt x="48" y="82"/>
                  <a:pt x="38" y="72"/>
                  <a:pt x="38" y="60"/>
                </a:cubicBezTo>
                <a:cubicBezTo>
                  <a:pt x="38" y="47"/>
                  <a:pt x="48" y="38"/>
                  <a:pt x="60" y="38"/>
                </a:cubicBezTo>
                <a:cubicBezTo>
                  <a:pt x="72" y="38"/>
                  <a:pt x="82" y="47"/>
                  <a:pt x="82" y="60"/>
                </a:cubicBezTo>
                <a:cubicBezTo>
                  <a:pt x="82" y="72"/>
                  <a:pt x="72" y="82"/>
                  <a:pt x="60" y="82"/>
                </a:cubicBezTo>
                <a:close/>
              </a:path>
            </a:pathLst>
          </a:custGeom>
          <a:solidFill>
            <a:srgbClr val="69DA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59435" name="Google Shape;1040;p35">
            <a:extLst>
              <a:ext uri="{FF2B5EF4-FFF2-40B4-BE49-F238E27FC236}">
                <a16:creationId xmlns:a16="http://schemas.microsoft.com/office/drawing/2014/main" id="{67CD6619-874E-45ED-9CCA-D7948DF8C3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34475" y="2406650"/>
            <a:ext cx="16922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SzPts val="1200"/>
              <a:buFont typeface="Open Sans" panose="020B0606030504020204" pitchFamily="34" charset="0"/>
              <a:buNone/>
            </a:pPr>
            <a:r>
              <a:rPr lang="en-US" altLang="en-US" sz="1200"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amet, consetur adipin nnscing elit</a:t>
            </a:r>
            <a:endParaRPr lang="en-US" altLang="en-US"/>
          </a:p>
        </p:txBody>
      </p:sp>
      <p:sp>
        <p:nvSpPr>
          <p:cNvPr id="59436" name="Google Shape;1041;p35">
            <a:extLst>
              <a:ext uri="{FF2B5EF4-FFF2-40B4-BE49-F238E27FC236}">
                <a16:creationId xmlns:a16="http://schemas.microsoft.com/office/drawing/2014/main" id="{65BC9675-A409-42C0-92A9-34987ECB57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34475" y="3995738"/>
            <a:ext cx="16922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SzPts val="1200"/>
              <a:buFont typeface="Open Sans" panose="020B0606030504020204" pitchFamily="34" charset="0"/>
              <a:buNone/>
            </a:pPr>
            <a:r>
              <a:rPr lang="en-US" altLang="en-US" sz="1200"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amet, consetur adipin nnscing elit</a:t>
            </a:r>
            <a:endParaRPr lang="en-US" altLang="en-US"/>
          </a:p>
        </p:txBody>
      </p:sp>
      <p:sp>
        <p:nvSpPr>
          <p:cNvPr id="59437" name="Google Shape;1042;p35">
            <a:extLst>
              <a:ext uri="{FF2B5EF4-FFF2-40B4-BE49-F238E27FC236}">
                <a16:creationId xmlns:a16="http://schemas.microsoft.com/office/drawing/2014/main" id="{C57C0DD9-8F4C-4C79-AF13-3821CF096C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34475" y="5557838"/>
            <a:ext cx="16922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SzPts val="1200"/>
              <a:buFont typeface="Open Sans" panose="020B0606030504020204" pitchFamily="34" charset="0"/>
              <a:buNone/>
            </a:pPr>
            <a:r>
              <a:rPr lang="en-US" altLang="en-US" sz="1200"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amet, consetur adipin nnscing elit</a:t>
            </a:r>
            <a:endParaRPr lang="en-US" altLang="en-US"/>
          </a:p>
        </p:txBody>
      </p:sp>
      <p:sp>
        <p:nvSpPr>
          <p:cNvPr id="59438" name="Google Shape;1043;p35">
            <a:extLst>
              <a:ext uri="{FF2B5EF4-FFF2-40B4-BE49-F238E27FC236}">
                <a16:creationId xmlns:a16="http://schemas.microsoft.com/office/drawing/2014/main" id="{9711D1C1-60C6-4729-AF40-8D9A25750C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35100" y="766763"/>
            <a:ext cx="16922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r" eaLnBrk="1" hangingPunct="1">
              <a:buSzPts val="1200"/>
              <a:buFont typeface="Open Sans" panose="020B0606030504020204" pitchFamily="34" charset="0"/>
              <a:buNone/>
            </a:pPr>
            <a:r>
              <a:rPr lang="en-US" altLang="en-US" sz="1200"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amet, consetur adipin nnscing elit</a:t>
            </a:r>
            <a:endParaRPr lang="en-US" altLang="en-US"/>
          </a:p>
        </p:txBody>
      </p:sp>
      <p:sp>
        <p:nvSpPr>
          <p:cNvPr id="59439" name="Google Shape;1044;p35">
            <a:extLst>
              <a:ext uri="{FF2B5EF4-FFF2-40B4-BE49-F238E27FC236}">
                <a16:creationId xmlns:a16="http://schemas.microsoft.com/office/drawing/2014/main" id="{68A0D3A4-D2CB-470E-B864-63F484D5F7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35100" y="2355850"/>
            <a:ext cx="16922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r" eaLnBrk="1" hangingPunct="1">
              <a:buSzPts val="1200"/>
              <a:buFont typeface="Open Sans" panose="020B0606030504020204" pitchFamily="34" charset="0"/>
              <a:buNone/>
            </a:pPr>
            <a:r>
              <a:rPr lang="en-US" altLang="en-US" sz="1200"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amet, consetur adipin nnscing elit</a:t>
            </a:r>
            <a:endParaRPr lang="en-US" altLang="en-US"/>
          </a:p>
        </p:txBody>
      </p:sp>
      <p:sp>
        <p:nvSpPr>
          <p:cNvPr id="59440" name="Google Shape;1045;p35">
            <a:extLst>
              <a:ext uri="{FF2B5EF4-FFF2-40B4-BE49-F238E27FC236}">
                <a16:creationId xmlns:a16="http://schemas.microsoft.com/office/drawing/2014/main" id="{CDAEAF73-6C54-4BBE-AB96-87A63433AB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35100" y="3943350"/>
            <a:ext cx="16922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r" eaLnBrk="1" hangingPunct="1">
              <a:buSzPts val="1200"/>
              <a:buFont typeface="Open Sans" panose="020B0606030504020204" pitchFamily="34" charset="0"/>
              <a:buNone/>
            </a:pPr>
            <a:r>
              <a:rPr lang="en-US" altLang="en-US" sz="1200"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amet, consetur adipin nnscing elit</a:t>
            </a:r>
            <a:endParaRPr lang="en-US" altLang="en-US"/>
          </a:p>
        </p:txBody>
      </p:sp>
      <p:sp>
        <p:nvSpPr>
          <p:cNvPr id="59441" name="Google Shape;1046;p35">
            <a:extLst>
              <a:ext uri="{FF2B5EF4-FFF2-40B4-BE49-F238E27FC236}">
                <a16:creationId xmlns:a16="http://schemas.microsoft.com/office/drawing/2014/main" id="{21F8601A-85D3-4D06-9BE6-C7ED7718CB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23988" y="5532438"/>
            <a:ext cx="16922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r" eaLnBrk="1" hangingPunct="1">
              <a:buSzPts val="1200"/>
              <a:buFont typeface="Open Sans" panose="020B0606030504020204" pitchFamily="34" charset="0"/>
              <a:buNone/>
            </a:pPr>
            <a:r>
              <a:rPr lang="en-US" altLang="en-US" sz="1200"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amet, consetur adipin nnscing elit</a:t>
            </a:r>
            <a:endParaRPr lang="en-US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Google Shape;165;p15">
            <a:extLst>
              <a:ext uri="{FF2B5EF4-FFF2-40B4-BE49-F238E27FC236}">
                <a16:creationId xmlns:a16="http://schemas.microsoft.com/office/drawing/2014/main" id="{4525C77F-9F0E-4B35-9FC9-CFCE15500C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95525" y="5307013"/>
            <a:ext cx="1835150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SzPts val="1400"/>
              <a:buFont typeface="Open Sans" panose="020B0606030504020204" pitchFamily="34" charset="0"/>
              <a:buNone/>
            </a:pPr>
            <a:r>
              <a:rPr lang="en-US" altLang="en-US"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amet, consetur adipin nnscing elit</a:t>
            </a:r>
            <a:endParaRPr lang="en-US" altLang="en-US"/>
          </a:p>
        </p:txBody>
      </p:sp>
      <p:sp>
        <p:nvSpPr>
          <p:cNvPr id="18435" name="Google Shape;166;p15">
            <a:extLst>
              <a:ext uri="{FF2B5EF4-FFF2-40B4-BE49-F238E27FC236}">
                <a16:creationId xmlns:a16="http://schemas.microsoft.com/office/drawing/2014/main" id="{F5487892-864E-479B-BE3D-E7C4619F5350}"/>
              </a:ext>
            </a:extLst>
          </p:cNvPr>
          <p:cNvSpPr>
            <a:spLocks/>
          </p:cNvSpPr>
          <p:nvPr/>
        </p:nvSpPr>
        <p:spPr bwMode="auto">
          <a:xfrm>
            <a:off x="6305550" y="4227513"/>
            <a:ext cx="931863" cy="1328737"/>
          </a:xfrm>
          <a:custGeom>
            <a:avLst/>
            <a:gdLst>
              <a:gd name="T0" fmla="*/ 72668 w 218"/>
              <a:gd name="T1" fmla="*/ 0 h 311"/>
              <a:gd name="T2" fmla="*/ 51295 w 218"/>
              <a:gd name="T3" fmla="*/ 25635 h 311"/>
              <a:gd name="T4" fmla="*/ 25648 w 218"/>
              <a:gd name="T5" fmla="*/ 128174 h 311"/>
              <a:gd name="T6" fmla="*/ 0 w 218"/>
              <a:gd name="T7" fmla="*/ 230713 h 311"/>
              <a:gd name="T8" fmla="*/ 162435 w 218"/>
              <a:gd name="T9" fmla="*/ 337525 h 311"/>
              <a:gd name="T10" fmla="*/ 213730 w 218"/>
              <a:gd name="T11" fmla="*/ 358887 h 311"/>
              <a:gd name="T12" fmla="*/ 175259 w 218"/>
              <a:gd name="T13" fmla="*/ 393067 h 311"/>
              <a:gd name="T14" fmla="*/ 55570 w 218"/>
              <a:gd name="T15" fmla="*/ 542603 h 311"/>
              <a:gd name="T16" fmla="*/ 106865 w 218"/>
              <a:gd name="T17" fmla="*/ 640870 h 311"/>
              <a:gd name="T18" fmla="*/ 170984 w 218"/>
              <a:gd name="T19" fmla="*/ 769044 h 311"/>
              <a:gd name="T20" fmla="*/ 145336 w 218"/>
              <a:gd name="T21" fmla="*/ 871583 h 311"/>
              <a:gd name="T22" fmla="*/ 115414 w 218"/>
              <a:gd name="T23" fmla="*/ 1166383 h 311"/>
              <a:gd name="T24" fmla="*/ 876293 w 218"/>
              <a:gd name="T25" fmla="*/ 1213380 h 311"/>
              <a:gd name="T26" fmla="*/ 931863 w 218"/>
              <a:gd name="T27" fmla="*/ 1204835 h 311"/>
              <a:gd name="T28" fmla="*/ 931863 w 218"/>
              <a:gd name="T29" fmla="*/ 0 h 311"/>
              <a:gd name="T30" fmla="*/ 72668 w 218"/>
              <a:gd name="T31" fmla="*/ 0 h 311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218" h="311" extrusionOk="0">
                <a:moveTo>
                  <a:pt x="17" y="0"/>
                </a:moveTo>
                <a:cubicBezTo>
                  <a:pt x="14" y="0"/>
                  <a:pt x="12" y="3"/>
                  <a:pt x="12" y="6"/>
                </a:cubicBezTo>
                <a:cubicBezTo>
                  <a:pt x="12" y="13"/>
                  <a:pt x="9" y="21"/>
                  <a:pt x="6" y="30"/>
                </a:cubicBezTo>
                <a:cubicBezTo>
                  <a:pt x="3" y="39"/>
                  <a:pt x="0" y="48"/>
                  <a:pt x="0" y="54"/>
                </a:cubicBezTo>
                <a:cubicBezTo>
                  <a:pt x="1" y="60"/>
                  <a:pt x="19" y="71"/>
                  <a:pt x="38" y="79"/>
                </a:cubicBezTo>
                <a:cubicBezTo>
                  <a:pt x="50" y="84"/>
                  <a:pt x="50" y="84"/>
                  <a:pt x="50" y="84"/>
                </a:cubicBezTo>
                <a:cubicBezTo>
                  <a:pt x="41" y="92"/>
                  <a:pt x="41" y="92"/>
                  <a:pt x="41" y="92"/>
                </a:cubicBezTo>
                <a:cubicBezTo>
                  <a:pt x="28" y="105"/>
                  <a:pt x="13" y="122"/>
                  <a:pt x="13" y="127"/>
                </a:cubicBezTo>
                <a:cubicBezTo>
                  <a:pt x="12" y="132"/>
                  <a:pt x="19" y="143"/>
                  <a:pt x="25" y="150"/>
                </a:cubicBezTo>
                <a:cubicBezTo>
                  <a:pt x="32" y="161"/>
                  <a:pt x="39" y="171"/>
                  <a:pt x="40" y="180"/>
                </a:cubicBezTo>
                <a:cubicBezTo>
                  <a:pt x="40" y="187"/>
                  <a:pt x="37" y="194"/>
                  <a:pt x="34" y="204"/>
                </a:cubicBezTo>
                <a:cubicBezTo>
                  <a:pt x="28" y="222"/>
                  <a:pt x="19" y="248"/>
                  <a:pt x="27" y="273"/>
                </a:cubicBezTo>
                <a:cubicBezTo>
                  <a:pt x="38" y="311"/>
                  <a:pt x="142" y="294"/>
                  <a:pt x="205" y="284"/>
                </a:cubicBezTo>
                <a:cubicBezTo>
                  <a:pt x="210" y="283"/>
                  <a:pt x="214" y="282"/>
                  <a:pt x="218" y="282"/>
                </a:cubicBezTo>
                <a:cubicBezTo>
                  <a:pt x="218" y="0"/>
                  <a:pt x="218" y="0"/>
                  <a:pt x="218" y="0"/>
                </a:cubicBezTo>
                <a:lnTo>
                  <a:pt x="17" y="0"/>
                </a:lnTo>
                <a:close/>
              </a:path>
            </a:pathLst>
          </a:custGeom>
          <a:solidFill>
            <a:srgbClr val="1F6C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18436" name="Google Shape;167;p15">
            <a:extLst>
              <a:ext uri="{FF2B5EF4-FFF2-40B4-BE49-F238E27FC236}">
                <a16:creationId xmlns:a16="http://schemas.microsoft.com/office/drawing/2014/main" id="{C52D31D9-C632-48A6-98AB-6B4EAE85AA21}"/>
              </a:ext>
            </a:extLst>
          </p:cNvPr>
          <p:cNvSpPr>
            <a:spLocks/>
          </p:cNvSpPr>
          <p:nvPr/>
        </p:nvSpPr>
        <p:spPr bwMode="auto">
          <a:xfrm>
            <a:off x="7237413" y="4227513"/>
            <a:ext cx="2382837" cy="1965325"/>
          </a:xfrm>
          <a:custGeom>
            <a:avLst/>
            <a:gdLst>
              <a:gd name="T0" fmla="*/ 0 w 558"/>
              <a:gd name="T1" fmla="*/ 1204830 h 460"/>
              <a:gd name="T2" fmla="*/ 209246 w 558"/>
              <a:gd name="T3" fmla="*/ 1179195 h 460"/>
              <a:gd name="T4" fmla="*/ 281841 w 558"/>
              <a:gd name="T5" fmla="*/ 1200557 h 460"/>
              <a:gd name="T6" fmla="*/ 333085 w 558"/>
              <a:gd name="T7" fmla="*/ 1538080 h 460"/>
              <a:gd name="T8" fmla="*/ 337355 w 558"/>
              <a:gd name="T9" fmla="*/ 1738885 h 460"/>
              <a:gd name="T10" fmla="*/ 606385 w 558"/>
              <a:gd name="T11" fmla="*/ 1841424 h 460"/>
              <a:gd name="T12" fmla="*/ 2382837 w 558"/>
              <a:gd name="T13" fmla="*/ 1713251 h 460"/>
              <a:gd name="T14" fmla="*/ 2382837 w 558"/>
              <a:gd name="T15" fmla="*/ 0 h 460"/>
              <a:gd name="T16" fmla="*/ 0 w 558"/>
              <a:gd name="T17" fmla="*/ 0 h 460"/>
              <a:gd name="T18" fmla="*/ 0 w 558"/>
              <a:gd name="T19" fmla="*/ 1204830 h 46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558" h="460" extrusionOk="0">
                <a:moveTo>
                  <a:pt x="0" y="282"/>
                </a:moveTo>
                <a:cubicBezTo>
                  <a:pt x="24" y="278"/>
                  <a:pt x="39" y="276"/>
                  <a:pt x="49" y="276"/>
                </a:cubicBezTo>
                <a:cubicBezTo>
                  <a:pt x="58" y="276"/>
                  <a:pt x="63" y="277"/>
                  <a:pt x="66" y="281"/>
                </a:cubicBezTo>
                <a:cubicBezTo>
                  <a:pt x="85" y="298"/>
                  <a:pt x="81" y="331"/>
                  <a:pt x="78" y="360"/>
                </a:cubicBezTo>
                <a:cubicBezTo>
                  <a:pt x="76" y="379"/>
                  <a:pt x="74" y="399"/>
                  <a:pt x="79" y="407"/>
                </a:cubicBezTo>
                <a:cubicBezTo>
                  <a:pt x="82" y="412"/>
                  <a:pt x="98" y="421"/>
                  <a:pt x="142" y="431"/>
                </a:cubicBezTo>
                <a:cubicBezTo>
                  <a:pt x="242" y="452"/>
                  <a:pt x="429" y="460"/>
                  <a:pt x="558" y="401"/>
                </a:cubicBezTo>
                <a:cubicBezTo>
                  <a:pt x="558" y="0"/>
                  <a:pt x="558" y="0"/>
                  <a:pt x="558" y="0"/>
                </a:cubicBezTo>
                <a:cubicBezTo>
                  <a:pt x="0" y="0"/>
                  <a:pt x="0" y="0"/>
                  <a:pt x="0" y="0"/>
                </a:cubicBezTo>
                <a:lnTo>
                  <a:pt x="0" y="282"/>
                </a:lnTo>
                <a:close/>
              </a:path>
            </a:pathLst>
          </a:custGeom>
          <a:solidFill>
            <a:srgbClr val="0652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18437" name="Google Shape;168;p15">
            <a:extLst>
              <a:ext uri="{FF2B5EF4-FFF2-40B4-BE49-F238E27FC236}">
                <a16:creationId xmlns:a16="http://schemas.microsoft.com/office/drawing/2014/main" id="{2D3B62F7-36C4-41FC-B78C-D9A1565106D2}"/>
              </a:ext>
            </a:extLst>
          </p:cNvPr>
          <p:cNvSpPr>
            <a:spLocks/>
          </p:cNvSpPr>
          <p:nvPr/>
        </p:nvSpPr>
        <p:spPr bwMode="auto">
          <a:xfrm>
            <a:off x="9620250" y="4227513"/>
            <a:ext cx="354013" cy="1712912"/>
          </a:xfrm>
          <a:custGeom>
            <a:avLst/>
            <a:gdLst>
              <a:gd name="T0" fmla="*/ 213261 w 83"/>
              <a:gd name="T1" fmla="*/ 1593307 h 401"/>
              <a:gd name="T2" fmla="*/ 247383 w 83"/>
              <a:gd name="T3" fmla="*/ 1290024 h 401"/>
              <a:gd name="T4" fmla="*/ 281504 w 83"/>
              <a:gd name="T5" fmla="*/ 333185 h 401"/>
              <a:gd name="T6" fmla="*/ 349748 w 83"/>
              <a:gd name="T7" fmla="*/ 29901 h 401"/>
              <a:gd name="T8" fmla="*/ 324156 w 83"/>
              <a:gd name="T9" fmla="*/ 0 h 401"/>
              <a:gd name="T10" fmla="*/ 0 w 83"/>
              <a:gd name="T11" fmla="*/ 0 h 401"/>
              <a:gd name="T12" fmla="*/ 0 w 83"/>
              <a:gd name="T13" fmla="*/ 1712912 h 401"/>
              <a:gd name="T14" fmla="*/ 213261 w 83"/>
              <a:gd name="T15" fmla="*/ 1593307 h 401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83" h="401" extrusionOk="0">
                <a:moveTo>
                  <a:pt x="50" y="373"/>
                </a:moveTo>
                <a:cubicBezTo>
                  <a:pt x="62" y="365"/>
                  <a:pt x="61" y="346"/>
                  <a:pt x="58" y="302"/>
                </a:cubicBezTo>
                <a:cubicBezTo>
                  <a:pt x="55" y="255"/>
                  <a:pt x="50" y="183"/>
                  <a:pt x="66" y="78"/>
                </a:cubicBezTo>
                <a:cubicBezTo>
                  <a:pt x="70" y="54"/>
                  <a:pt x="75" y="31"/>
                  <a:pt x="82" y="7"/>
                </a:cubicBezTo>
                <a:cubicBezTo>
                  <a:pt x="83" y="4"/>
                  <a:pt x="80" y="0"/>
                  <a:pt x="76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01"/>
                  <a:pt x="0" y="401"/>
                  <a:pt x="0" y="401"/>
                </a:cubicBezTo>
                <a:cubicBezTo>
                  <a:pt x="18" y="393"/>
                  <a:pt x="35" y="384"/>
                  <a:pt x="50" y="373"/>
                </a:cubicBezTo>
                <a:close/>
              </a:path>
            </a:pathLst>
          </a:custGeom>
          <a:solidFill>
            <a:srgbClr val="0E466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18438" name="Google Shape;169;p15">
            <a:extLst>
              <a:ext uri="{FF2B5EF4-FFF2-40B4-BE49-F238E27FC236}">
                <a16:creationId xmlns:a16="http://schemas.microsoft.com/office/drawing/2014/main" id="{0BA6AF53-7E15-4064-8C0A-A112E9ACB4DD}"/>
              </a:ext>
            </a:extLst>
          </p:cNvPr>
          <p:cNvSpPr>
            <a:spLocks/>
          </p:cNvSpPr>
          <p:nvPr/>
        </p:nvSpPr>
        <p:spPr bwMode="auto">
          <a:xfrm>
            <a:off x="9620250" y="2478088"/>
            <a:ext cx="919163" cy="1679575"/>
          </a:xfrm>
          <a:custGeom>
            <a:avLst/>
            <a:gdLst>
              <a:gd name="T0" fmla="*/ 897787 w 215"/>
              <a:gd name="T1" fmla="*/ 0 h 393"/>
              <a:gd name="T2" fmla="*/ 0 w 215"/>
              <a:gd name="T3" fmla="*/ 0 h 393"/>
              <a:gd name="T4" fmla="*/ 0 w 215"/>
              <a:gd name="T5" fmla="*/ 1679575 h 393"/>
              <a:gd name="T6" fmla="*/ 363390 w 215"/>
              <a:gd name="T7" fmla="*/ 1679575 h 393"/>
              <a:gd name="T8" fmla="*/ 384766 w 215"/>
              <a:gd name="T9" fmla="*/ 1662480 h 393"/>
              <a:gd name="T10" fmla="*/ 662652 w 215"/>
              <a:gd name="T11" fmla="*/ 1042790 h 393"/>
              <a:gd name="T12" fmla="*/ 748156 w 215"/>
              <a:gd name="T13" fmla="*/ 876114 h 393"/>
              <a:gd name="T14" fmla="*/ 919163 w 215"/>
              <a:gd name="T15" fmla="*/ 21369 h 393"/>
              <a:gd name="T16" fmla="*/ 897787 w 215"/>
              <a:gd name="T17" fmla="*/ 0 h 39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15" h="393" extrusionOk="0">
                <a:moveTo>
                  <a:pt x="21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393"/>
                  <a:pt x="0" y="393"/>
                  <a:pt x="0" y="393"/>
                </a:cubicBezTo>
                <a:cubicBezTo>
                  <a:pt x="85" y="393"/>
                  <a:pt x="85" y="393"/>
                  <a:pt x="85" y="393"/>
                </a:cubicBezTo>
                <a:cubicBezTo>
                  <a:pt x="88" y="393"/>
                  <a:pt x="90" y="392"/>
                  <a:pt x="90" y="389"/>
                </a:cubicBezTo>
                <a:cubicBezTo>
                  <a:pt x="108" y="339"/>
                  <a:pt x="131" y="293"/>
                  <a:pt x="155" y="244"/>
                </a:cubicBezTo>
                <a:cubicBezTo>
                  <a:pt x="162" y="231"/>
                  <a:pt x="168" y="218"/>
                  <a:pt x="175" y="205"/>
                </a:cubicBezTo>
                <a:cubicBezTo>
                  <a:pt x="194" y="166"/>
                  <a:pt x="214" y="89"/>
                  <a:pt x="215" y="5"/>
                </a:cubicBezTo>
                <a:cubicBezTo>
                  <a:pt x="215" y="2"/>
                  <a:pt x="213" y="0"/>
                  <a:pt x="210" y="0"/>
                </a:cubicBezTo>
                <a:close/>
              </a:path>
            </a:pathLst>
          </a:custGeom>
          <a:solidFill>
            <a:srgbClr val="0A98C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18439" name="Google Shape;170;p15">
            <a:extLst>
              <a:ext uri="{FF2B5EF4-FFF2-40B4-BE49-F238E27FC236}">
                <a16:creationId xmlns:a16="http://schemas.microsoft.com/office/drawing/2014/main" id="{9BFA5FD0-04F9-4C57-8726-3E83289A3D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7413" y="2478088"/>
            <a:ext cx="2382837" cy="1679575"/>
          </a:xfrm>
          <a:prstGeom prst="rect">
            <a:avLst/>
          </a:prstGeom>
          <a:solidFill>
            <a:srgbClr val="34B2E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/>
            <a:endParaRPr lang="en-US" altLang="en-US" sz="1800"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8440" name="Google Shape;171;p15">
            <a:extLst>
              <a:ext uri="{FF2B5EF4-FFF2-40B4-BE49-F238E27FC236}">
                <a16:creationId xmlns:a16="http://schemas.microsoft.com/office/drawing/2014/main" id="{988A1B8F-6E68-4221-B58B-6050DF859EF2}"/>
              </a:ext>
            </a:extLst>
          </p:cNvPr>
          <p:cNvSpPr>
            <a:spLocks/>
          </p:cNvSpPr>
          <p:nvPr/>
        </p:nvSpPr>
        <p:spPr bwMode="auto">
          <a:xfrm>
            <a:off x="5934075" y="2478088"/>
            <a:ext cx="1303338" cy="1679575"/>
          </a:xfrm>
          <a:custGeom>
            <a:avLst/>
            <a:gdLst>
              <a:gd name="T0" fmla="*/ 487149 w 305"/>
              <a:gd name="T1" fmla="*/ 0 h 393"/>
              <a:gd name="T2" fmla="*/ 478603 w 305"/>
              <a:gd name="T3" fmla="*/ 0 h 393"/>
              <a:gd name="T4" fmla="*/ 474330 w 305"/>
              <a:gd name="T5" fmla="*/ 4274 h 393"/>
              <a:gd name="T6" fmla="*/ 529882 w 305"/>
              <a:gd name="T7" fmla="*/ 299161 h 393"/>
              <a:gd name="T8" fmla="*/ 572614 w 305"/>
              <a:gd name="T9" fmla="*/ 491479 h 393"/>
              <a:gd name="T10" fmla="*/ 294854 w 305"/>
              <a:gd name="T11" fmla="*/ 923125 h 393"/>
              <a:gd name="T12" fmla="*/ 4273 w 305"/>
              <a:gd name="T13" fmla="*/ 1371867 h 393"/>
              <a:gd name="T14" fmla="*/ 222208 w 305"/>
              <a:gd name="T15" fmla="*/ 1577006 h 393"/>
              <a:gd name="T16" fmla="*/ 371772 w 305"/>
              <a:gd name="T17" fmla="*/ 1675301 h 393"/>
              <a:gd name="T18" fmla="*/ 388865 w 305"/>
              <a:gd name="T19" fmla="*/ 1679575 h 393"/>
              <a:gd name="T20" fmla="*/ 1303338 w 305"/>
              <a:gd name="T21" fmla="*/ 1679575 h 393"/>
              <a:gd name="T22" fmla="*/ 1303338 w 305"/>
              <a:gd name="T23" fmla="*/ 0 h 393"/>
              <a:gd name="T24" fmla="*/ 487149 w 305"/>
              <a:gd name="T25" fmla="*/ 0 h 393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305" h="393" extrusionOk="0">
                <a:moveTo>
                  <a:pt x="114" y="0"/>
                </a:moveTo>
                <a:cubicBezTo>
                  <a:pt x="114" y="0"/>
                  <a:pt x="113" y="0"/>
                  <a:pt x="112" y="0"/>
                </a:cubicBezTo>
                <a:cubicBezTo>
                  <a:pt x="112" y="0"/>
                  <a:pt x="111" y="1"/>
                  <a:pt x="111" y="1"/>
                </a:cubicBezTo>
                <a:cubicBezTo>
                  <a:pt x="108" y="28"/>
                  <a:pt x="117" y="50"/>
                  <a:pt x="124" y="70"/>
                </a:cubicBezTo>
                <a:cubicBezTo>
                  <a:pt x="130" y="86"/>
                  <a:pt x="136" y="101"/>
                  <a:pt x="134" y="115"/>
                </a:cubicBezTo>
                <a:cubicBezTo>
                  <a:pt x="131" y="145"/>
                  <a:pt x="101" y="179"/>
                  <a:pt x="69" y="216"/>
                </a:cubicBezTo>
                <a:cubicBezTo>
                  <a:pt x="36" y="253"/>
                  <a:pt x="2" y="291"/>
                  <a:pt x="1" y="321"/>
                </a:cubicBezTo>
                <a:cubicBezTo>
                  <a:pt x="0" y="341"/>
                  <a:pt x="26" y="355"/>
                  <a:pt x="52" y="369"/>
                </a:cubicBezTo>
                <a:cubicBezTo>
                  <a:pt x="65" y="376"/>
                  <a:pt x="78" y="383"/>
                  <a:pt x="87" y="392"/>
                </a:cubicBezTo>
                <a:cubicBezTo>
                  <a:pt x="88" y="392"/>
                  <a:pt x="89" y="393"/>
                  <a:pt x="91" y="393"/>
                </a:cubicBezTo>
                <a:cubicBezTo>
                  <a:pt x="305" y="393"/>
                  <a:pt x="305" y="393"/>
                  <a:pt x="305" y="393"/>
                </a:cubicBezTo>
                <a:cubicBezTo>
                  <a:pt x="305" y="0"/>
                  <a:pt x="305" y="0"/>
                  <a:pt x="305" y="0"/>
                </a:cubicBezTo>
                <a:lnTo>
                  <a:pt x="114" y="0"/>
                </a:lnTo>
                <a:close/>
              </a:path>
            </a:pathLst>
          </a:custGeom>
          <a:solidFill>
            <a:srgbClr val="68CB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18441" name="Google Shape;172;p15">
            <a:extLst>
              <a:ext uri="{FF2B5EF4-FFF2-40B4-BE49-F238E27FC236}">
                <a16:creationId xmlns:a16="http://schemas.microsoft.com/office/drawing/2014/main" id="{6D305038-099C-4E3A-8C30-0C2E76685265}"/>
              </a:ext>
            </a:extLst>
          </p:cNvPr>
          <p:cNvSpPr>
            <a:spLocks/>
          </p:cNvSpPr>
          <p:nvPr/>
        </p:nvSpPr>
        <p:spPr bwMode="auto">
          <a:xfrm>
            <a:off x="7237413" y="609600"/>
            <a:ext cx="2382837" cy="1800225"/>
          </a:xfrm>
          <a:custGeom>
            <a:avLst/>
            <a:gdLst>
              <a:gd name="T0" fmla="*/ 2382837 w 558"/>
              <a:gd name="T1" fmla="*/ 372018 h 421"/>
              <a:gd name="T2" fmla="*/ 158002 w 558"/>
              <a:gd name="T3" fmla="*/ 333533 h 421"/>
              <a:gd name="T4" fmla="*/ 0 w 558"/>
              <a:gd name="T5" fmla="*/ 423331 h 421"/>
              <a:gd name="T6" fmla="*/ 0 w 558"/>
              <a:gd name="T7" fmla="*/ 1800225 h 421"/>
              <a:gd name="T8" fmla="*/ 2382837 w 558"/>
              <a:gd name="T9" fmla="*/ 1800225 h 421"/>
              <a:gd name="T10" fmla="*/ 2382837 w 558"/>
              <a:gd name="T11" fmla="*/ 372018 h 42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58" h="421" extrusionOk="0">
                <a:moveTo>
                  <a:pt x="558" y="87"/>
                </a:moveTo>
                <a:cubicBezTo>
                  <a:pt x="354" y="0"/>
                  <a:pt x="152" y="18"/>
                  <a:pt x="37" y="78"/>
                </a:cubicBezTo>
                <a:cubicBezTo>
                  <a:pt x="24" y="85"/>
                  <a:pt x="12" y="92"/>
                  <a:pt x="0" y="99"/>
                </a:cubicBezTo>
                <a:cubicBezTo>
                  <a:pt x="0" y="421"/>
                  <a:pt x="0" y="421"/>
                  <a:pt x="0" y="421"/>
                </a:cubicBezTo>
                <a:cubicBezTo>
                  <a:pt x="558" y="421"/>
                  <a:pt x="558" y="421"/>
                  <a:pt x="558" y="421"/>
                </a:cubicBezTo>
                <a:lnTo>
                  <a:pt x="558" y="87"/>
                </a:lnTo>
                <a:close/>
              </a:path>
            </a:pathLst>
          </a:custGeom>
          <a:solidFill>
            <a:srgbClr val="64D1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18442" name="Google Shape;173;p15">
            <a:extLst>
              <a:ext uri="{FF2B5EF4-FFF2-40B4-BE49-F238E27FC236}">
                <a16:creationId xmlns:a16="http://schemas.microsoft.com/office/drawing/2014/main" id="{B6FC42B0-A6E8-4A8D-9DB8-716C419C64D0}"/>
              </a:ext>
            </a:extLst>
          </p:cNvPr>
          <p:cNvSpPr>
            <a:spLocks/>
          </p:cNvSpPr>
          <p:nvPr/>
        </p:nvSpPr>
        <p:spPr bwMode="auto">
          <a:xfrm>
            <a:off x="9620250" y="982663"/>
            <a:ext cx="919163" cy="1427162"/>
          </a:xfrm>
          <a:custGeom>
            <a:avLst/>
            <a:gdLst>
              <a:gd name="T0" fmla="*/ 897787 w 215"/>
              <a:gd name="T1" fmla="*/ 1427162 h 334"/>
              <a:gd name="T2" fmla="*/ 919163 w 215"/>
              <a:gd name="T3" fmla="*/ 1401524 h 334"/>
              <a:gd name="T4" fmla="*/ 765257 w 215"/>
              <a:gd name="T5" fmla="*/ 687943 h 334"/>
              <a:gd name="T6" fmla="*/ 196658 w 215"/>
              <a:gd name="T7" fmla="*/ 89732 h 334"/>
              <a:gd name="T8" fmla="*/ 0 w 215"/>
              <a:gd name="T9" fmla="*/ 0 h 334"/>
              <a:gd name="T10" fmla="*/ 0 w 215"/>
              <a:gd name="T11" fmla="*/ 1427162 h 334"/>
              <a:gd name="T12" fmla="*/ 897787 w 215"/>
              <a:gd name="T13" fmla="*/ 1427162 h 33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15" h="334" extrusionOk="0">
                <a:moveTo>
                  <a:pt x="210" y="334"/>
                </a:moveTo>
                <a:cubicBezTo>
                  <a:pt x="213" y="334"/>
                  <a:pt x="215" y="331"/>
                  <a:pt x="215" y="328"/>
                </a:cubicBezTo>
                <a:cubicBezTo>
                  <a:pt x="214" y="265"/>
                  <a:pt x="202" y="209"/>
                  <a:pt x="179" y="161"/>
                </a:cubicBezTo>
                <a:cubicBezTo>
                  <a:pt x="151" y="99"/>
                  <a:pt x="106" y="52"/>
                  <a:pt x="46" y="21"/>
                </a:cubicBezTo>
                <a:cubicBezTo>
                  <a:pt x="31" y="14"/>
                  <a:pt x="15" y="7"/>
                  <a:pt x="0" y="0"/>
                </a:cubicBezTo>
                <a:cubicBezTo>
                  <a:pt x="0" y="334"/>
                  <a:pt x="0" y="334"/>
                  <a:pt x="0" y="334"/>
                </a:cubicBezTo>
                <a:lnTo>
                  <a:pt x="210" y="334"/>
                </a:lnTo>
                <a:close/>
              </a:path>
            </a:pathLst>
          </a:custGeom>
          <a:solidFill>
            <a:srgbClr val="2CC6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18443" name="Google Shape;174;p15">
            <a:extLst>
              <a:ext uri="{FF2B5EF4-FFF2-40B4-BE49-F238E27FC236}">
                <a16:creationId xmlns:a16="http://schemas.microsoft.com/office/drawing/2014/main" id="{3E0D33F4-296C-4E7F-912C-DDE346577815}"/>
              </a:ext>
            </a:extLst>
          </p:cNvPr>
          <p:cNvSpPr>
            <a:spLocks/>
          </p:cNvSpPr>
          <p:nvPr/>
        </p:nvSpPr>
        <p:spPr bwMode="auto">
          <a:xfrm>
            <a:off x="6421438" y="1033463"/>
            <a:ext cx="815975" cy="1376362"/>
          </a:xfrm>
          <a:custGeom>
            <a:avLst/>
            <a:gdLst>
              <a:gd name="T0" fmla="*/ 0 w 191"/>
              <a:gd name="T1" fmla="*/ 1346441 h 322"/>
              <a:gd name="T2" fmla="*/ 25633 w 191"/>
              <a:gd name="T3" fmla="*/ 1376362 h 322"/>
              <a:gd name="T4" fmla="*/ 815975 w 191"/>
              <a:gd name="T5" fmla="*/ 1376362 h 322"/>
              <a:gd name="T6" fmla="*/ 815975 w 191"/>
              <a:gd name="T7" fmla="*/ 0 h 322"/>
              <a:gd name="T8" fmla="*/ 0 w 191"/>
              <a:gd name="T9" fmla="*/ 1346441 h 3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1" h="322" extrusionOk="0">
                <a:moveTo>
                  <a:pt x="0" y="315"/>
                </a:moveTo>
                <a:cubicBezTo>
                  <a:pt x="0" y="319"/>
                  <a:pt x="2" y="322"/>
                  <a:pt x="6" y="322"/>
                </a:cubicBezTo>
                <a:cubicBezTo>
                  <a:pt x="191" y="322"/>
                  <a:pt x="191" y="322"/>
                  <a:pt x="191" y="322"/>
                </a:cubicBezTo>
                <a:cubicBezTo>
                  <a:pt x="191" y="0"/>
                  <a:pt x="191" y="0"/>
                  <a:pt x="191" y="0"/>
                </a:cubicBezTo>
                <a:cubicBezTo>
                  <a:pt x="58" y="88"/>
                  <a:pt x="14" y="228"/>
                  <a:pt x="0" y="315"/>
                </a:cubicBezTo>
                <a:close/>
              </a:path>
            </a:pathLst>
          </a:custGeom>
          <a:solidFill>
            <a:srgbClr val="91E5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18444" name="Google Shape;175;p15">
            <a:extLst>
              <a:ext uri="{FF2B5EF4-FFF2-40B4-BE49-F238E27FC236}">
                <a16:creationId xmlns:a16="http://schemas.microsoft.com/office/drawing/2014/main" id="{59DB5A5E-B168-4241-9DB4-BF417CEA17D3}"/>
              </a:ext>
            </a:extLst>
          </p:cNvPr>
          <p:cNvSpPr>
            <a:spLocks/>
          </p:cNvSpPr>
          <p:nvPr/>
        </p:nvSpPr>
        <p:spPr bwMode="auto">
          <a:xfrm>
            <a:off x="7945438" y="1008063"/>
            <a:ext cx="962025" cy="1149350"/>
          </a:xfrm>
          <a:custGeom>
            <a:avLst/>
            <a:gdLst>
              <a:gd name="T0" fmla="*/ 363432 w 225"/>
              <a:gd name="T1" fmla="*/ 1149350 h 269"/>
              <a:gd name="T2" fmla="*/ 363432 w 225"/>
              <a:gd name="T3" fmla="*/ 1068169 h 269"/>
              <a:gd name="T4" fmla="*/ 645626 w 225"/>
              <a:gd name="T5" fmla="*/ 1004079 h 269"/>
              <a:gd name="T6" fmla="*/ 320675 w 225"/>
              <a:gd name="T7" fmla="*/ 1004079 h 269"/>
              <a:gd name="T8" fmla="*/ 607145 w 225"/>
              <a:gd name="T9" fmla="*/ 1046806 h 269"/>
              <a:gd name="T10" fmla="*/ 470323 w 225"/>
              <a:gd name="T11" fmla="*/ 563993 h 269"/>
              <a:gd name="T12" fmla="*/ 483150 w 225"/>
              <a:gd name="T13" fmla="*/ 939989 h 269"/>
              <a:gd name="T14" fmla="*/ 487426 w 225"/>
              <a:gd name="T15" fmla="*/ 939989 h 269"/>
              <a:gd name="T16" fmla="*/ 521631 w 225"/>
              <a:gd name="T17" fmla="*/ 563993 h 269"/>
              <a:gd name="T18" fmla="*/ 350605 w 225"/>
              <a:gd name="T19" fmla="*/ 529812 h 269"/>
              <a:gd name="T20" fmla="*/ 350605 w 225"/>
              <a:gd name="T21" fmla="*/ 410177 h 269"/>
              <a:gd name="T22" fmla="*/ 560112 w 225"/>
              <a:gd name="T23" fmla="*/ 469994 h 269"/>
              <a:gd name="T24" fmla="*/ 675555 w 225"/>
              <a:gd name="T25" fmla="*/ 469994 h 269"/>
              <a:gd name="T26" fmla="*/ 162475 w 225"/>
              <a:gd name="T27" fmla="*/ 367450 h 269"/>
              <a:gd name="T28" fmla="*/ 329226 w 225"/>
              <a:gd name="T29" fmla="*/ 901535 h 269"/>
              <a:gd name="T30" fmla="*/ 406188 w 225"/>
              <a:gd name="T31" fmla="*/ 563993 h 269"/>
              <a:gd name="T32" fmla="*/ 252264 w 225"/>
              <a:gd name="T33" fmla="*/ 469994 h 269"/>
              <a:gd name="T34" fmla="*/ 444669 w 225"/>
              <a:gd name="T35" fmla="*/ 469994 h 269"/>
              <a:gd name="T36" fmla="*/ 470323 w 225"/>
              <a:gd name="T37" fmla="*/ 529812 h 269"/>
              <a:gd name="T38" fmla="*/ 521631 w 225"/>
              <a:gd name="T39" fmla="*/ 469994 h 269"/>
              <a:gd name="T40" fmla="*/ 684107 w 225"/>
              <a:gd name="T41" fmla="*/ 401632 h 269"/>
              <a:gd name="T42" fmla="*/ 615696 w 225"/>
              <a:gd name="T43" fmla="*/ 563993 h 269"/>
              <a:gd name="T44" fmla="*/ 581491 w 225"/>
              <a:gd name="T45" fmla="*/ 939989 h 269"/>
              <a:gd name="T46" fmla="*/ 765344 w 225"/>
              <a:gd name="T47" fmla="*/ 589629 h 269"/>
              <a:gd name="T48" fmla="*/ 483150 w 225"/>
              <a:gd name="T49" fmla="*/ 0 h 269"/>
              <a:gd name="T50" fmla="*/ 448945 w 225"/>
              <a:gd name="T51" fmla="*/ 98272 h 269"/>
              <a:gd name="T52" fmla="*/ 517356 w 225"/>
              <a:gd name="T53" fmla="*/ 98272 h 269"/>
              <a:gd name="T54" fmla="*/ 701209 w 225"/>
              <a:gd name="T55" fmla="*/ 42727 h 269"/>
              <a:gd name="T56" fmla="*/ 619972 w 225"/>
              <a:gd name="T57" fmla="*/ 115362 h 269"/>
              <a:gd name="T58" fmla="*/ 684107 w 225"/>
              <a:gd name="T59" fmla="*/ 145271 h 269"/>
              <a:gd name="T60" fmla="*/ 859409 w 225"/>
              <a:gd name="T61" fmla="*/ 153816 h 269"/>
              <a:gd name="T62" fmla="*/ 761069 w 225"/>
              <a:gd name="T63" fmla="*/ 192270 h 269"/>
              <a:gd name="T64" fmla="*/ 808101 w 225"/>
              <a:gd name="T65" fmla="*/ 247815 h 269"/>
              <a:gd name="T66" fmla="*/ 962025 w 225"/>
              <a:gd name="T67" fmla="*/ 333269 h 269"/>
              <a:gd name="T68" fmla="*/ 855133 w 225"/>
              <a:gd name="T69" fmla="*/ 316178 h 269"/>
              <a:gd name="T70" fmla="*/ 867960 w 225"/>
              <a:gd name="T71" fmla="*/ 388814 h 269"/>
              <a:gd name="T72" fmla="*/ 957749 w 225"/>
              <a:gd name="T73" fmla="*/ 534085 h 269"/>
              <a:gd name="T74" fmla="*/ 867960 w 225"/>
              <a:gd name="T75" fmla="*/ 482812 h 269"/>
              <a:gd name="T76" fmla="*/ 855133 w 225"/>
              <a:gd name="T77" fmla="*/ 551175 h 269"/>
              <a:gd name="T78" fmla="*/ 329226 w 225"/>
              <a:gd name="T79" fmla="*/ 162362 h 269"/>
              <a:gd name="T80" fmla="*/ 312124 w 225"/>
              <a:gd name="T81" fmla="*/ 55545 h 269"/>
              <a:gd name="T82" fmla="*/ 247989 w 225"/>
              <a:gd name="T83" fmla="*/ 89726 h 269"/>
              <a:gd name="T84" fmla="*/ 205232 w 225"/>
              <a:gd name="T85" fmla="*/ 243543 h 269"/>
              <a:gd name="T86" fmla="*/ 153924 w 225"/>
              <a:gd name="T87" fmla="*/ 149544 h 269"/>
              <a:gd name="T88" fmla="*/ 106892 w 225"/>
              <a:gd name="T89" fmla="*/ 205088 h 269"/>
              <a:gd name="T90" fmla="*/ 132546 w 225"/>
              <a:gd name="T91" fmla="*/ 358905 h 269"/>
              <a:gd name="T92" fmla="*/ 42757 w 225"/>
              <a:gd name="T93" fmla="*/ 307633 h 269"/>
              <a:gd name="T94" fmla="*/ 29930 w 225"/>
              <a:gd name="T95" fmla="*/ 375996 h 269"/>
              <a:gd name="T96" fmla="*/ 136821 w 225"/>
              <a:gd name="T97" fmla="*/ 508449 h 269"/>
              <a:gd name="T98" fmla="*/ 29930 w 225"/>
              <a:gd name="T99" fmla="*/ 495630 h 269"/>
              <a:gd name="T100" fmla="*/ 47032 w 225"/>
              <a:gd name="T101" fmla="*/ 563993 h 269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225" h="269" extrusionOk="0">
                <a:moveTo>
                  <a:pt x="151" y="260"/>
                </a:moveTo>
                <a:cubicBezTo>
                  <a:pt x="151" y="265"/>
                  <a:pt x="147" y="269"/>
                  <a:pt x="142" y="269"/>
                </a:cubicBezTo>
                <a:cubicBezTo>
                  <a:pt x="85" y="269"/>
                  <a:pt x="85" y="269"/>
                  <a:pt x="85" y="269"/>
                </a:cubicBezTo>
                <a:cubicBezTo>
                  <a:pt x="80" y="269"/>
                  <a:pt x="75" y="265"/>
                  <a:pt x="75" y="260"/>
                </a:cubicBezTo>
                <a:cubicBezTo>
                  <a:pt x="75" y="260"/>
                  <a:pt x="75" y="260"/>
                  <a:pt x="75" y="260"/>
                </a:cubicBezTo>
                <a:cubicBezTo>
                  <a:pt x="75" y="255"/>
                  <a:pt x="80" y="250"/>
                  <a:pt x="85" y="250"/>
                </a:cubicBezTo>
                <a:cubicBezTo>
                  <a:pt x="142" y="250"/>
                  <a:pt x="142" y="250"/>
                  <a:pt x="142" y="250"/>
                </a:cubicBezTo>
                <a:cubicBezTo>
                  <a:pt x="147" y="250"/>
                  <a:pt x="151" y="255"/>
                  <a:pt x="151" y="260"/>
                </a:cubicBezTo>
                <a:close/>
                <a:moveTo>
                  <a:pt x="151" y="235"/>
                </a:moveTo>
                <a:cubicBezTo>
                  <a:pt x="151" y="230"/>
                  <a:pt x="147" y="226"/>
                  <a:pt x="142" y="226"/>
                </a:cubicBezTo>
                <a:cubicBezTo>
                  <a:pt x="85" y="226"/>
                  <a:pt x="85" y="226"/>
                  <a:pt x="85" y="226"/>
                </a:cubicBezTo>
                <a:cubicBezTo>
                  <a:pt x="80" y="226"/>
                  <a:pt x="75" y="230"/>
                  <a:pt x="75" y="235"/>
                </a:cubicBezTo>
                <a:cubicBezTo>
                  <a:pt x="75" y="235"/>
                  <a:pt x="75" y="235"/>
                  <a:pt x="75" y="235"/>
                </a:cubicBezTo>
                <a:cubicBezTo>
                  <a:pt x="75" y="240"/>
                  <a:pt x="80" y="245"/>
                  <a:pt x="85" y="245"/>
                </a:cubicBezTo>
                <a:cubicBezTo>
                  <a:pt x="142" y="245"/>
                  <a:pt x="142" y="245"/>
                  <a:pt x="142" y="245"/>
                </a:cubicBezTo>
                <a:cubicBezTo>
                  <a:pt x="147" y="245"/>
                  <a:pt x="151" y="240"/>
                  <a:pt x="151" y="235"/>
                </a:cubicBezTo>
                <a:close/>
                <a:moveTo>
                  <a:pt x="122" y="132"/>
                </a:moveTo>
                <a:cubicBezTo>
                  <a:pt x="110" y="132"/>
                  <a:pt x="110" y="132"/>
                  <a:pt x="110" y="132"/>
                </a:cubicBezTo>
                <a:cubicBezTo>
                  <a:pt x="104" y="132"/>
                  <a:pt x="104" y="132"/>
                  <a:pt x="104" y="132"/>
                </a:cubicBezTo>
                <a:cubicBezTo>
                  <a:pt x="104" y="220"/>
                  <a:pt x="104" y="220"/>
                  <a:pt x="104" y="220"/>
                </a:cubicBezTo>
                <a:cubicBezTo>
                  <a:pt x="107" y="220"/>
                  <a:pt x="110" y="220"/>
                  <a:pt x="113" y="220"/>
                </a:cubicBezTo>
                <a:cubicBezTo>
                  <a:pt x="113" y="220"/>
                  <a:pt x="113" y="220"/>
                  <a:pt x="113" y="220"/>
                </a:cubicBezTo>
                <a:cubicBezTo>
                  <a:pt x="113" y="220"/>
                  <a:pt x="113" y="220"/>
                  <a:pt x="113" y="220"/>
                </a:cubicBezTo>
                <a:cubicBezTo>
                  <a:pt x="113" y="220"/>
                  <a:pt x="113" y="220"/>
                  <a:pt x="114" y="220"/>
                </a:cubicBezTo>
                <a:cubicBezTo>
                  <a:pt x="114" y="220"/>
                  <a:pt x="114" y="220"/>
                  <a:pt x="114" y="220"/>
                </a:cubicBezTo>
                <a:cubicBezTo>
                  <a:pt x="116" y="220"/>
                  <a:pt x="119" y="220"/>
                  <a:pt x="122" y="220"/>
                </a:cubicBezTo>
                <a:lnTo>
                  <a:pt x="122" y="132"/>
                </a:lnTo>
                <a:close/>
                <a:moveTo>
                  <a:pt x="82" y="96"/>
                </a:moveTo>
                <a:cubicBezTo>
                  <a:pt x="74" y="96"/>
                  <a:pt x="68" y="103"/>
                  <a:pt x="68" y="110"/>
                </a:cubicBezTo>
                <a:cubicBezTo>
                  <a:pt x="68" y="117"/>
                  <a:pt x="74" y="124"/>
                  <a:pt x="82" y="124"/>
                </a:cubicBezTo>
                <a:cubicBezTo>
                  <a:pt x="95" y="124"/>
                  <a:pt x="95" y="124"/>
                  <a:pt x="95" y="124"/>
                </a:cubicBezTo>
                <a:cubicBezTo>
                  <a:pt x="95" y="110"/>
                  <a:pt x="95" y="110"/>
                  <a:pt x="95" y="110"/>
                </a:cubicBezTo>
                <a:cubicBezTo>
                  <a:pt x="95" y="103"/>
                  <a:pt x="89" y="96"/>
                  <a:pt x="82" y="96"/>
                </a:cubicBezTo>
                <a:close/>
                <a:moveTo>
                  <a:pt x="158" y="110"/>
                </a:moveTo>
                <a:cubicBezTo>
                  <a:pt x="158" y="103"/>
                  <a:pt x="152" y="96"/>
                  <a:pt x="144" y="96"/>
                </a:cubicBezTo>
                <a:cubicBezTo>
                  <a:pt x="137" y="96"/>
                  <a:pt x="131" y="103"/>
                  <a:pt x="131" y="110"/>
                </a:cubicBezTo>
                <a:cubicBezTo>
                  <a:pt x="131" y="124"/>
                  <a:pt x="131" y="124"/>
                  <a:pt x="131" y="124"/>
                </a:cubicBezTo>
                <a:cubicBezTo>
                  <a:pt x="144" y="124"/>
                  <a:pt x="144" y="124"/>
                  <a:pt x="144" y="124"/>
                </a:cubicBezTo>
                <a:cubicBezTo>
                  <a:pt x="152" y="124"/>
                  <a:pt x="158" y="117"/>
                  <a:pt x="158" y="110"/>
                </a:cubicBezTo>
                <a:close/>
                <a:moveTo>
                  <a:pt x="188" y="86"/>
                </a:moveTo>
                <a:cubicBezTo>
                  <a:pt x="182" y="62"/>
                  <a:pt x="153" y="36"/>
                  <a:pt x="113" y="36"/>
                </a:cubicBezTo>
                <a:cubicBezTo>
                  <a:pt x="73" y="36"/>
                  <a:pt x="45" y="62"/>
                  <a:pt x="38" y="86"/>
                </a:cubicBezTo>
                <a:cubicBezTo>
                  <a:pt x="34" y="104"/>
                  <a:pt x="38" y="121"/>
                  <a:pt x="47" y="138"/>
                </a:cubicBezTo>
                <a:cubicBezTo>
                  <a:pt x="55" y="153"/>
                  <a:pt x="63" y="166"/>
                  <a:pt x="70" y="181"/>
                </a:cubicBezTo>
                <a:cubicBezTo>
                  <a:pt x="73" y="190"/>
                  <a:pt x="75" y="202"/>
                  <a:pt x="77" y="211"/>
                </a:cubicBezTo>
                <a:cubicBezTo>
                  <a:pt x="78" y="218"/>
                  <a:pt x="81" y="220"/>
                  <a:pt x="90" y="220"/>
                </a:cubicBezTo>
                <a:cubicBezTo>
                  <a:pt x="92" y="220"/>
                  <a:pt x="94" y="220"/>
                  <a:pt x="95" y="220"/>
                </a:cubicBezTo>
                <a:cubicBezTo>
                  <a:pt x="95" y="132"/>
                  <a:pt x="95" y="132"/>
                  <a:pt x="95" y="132"/>
                </a:cubicBezTo>
                <a:cubicBezTo>
                  <a:pt x="82" y="132"/>
                  <a:pt x="82" y="132"/>
                  <a:pt x="82" y="132"/>
                </a:cubicBezTo>
                <a:cubicBezTo>
                  <a:pt x="76" y="132"/>
                  <a:pt x="70" y="130"/>
                  <a:pt x="66" y="126"/>
                </a:cubicBezTo>
                <a:cubicBezTo>
                  <a:pt x="62" y="122"/>
                  <a:pt x="59" y="116"/>
                  <a:pt x="59" y="110"/>
                </a:cubicBezTo>
                <a:cubicBezTo>
                  <a:pt x="59" y="104"/>
                  <a:pt x="62" y="98"/>
                  <a:pt x="66" y="94"/>
                </a:cubicBezTo>
                <a:cubicBezTo>
                  <a:pt x="70" y="90"/>
                  <a:pt x="76" y="88"/>
                  <a:pt x="82" y="88"/>
                </a:cubicBezTo>
                <a:cubicBezTo>
                  <a:pt x="94" y="88"/>
                  <a:pt x="104" y="98"/>
                  <a:pt x="104" y="110"/>
                </a:cubicBezTo>
                <a:cubicBezTo>
                  <a:pt x="104" y="110"/>
                  <a:pt x="104" y="110"/>
                  <a:pt x="104" y="110"/>
                </a:cubicBezTo>
                <a:cubicBezTo>
                  <a:pt x="104" y="124"/>
                  <a:pt x="104" y="124"/>
                  <a:pt x="104" y="124"/>
                </a:cubicBezTo>
                <a:cubicBezTo>
                  <a:pt x="110" y="124"/>
                  <a:pt x="110" y="124"/>
                  <a:pt x="110" y="124"/>
                </a:cubicBezTo>
                <a:cubicBezTo>
                  <a:pt x="122" y="124"/>
                  <a:pt x="122" y="124"/>
                  <a:pt x="122" y="124"/>
                </a:cubicBezTo>
                <a:cubicBezTo>
                  <a:pt x="122" y="110"/>
                  <a:pt x="122" y="110"/>
                  <a:pt x="122" y="110"/>
                </a:cubicBezTo>
                <a:cubicBezTo>
                  <a:pt x="122" y="110"/>
                  <a:pt x="122" y="110"/>
                  <a:pt x="122" y="110"/>
                </a:cubicBezTo>
                <a:cubicBezTo>
                  <a:pt x="122" y="104"/>
                  <a:pt x="124" y="98"/>
                  <a:pt x="129" y="94"/>
                </a:cubicBezTo>
                <a:cubicBezTo>
                  <a:pt x="133" y="90"/>
                  <a:pt x="138" y="88"/>
                  <a:pt x="144" y="88"/>
                </a:cubicBezTo>
                <a:cubicBezTo>
                  <a:pt x="150" y="88"/>
                  <a:pt x="156" y="90"/>
                  <a:pt x="160" y="94"/>
                </a:cubicBezTo>
                <a:cubicBezTo>
                  <a:pt x="164" y="98"/>
                  <a:pt x="167" y="104"/>
                  <a:pt x="167" y="110"/>
                </a:cubicBezTo>
                <a:cubicBezTo>
                  <a:pt x="167" y="116"/>
                  <a:pt x="164" y="122"/>
                  <a:pt x="160" y="126"/>
                </a:cubicBezTo>
                <a:cubicBezTo>
                  <a:pt x="156" y="130"/>
                  <a:pt x="150" y="132"/>
                  <a:pt x="144" y="132"/>
                </a:cubicBezTo>
                <a:cubicBezTo>
                  <a:pt x="131" y="132"/>
                  <a:pt x="131" y="132"/>
                  <a:pt x="131" y="132"/>
                </a:cubicBezTo>
                <a:cubicBezTo>
                  <a:pt x="131" y="220"/>
                  <a:pt x="131" y="220"/>
                  <a:pt x="131" y="220"/>
                </a:cubicBezTo>
                <a:cubicBezTo>
                  <a:pt x="133" y="220"/>
                  <a:pt x="134" y="220"/>
                  <a:pt x="136" y="220"/>
                </a:cubicBezTo>
                <a:cubicBezTo>
                  <a:pt x="145" y="220"/>
                  <a:pt x="148" y="218"/>
                  <a:pt x="149" y="211"/>
                </a:cubicBezTo>
                <a:cubicBezTo>
                  <a:pt x="151" y="202"/>
                  <a:pt x="153" y="190"/>
                  <a:pt x="156" y="181"/>
                </a:cubicBezTo>
                <a:cubicBezTo>
                  <a:pt x="163" y="166"/>
                  <a:pt x="171" y="153"/>
                  <a:pt x="179" y="138"/>
                </a:cubicBezTo>
                <a:cubicBezTo>
                  <a:pt x="188" y="121"/>
                  <a:pt x="192" y="104"/>
                  <a:pt x="188" y="86"/>
                </a:cubicBezTo>
                <a:close/>
                <a:moveTo>
                  <a:pt x="121" y="8"/>
                </a:moveTo>
                <a:cubicBezTo>
                  <a:pt x="121" y="3"/>
                  <a:pt x="118" y="0"/>
                  <a:pt x="113" y="0"/>
                </a:cubicBezTo>
                <a:cubicBezTo>
                  <a:pt x="113" y="0"/>
                  <a:pt x="113" y="0"/>
                  <a:pt x="113" y="0"/>
                </a:cubicBezTo>
                <a:cubicBezTo>
                  <a:pt x="109" y="0"/>
                  <a:pt x="105" y="3"/>
                  <a:pt x="105" y="8"/>
                </a:cubicBezTo>
                <a:cubicBezTo>
                  <a:pt x="105" y="23"/>
                  <a:pt x="105" y="23"/>
                  <a:pt x="105" y="23"/>
                </a:cubicBezTo>
                <a:cubicBezTo>
                  <a:pt x="105" y="27"/>
                  <a:pt x="109" y="31"/>
                  <a:pt x="113" y="31"/>
                </a:cubicBezTo>
                <a:cubicBezTo>
                  <a:pt x="113" y="31"/>
                  <a:pt x="113" y="31"/>
                  <a:pt x="113" y="31"/>
                </a:cubicBezTo>
                <a:cubicBezTo>
                  <a:pt x="118" y="31"/>
                  <a:pt x="121" y="27"/>
                  <a:pt x="121" y="23"/>
                </a:cubicBezTo>
                <a:lnTo>
                  <a:pt x="121" y="8"/>
                </a:lnTo>
                <a:close/>
                <a:moveTo>
                  <a:pt x="167" y="21"/>
                </a:moveTo>
                <a:cubicBezTo>
                  <a:pt x="169" y="17"/>
                  <a:pt x="167" y="12"/>
                  <a:pt x="164" y="10"/>
                </a:cubicBezTo>
                <a:cubicBezTo>
                  <a:pt x="164" y="10"/>
                  <a:pt x="164" y="10"/>
                  <a:pt x="164" y="10"/>
                </a:cubicBezTo>
                <a:cubicBezTo>
                  <a:pt x="160" y="8"/>
                  <a:pt x="155" y="9"/>
                  <a:pt x="152" y="13"/>
                </a:cubicBezTo>
                <a:cubicBezTo>
                  <a:pt x="145" y="27"/>
                  <a:pt x="145" y="27"/>
                  <a:pt x="145" y="27"/>
                </a:cubicBezTo>
                <a:cubicBezTo>
                  <a:pt x="143" y="31"/>
                  <a:pt x="144" y="36"/>
                  <a:pt x="148" y="38"/>
                </a:cubicBezTo>
                <a:cubicBezTo>
                  <a:pt x="148" y="38"/>
                  <a:pt x="148" y="38"/>
                  <a:pt x="148" y="38"/>
                </a:cubicBezTo>
                <a:cubicBezTo>
                  <a:pt x="152" y="40"/>
                  <a:pt x="157" y="38"/>
                  <a:pt x="160" y="34"/>
                </a:cubicBezTo>
                <a:lnTo>
                  <a:pt x="167" y="21"/>
                </a:lnTo>
                <a:close/>
                <a:moveTo>
                  <a:pt x="200" y="48"/>
                </a:moveTo>
                <a:cubicBezTo>
                  <a:pt x="204" y="45"/>
                  <a:pt x="204" y="39"/>
                  <a:pt x="201" y="36"/>
                </a:cubicBezTo>
                <a:cubicBezTo>
                  <a:pt x="201" y="36"/>
                  <a:pt x="201" y="36"/>
                  <a:pt x="201" y="36"/>
                </a:cubicBezTo>
                <a:cubicBezTo>
                  <a:pt x="198" y="33"/>
                  <a:pt x="193" y="32"/>
                  <a:pt x="189" y="35"/>
                </a:cubicBezTo>
                <a:cubicBezTo>
                  <a:pt x="178" y="45"/>
                  <a:pt x="178" y="45"/>
                  <a:pt x="178" y="45"/>
                </a:cubicBezTo>
                <a:cubicBezTo>
                  <a:pt x="175" y="48"/>
                  <a:pt x="174" y="54"/>
                  <a:pt x="177" y="57"/>
                </a:cubicBezTo>
                <a:cubicBezTo>
                  <a:pt x="177" y="57"/>
                  <a:pt x="177" y="57"/>
                  <a:pt x="177" y="57"/>
                </a:cubicBezTo>
                <a:cubicBezTo>
                  <a:pt x="180" y="60"/>
                  <a:pt x="186" y="61"/>
                  <a:pt x="189" y="58"/>
                </a:cubicBezTo>
                <a:lnTo>
                  <a:pt x="200" y="48"/>
                </a:lnTo>
                <a:close/>
                <a:moveTo>
                  <a:pt x="218" y="88"/>
                </a:moveTo>
                <a:cubicBezTo>
                  <a:pt x="223" y="87"/>
                  <a:pt x="225" y="83"/>
                  <a:pt x="225" y="78"/>
                </a:cubicBezTo>
                <a:cubicBezTo>
                  <a:pt x="225" y="78"/>
                  <a:pt x="225" y="78"/>
                  <a:pt x="225" y="78"/>
                </a:cubicBezTo>
                <a:cubicBezTo>
                  <a:pt x="224" y="74"/>
                  <a:pt x="220" y="71"/>
                  <a:pt x="215" y="72"/>
                </a:cubicBezTo>
                <a:cubicBezTo>
                  <a:pt x="200" y="74"/>
                  <a:pt x="200" y="74"/>
                  <a:pt x="200" y="74"/>
                </a:cubicBezTo>
                <a:cubicBezTo>
                  <a:pt x="196" y="75"/>
                  <a:pt x="193" y="80"/>
                  <a:pt x="194" y="84"/>
                </a:cubicBezTo>
                <a:cubicBezTo>
                  <a:pt x="194" y="84"/>
                  <a:pt x="194" y="84"/>
                  <a:pt x="194" y="84"/>
                </a:cubicBezTo>
                <a:cubicBezTo>
                  <a:pt x="194" y="88"/>
                  <a:pt x="199" y="91"/>
                  <a:pt x="203" y="91"/>
                </a:cubicBezTo>
                <a:lnTo>
                  <a:pt x="218" y="88"/>
                </a:lnTo>
                <a:close/>
                <a:moveTo>
                  <a:pt x="214" y="132"/>
                </a:moveTo>
                <a:cubicBezTo>
                  <a:pt x="219" y="133"/>
                  <a:pt x="223" y="130"/>
                  <a:pt x="224" y="125"/>
                </a:cubicBezTo>
                <a:cubicBezTo>
                  <a:pt x="224" y="125"/>
                  <a:pt x="224" y="125"/>
                  <a:pt x="224" y="125"/>
                </a:cubicBezTo>
                <a:cubicBezTo>
                  <a:pt x="225" y="121"/>
                  <a:pt x="222" y="117"/>
                  <a:pt x="218" y="116"/>
                </a:cubicBezTo>
                <a:cubicBezTo>
                  <a:pt x="203" y="113"/>
                  <a:pt x="203" y="113"/>
                  <a:pt x="203" y="113"/>
                </a:cubicBezTo>
                <a:cubicBezTo>
                  <a:pt x="198" y="112"/>
                  <a:pt x="194" y="115"/>
                  <a:pt x="193" y="119"/>
                </a:cubicBezTo>
                <a:cubicBezTo>
                  <a:pt x="193" y="119"/>
                  <a:pt x="193" y="119"/>
                  <a:pt x="193" y="119"/>
                </a:cubicBezTo>
                <a:cubicBezTo>
                  <a:pt x="192" y="124"/>
                  <a:pt x="195" y="128"/>
                  <a:pt x="200" y="129"/>
                </a:cubicBezTo>
                <a:lnTo>
                  <a:pt x="214" y="132"/>
                </a:lnTo>
                <a:close/>
                <a:moveTo>
                  <a:pt x="66" y="34"/>
                </a:moveTo>
                <a:cubicBezTo>
                  <a:pt x="68" y="38"/>
                  <a:pt x="73" y="40"/>
                  <a:pt x="77" y="38"/>
                </a:cubicBezTo>
                <a:cubicBezTo>
                  <a:pt x="77" y="38"/>
                  <a:pt x="77" y="38"/>
                  <a:pt x="77" y="38"/>
                </a:cubicBezTo>
                <a:cubicBezTo>
                  <a:pt x="81" y="36"/>
                  <a:pt x="82" y="31"/>
                  <a:pt x="80" y="27"/>
                </a:cubicBezTo>
                <a:cubicBezTo>
                  <a:pt x="73" y="13"/>
                  <a:pt x="73" y="13"/>
                  <a:pt x="73" y="13"/>
                </a:cubicBezTo>
                <a:cubicBezTo>
                  <a:pt x="71" y="9"/>
                  <a:pt x="66" y="8"/>
                  <a:pt x="62" y="10"/>
                </a:cubicBezTo>
                <a:cubicBezTo>
                  <a:pt x="62" y="10"/>
                  <a:pt x="62" y="10"/>
                  <a:pt x="62" y="10"/>
                </a:cubicBezTo>
                <a:cubicBezTo>
                  <a:pt x="58" y="12"/>
                  <a:pt x="56" y="17"/>
                  <a:pt x="58" y="21"/>
                </a:cubicBezTo>
                <a:lnTo>
                  <a:pt x="66" y="34"/>
                </a:lnTo>
                <a:close/>
                <a:moveTo>
                  <a:pt x="36" y="58"/>
                </a:moveTo>
                <a:cubicBezTo>
                  <a:pt x="39" y="61"/>
                  <a:pt x="45" y="60"/>
                  <a:pt x="48" y="57"/>
                </a:cubicBezTo>
                <a:cubicBezTo>
                  <a:pt x="48" y="57"/>
                  <a:pt x="48" y="57"/>
                  <a:pt x="48" y="57"/>
                </a:cubicBezTo>
                <a:cubicBezTo>
                  <a:pt x="51" y="54"/>
                  <a:pt x="50" y="48"/>
                  <a:pt x="47" y="45"/>
                </a:cubicBezTo>
                <a:cubicBezTo>
                  <a:pt x="36" y="35"/>
                  <a:pt x="36" y="35"/>
                  <a:pt x="36" y="35"/>
                </a:cubicBezTo>
                <a:cubicBezTo>
                  <a:pt x="32" y="32"/>
                  <a:pt x="27" y="33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1" y="39"/>
                  <a:pt x="21" y="45"/>
                  <a:pt x="25" y="48"/>
                </a:cubicBezTo>
                <a:lnTo>
                  <a:pt x="36" y="58"/>
                </a:lnTo>
                <a:close/>
                <a:moveTo>
                  <a:pt x="22" y="91"/>
                </a:moveTo>
                <a:cubicBezTo>
                  <a:pt x="26" y="91"/>
                  <a:pt x="31" y="88"/>
                  <a:pt x="31" y="84"/>
                </a:cubicBezTo>
                <a:cubicBezTo>
                  <a:pt x="31" y="84"/>
                  <a:pt x="31" y="84"/>
                  <a:pt x="31" y="84"/>
                </a:cubicBezTo>
                <a:cubicBezTo>
                  <a:pt x="32" y="80"/>
                  <a:pt x="29" y="75"/>
                  <a:pt x="25" y="74"/>
                </a:cubicBezTo>
                <a:cubicBezTo>
                  <a:pt x="10" y="72"/>
                  <a:pt x="10" y="72"/>
                  <a:pt x="10" y="72"/>
                </a:cubicBezTo>
                <a:cubicBezTo>
                  <a:pt x="6" y="71"/>
                  <a:pt x="1" y="74"/>
                  <a:pt x="0" y="78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83"/>
                  <a:pt x="3" y="87"/>
                  <a:pt x="7" y="88"/>
                </a:cubicBezTo>
                <a:lnTo>
                  <a:pt x="22" y="91"/>
                </a:lnTo>
                <a:close/>
                <a:moveTo>
                  <a:pt x="26" y="129"/>
                </a:moveTo>
                <a:cubicBezTo>
                  <a:pt x="30" y="128"/>
                  <a:pt x="33" y="124"/>
                  <a:pt x="32" y="119"/>
                </a:cubicBezTo>
                <a:cubicBezTo>
                  <a:pt x="32" y="119"/>
                  <a:pt x="32" y="119"/>
                  <a:pt x="32" y="119"/>
                </a:cubicBezTo>
                <a:cubicBezTo>
                  <a:pt x="31" y="115"/>
                  <a:pt x="27" y="112"/>
                  <a:pt x="22" y="113"/>
                </a:cubicBezTo>
                <a:cubicBezTo>
                  <a:pt x="7" y="116"/>
                  <a:pt x="7" y="116"/>
                  <a:pt x="7" y="116"/>
                </a:cubicBezTo>
                <a:cubicBezTo>
                  <a:pt x="3" y="117"/>
                  <a:pt x="0" y="121"/>
                  <a:pt x="1" y="125"/>
                </a:cubicBezTo>
                <a:cubicBezTo>
                  <a:pt x="1" y="125"/>
                  <a:pt x="1" y="125"/>
                  <a:pt x="1" y="125"/>
                </a:cubicBezTo>
                <a:cubicBezTo>
                  <a:pt x="2" y="130"/>
                  <a:pt x="6" y="133"/>
                  <a:pt x="11" y="132"/>
                </a:cubicBezTo>
                <a:lnTo>
                  <a:pt x="26" y="12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18445" name="Google Shape;176;p15">
            <a:extLst>
              <a:ext uri="{FF2B5EF4-FFF2-40B4-BE49-F238E27FC236}">
                <a16:creationId xmlns:a16="http://schemas.microsoft.com/office/drawing/2014/main" id="{E40E4F5F-220A-46DA-9474-96BB0CACAE67}"/>
              </a:ext>
            </a:extLst>
          </p:cNvPr>
          <p:cNvSpPr>
            <a:spLocks/>
          </p:cNvSpPr>
          <p:nvPr/>
        </p:nvSpPr>
        <p:spPr bwMode="auto">
          <a:xfrm>
            <a:off x="7980363" y="4705350"/>
            <a:ext cx="935037" cy="782638"/>
          </a:xfrm>
          <a:custGeom>
            <a:avLst/>
            <a:gdLst>
              <a:gd name="T0" fmla="*/ 128087 w 219"/>
              <a:gd name="T1" fmla="*/ 637230 h 183"/>
              <a:gd name="T2" fmla="*/ 128087 w 219"/>
              <a:gd name="T3" fmla="*/ 423394 h 183"/>
              <a:gd name="T4" fmla="*/ 157974 w 219"/>
              <a:gd name="T5" fmla="*/ 393457 h 183"/>
              <a:gd name="T6" fmla="*/ 209209 w 219"/>
              <a:gd name="T7" fmla="*/ 393457 h 183"/>
              <a:gd name="T8" fmla="*/ 239096 w 219"/>
              <a:gd name="T9" fmla="*/ 423394 h 183"/>
              <a:gd name="T10" fmla="*/ 239096 w 219"/>
              <a:gd name="T11" fmla="*/ 637230 h 183"/>
              <a:gd name="T12" fmla="*/ 209209 w 219"/>
              <a:gd name="T13" fmla="*/ 667167 h 183"/>
              <a:gd name="T14" fmla="*/ 157974 w 219"/>
              <a:gd name="T15" fmla="*/ 667167 h 183"/>
              <a:gd name="T16" fmla="*/ 128087 w 219"/>
              <a:gd name="T17" fmla="*/ 637230 h 183"/>
              <a:gd name="T18" fmla="*/ 345836 w 219"/>
              <a:gd name="T19" fmla="*/ 320753 h 183"/>
              <a:gd name="T20" fmla="*/ 311679 w 219"/>
              <a:gd name="T21" fmla="*/ 350690 h 183"/>
              <a:gd name="T22" fmla="*/ 311679 w 219"/>
              <a:gd name="T23" fmla="*/ 637230 h 183"/>
              <a:gd name="T24" fmla="*/ 345836 w 219"/>
              <a:gd name="T25" fmla="*/ 667167 h 183"/>
              <a:gd name="T26" fmla="*/ 397071 w 219"/>
              <a:gd name="T27" fmla="*/ 667167 h 183"/>
              <a:gd name="T28" fmla="*/ 426958 w 219"/>
              <a:gd name="T29" fmla="*/ 637230 h 183"/>
              <a:gd name="T30" fmla="*/ 426958 w 219"/>
              <a:gd name="T31" fmla="*/ 350690 h 183"/>
              <a:gd name="T32" fmla="*/ 397071 w 219"/>
              <a:gd name="T33" fmla="*/ 320753 h 183"/>
              <a:gd name="T34" fmla="*/ 345836 w 219"/>
              <a:gd name="T35" fmla="*/ 320753 h 183"/>
              <a:gd name="T36" fmla="*/ 529427 w 219"/>
              <a:gd name="T37" fmla="*/ 256603 h 183"/>
              <a:gd name="T38" fmla="*/ 499540 w 219"/>
              <a:gd name="T39" fmla="*/ 286540 h 183"/>
              <a:gd name="T40" fmla="*/ 499540 w 219"/>
              <a:gd name="T41" fmla="*/ 637230 h 183"/>
              <a:gd name="T42" fmla="*/ 529427 w 219"/>
              <a:gd name="T43" fmla="*/ 667167 h 183"/>
              <a:gd name="T44" fmla="*/ 580662 w 219"/>
              <a:gd name="T45" fmla="*/ 667167 h 183"/>
              <a:gd name="T46" fmla="*/ 614819 w 219"/>
              <a:gd name="T47" fmla="*/ 637230 h 183"/>
              <a:gd name="T48" fmla="*/ 614819 w 219"/>
              <a:gd name="T49" fmla="*/ 286540 h 183"/>
              <a:gd name="T50" fmla="*/ 580662 w 219"/>
              <a:gd name="T51" fmla="*/ 256603 h 183"/>
              <a:gd name="T52" fmla="*/ 529427 w 219"/>
              <a:gd name="T53" fmla="*/ 256603 h 183"/>
              <a:gd name="T54" fmla="*/ 717289 w 219"/>
              <a:gd name="T55" fmla="*/ 188175 h 183"/>
              <a:gd name="T56" fmla="*/ 687402 w 219"/>
              <a:gd name="T57" fmla="*/ 218112 h 183"/>
              <a:gd name="T58" fmla="*/ 687402 w 219"/>
              <a:gd name="T59" fmla="*/ 637230 h 183"/>
              <a:gd name="T60" fmla="*/ 717289 w 219"/>
              <a:gd name="T61" fmla="*/ 667167 h 183"/>
              <a:gd name="T62" fmla="*/ 768524 w 219"/>
              <a:gd name="T63" fmla="*/ 667167 h 183"/>
              <a:gd name="T64" fmla="*/ 798411 w 219"/>
              <a:gd name="T65" fmla="*/ 637230 h 183"/>
              <a:gd name="T66" fmla="*/ 798411 w 219"/>
              <a:gd name="T67" fmla="*/ 218112 h 183"/>
              <a:gd name="T68" fmla="*/ 768524 w 219"/>
              <a:gd name="T69" fmla="*/ 188175 h 183"/>
              <a:gd name="T70" fmla="*/ 717289 w 219"/>
              <a:gd name="T71" fmla="*/ 188175 h 183"/>
              <a:gd name="T72" fmla="*/ 140896 w 219"/>
              <a:gd name="T73" fmla="*/ 312200 h 183"/>
              <a:gd name="T74" fmla="*/ 695941 w 219"/>
              <a:gd name="T75" fmla="*/ 102641 h 183"/>
              <a:gd name="T76" fmla="*/ 713019 w 219"/>
              <a:gd name="T77" fmla="*/ 132578 h 183"/>
              <a:gd name="T78" fmla="*/ 768524 w 219"/>
              <a:gd name="T79" fmla="*/ 38490 h 183"/>
              <a:gd name="T80" fmla="*/ 661784 w 219"/>
              <a:gd name="T81" fmla="*/ 34214 h 183"/>
              <a:gd name="T82" fmla="*/ 674593 w 219"/>
              <a:gd name="T83" fmla="*/ 68427 h 183"/>
              <a:gd name="T84" fmla="*/ 132357 w 219"/>
              <a:gd name="T85" fmla="*/ 269433 h 183"/>
              <a:gd name="T86" fmla="*/ 140896 w 219"/>
              <a:gd name="T87" fmla="*/ 312200 h 183"/>
              <a:gd name="T88" fmla="*/ 935037 w 219"/>
              <a:gd name="T89" fmla="*/ 727041 h 183"/>
              <a:gd name="T90" fmla="*/ 841106 w 219"/>
              <a:gd name="T91" fmla="*/ 671444 h 183"/>
              <a:gd name="T92" fmla="*/ 841106 w 219"/>
              <a:gd name="T93" fmla="*/ 705657 h 183"/>
              <a:gd name="T94" fmla="*/ 76852 w 219"/>
              <a:gd name="T95" fmla="*/ 705657 h 183"/>
              <a:gd name="T96" fmla="*/ 76852 w 219"/>
              <a:gd name="T97" fmla="*/ 94088 h 183"/>
              <a:gd name="T98" fmla="*/ 111009 w 219"/>
              <a:gd name="T99" fmla="*/ 94088 h 183"/>
              <a:gd name="T100" fmla="*/ 55504 w 219"/>
              <a:gd name="T101" fmla="*/ 0 h 183"/>
              <a:gd name="T102" fmla="*/ 0 w 219"/>
              <a:gd name="T103" fmla="*/ 94088 h 183"/>
              <a:gd name="T104" fmla="*/ 34157 w 219"/>
              <a:gd name="T105" fmla="*/ 94088 h 183"/>
              <a:gd name="T106" fmla="*/ 34157 w 219"/>
              <a:gd name="T107" fmla="*/ 705657 h 183"/>
              <a:gd name="T108" fmla="*/ 34157 w 219"/>
              <a:gd name="T109" fmla="*/ 727041 h 183"/>
              <a:gd name="T110" fmla="*/ 34157 w 219"/>
              <a:gd name="T111" fmla="*/ 748424 h 183"/>
              <a:gd name="T112" fmla="*/ 841106 w 219"/>
              <a:gd name="T113" fmla="*/ 748424 h 183"/>
              <a:gd name="T114" fmla="*/ 841106 w 219"/>
              <a:gd name="T115" fmla="*/ 782638 h 183"/>
              <a:gd name="T116" fmla="*/ 935037 w 219"/>
              <a:gd name="T117" fmla="*/ 727041 h 183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19" h="183" extrusionOk="0">
                <a:moveTo>
                  <a:pt x="30" y="149"/>
                </a:moveTo>
                <a:cubicBezTo>
                  <a:pt x="30" y="99"/>
                  <a:pt x="30" y="99"/>
                  <a:pt x="30" y="99"/>
                </a:cubicBezTo>
                <a:cubicBezTo>
                  <a:pt x="30" y="95"/>
                  <a:pt x="33" y="92"/>
                  <a:pt x="37" y="92"/>
                </a:cubicBezTo>
                <a:cubicBezTo>
                  <a:pt x="49" y="92"/>
                  <a:pt x="49" y="92"/>
                  <a:pt x="49" y="92"/>
                </a:cubicBezTo>
                <a:cubicBezTo>
                  <a:pt x="53" y="92"/>
                  <a:pt x="56" y="95"/>
                  <a:pt x="56" y="99"/>
                </a:cubicBezTo>
                <a:cubicBezTo>
                  <a:pt x="56" y="149"/>
                  <a:pt x="56" y="149"/>
                  <a:pt x="56" y="149"/>
                </a:cubicBezTo>
                <a:cubicBezTo>
                  <a:pt x="56" y="153"/>
                  <a:pt x="53" y="156"/>
                  <a:pt x="49" y="156"/>
                </a:cubicBezTo>
                <a:cubicBezTo>
                  <a:pt x="37" y="156"/>
                  <a:pt x="37" y="156"/>
                  <a:pt x="37" y="156"/>
                </a:cubicBezTo>
                <a:cubicBezTo>
                  <a:pt x="33" y="156"/>
                  <a:pt x="30" y="153"/>
                  <a:pt x="30" y="149"/>
                </a:cubicBezTo>
                <a:close/>
                <a:moveTo>
                  <a:pt x="81" y="75"/>
                </a:moveTo>
                <a:cubicBezTo>
                  <a:pt x="77" y="75"/>
                  <a:pt x="73" y="78"/>
                  <a:pt x="73" y="82"/>
                </a:cubicBezTo>
                <a:cubicBezTo>
                  <a:pt x="73" y="149"/>
                  <a:pt x="73" y="149"/>
                  <a:pt x="73" y="149"/>
                </a:cubicBezTo>
                <a:cubicBezTo>
                  <a:pt x="73" y="153"/>
                  <a:pt x="77" y="156"/>
                  <a:pt x="81" y="156"/>
                </a:cubicBezTo>
                <a:cubicBezTo>
                  <a:pt x="93" y="156"/>
                  <a:pt x="93" y="156"/>
                  <a:pt x="93" y="156"/>
                </a:cubicBezTo>
                <a:cubicBezTo>
                  <a:pt x="97" y="156"/>
                  <a:pt x="100" y="153"/>
                  <a:pt x="100" y="149"/>
                </a:cubicBezTo>
                <a:cubicBezTo>
                  <a:pt x="100" y="82"/>
                  <a:pt x="100" y="82"/>
                  <a:pt x="100" y="82"/>
                </a:cubicBezTo>
                <a:cubicBezTo>
                  <a:pt x="100" y="78"/>
                  <a:pt x="97" y="75"/>
                  <a:pt x="93" y="75"/>
                </a:cubicBezTo>
                <a:lnTo>
                  <a:pt x="81" y="75"/>
                </a:lnTo>
                <a:close/>
                <a:moveTo>
                  <a:pt x="124" y="60"/>
                </a:moveTo>
                <a:cubicBezTo>
                  <a:pt x="120" y="60"/>
                  <a:pt x="117" y="63"/>
                  <a:pt x="117" y="67"/>
                </a:cubicBezTo>
                <a:cubicBezTo>
                  <a:pt x="117" y="149"/>
                  <a:pt x="117" y="149"/>
                  <a:pt x="117" y="149"/>
                </a:cubicBezTo>
                <a:cubicBezTo>
                  <a:pt x="117" y="153"/>
                  <a:pt x="120" y="156"/>
                  <a:pt x="124" y="156"/>
                </a:cubicBezTo>
                <a:cubicBezTo>
                  <a:pt x="136" y="156"/>
                  <a:pt x="136" y="156"/>
                  <a:pt x="136" y="156"/>
                </a:cubicBezTo>
                <a:cubicBezTo>
                  <a:pt x="140" y="156"/>
                  <a:pt x="144" y="153"/>
                  <a:pt x="144" y="149"/>
                </a:cubicBezTo>
                <a:cubicBezTo>
                  <a:pt x="144" y="67"/>
                  <a:pt x="144" y="67"/>
                  <a:pt x="144" y="67"/>
                </a:cubicBezTo>
                <a:cubicBezTo>
                  <a:pt x="144" y="63"/>
                  <a:pt x="140" y="60"/>
                  <a:pt x="136" y="60"/>
                </a:cubicBezTo>
                <a:lnTo>
                  <a:pt x="124" y="60"/>
                </a:lnTo>
                <a:close/>
                <a:moveTo>
                  <a:pt x="168" y="44"/>
                </a:moveTo>
                <a:cubicBezTo>
                  <a:pt x="164" y="44"/>
                  <a:pt x="161" y="47"/>
                  <a:pt x="161" y="51"/>
                </a:cubicBezTo>
                <a:cubicBezTo>
                  <a:pt x="161" y="149"/>
                  <a:pt x="161" y="149"/>
                  <a:pt x="161" y="149"/>
                </a:cubicBezTo>
                <a:cubicBezTo>
                  <a:pt x="161" y="153"/>
                  <a:pt x="164" y="156"/>
                  <a:pt x="168" y="156"/>
                </a:cubicBezTo>
                <a:cubicBezTo>
                  <a:pt x="180" y="156"/>
                  <a:pt x="180" y="156"/>
                  <a:pt x="180" y="156"/>
                </a:cubicBezTo>
                <a:cubicBezTo>
                  <a:pt x="184" y="156"/>
                  <a:pt x="187" y="153"/>
                  <a:pt x="187" y="149"/>
                </a:cubicBezTo>
                <a:cubicBezTo>
                  <a:pt x="187" y="51"/>
                  <a:pt x="187" y="51"/>
                  <a:pt x="187" y="51"/>
                </a:cubicBezTo>
                <a:cubicBezTo>
                  <a:pt x="187" y="47"/>
                  <a:pt x="184" y="44"/>
                  <a:pt x="180" y="44"/>
                </a:cubicBezTo>
                <a:lnTo>
                  <a:pt x="168" y="44"/>
                </a:lnTo>
                <a:close/>
                <a:moveTo>
                  <a:pt x="33" y="73"/>
                </a:moveTo>
                <a:cubicBezTo>
                  <a:pt x="80" y="65"/>
                  <a:pt x="124" y="48"/>
                  <a:pt x="163" y="24"/>
                </a:cubicBezTo>
                <a:cubicBezTo>
                  <a:pt x="167" y="31"/>
                  <a:pt x="167" y="31"/>
                  <a:pt x="167" y="31"/>
                </a:cubicBezTo>
                <a:cubicBezTo>
                  <a:pt x="180" y="9"/>
                  <a:pt x="180" y="9"/>
                  <a:pt x="180" y="9"/>
                </a:cubicBezTo>
                <a:cubicBezTo>
                  <a:pt x="155" y="8"/>
                  <a:pt x="155" y="8"/>
                  <a:pt x="155" y="8"/>
                </a:cubicBezTo>
                <a:cubicBezTo>
                  <a:pt x="158" y="16"/>
                  <a:pt x="158" y="16"/>
                  <a:pt x="158" y="16"/>
                </a:cubicBezTo>
                <a:cubicBezTo>
                  <a:pt x="120" y="39"/>
                  <a:pt x="77" y="55"/>
                  <a:pt x="31" y="63"/>
                </a:cubicBezTo>
                <a:lnTo>
                  <a:pt x="33" y="73"/>
                </a:lnTo>
                <a:close/>
                <a:moveTo>
                  <a:pt x="219" y="170"/>
                </a:moveTo>
                <a:cubicBezTo>
                  <a:pt x="197" y="157"/>
                  <a:pt x="197" y="157"/>
                  <a:pt x="197" y="157"/>
                </a:cubicBezTo>
                <a:cubicBezTo>
                  <a:pt x="197" y="165"/>
                  <a:pt x="197" y="165"/>
                  <a:pt x="197" y="165"/>
                </a:cubicBezTo>
                <a:cubicBezTo>
                  <a:pt x="18" y="165"/>
                  <a:pt x="18" y="165"/>
                  <a:pt x="18" y="165"/>
                </a:cubicBezTo>
                <a:cubicBezTo>
                  <a:pt x="18" y="22"/>
                  <a:pt x="18" y="22"/>
                  <a:pt x="18" y="22"/>
                </a:cubicBezTo>
                <a:cubicBezTo>
                  <a:pt x="26" y="22"/>
                  <a:pt x="26" y="22"/>
                  <a:pt x="26" y="22"/>
                </a:cubicBezTo>
                <a:cubicBezTo>
                  <a:pt x="13" y="0"/>
                  <a:pt x="13" y="0"/>
                  <a:pt x="13" y="0"/>
                </a:cubicBezTo>
                <a:cubicBezTo>
                  <a:pt x="0" y="22"/>
                  <a:pt x="0" y="22"/>
                  <a:pt x="0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165"/>
                  <a:pt x="8" y="165"/>
                  <a:pt x="8" y="165"/>
                </a:cubicBezTo>
                <a:cubicBezTo>
                  <a:pt x="8" y="170"/>
                  <a:pt x="8" y="170"/>
                  <a:pt x="8" y="170"/>
                </a:cubicBezTo>
                <a:cubicBezTo>
                  <a:pt x="8" y="175"/>
                  <a:pt x="8" y="175"/>
                  <a:pt x="8" y="175"/>
                </a:cubicBezTo>
                <a:cubicBezTo>
                  <a:pt x="197" y="175"/>
                  <a:pt x="197" y="175"/>
                  <a:pt x="197" y="175"/>
                </a:cubicBezTo>
                <a:cubicBezTo>
                  <a:pt x="197" y="183"/>
                  <a:pt x="197" y="183"/>
                  <a:pt x="197" y="183"/>
                </a:cubicBezTo>
                <a:lnTo>
                  <a:pt x="219" y="17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18446" name="Google Shape;177;p15">
            <a:extLst>
              <a:ext uri="{FF2B5EF4-FFF2-40B4-BE49-F238E27FC236}">
                <a16:creationId xmlns:a16="http://schemas.microsoft.com/office/drawing/2014/main" id="{476D229F-F28F-437E-A8B0-6FD98F90CDAF}"/>
              </a:ext>
            </a:extLst>
          </p:cNvPr>
          <p:cNvSpPr>
            <a:spLocks/>
          </p:cNvSpPr>
          <p:nvPr/>
        </p:nvSpPr>
        <p:spPr bwMode="auto">
          <a:xfrm>
            <a:off x="7920038" y="2811463"/>
            <a:ext cx="1017587" cy="1017587"/>
          </a:xfrm>
          <a:custGeom>
            <a:avLst/>
            <a:gdLst>
              <a:gd name="T0" fmla="*/ 1000485 w 238"/>
              <a:gd name="T1" fmla="*/ 436109 h 238"/>
              <a:gd name="T2" fmla="*/ 872217 w 238"/>
              <a:gd name="T3" fmla="*/ 419006 h 238"/>
              <a:gd name="T4" fmla="*/ 829462 w 238"/>
              <a:gd name="T5" fmla="*/ 320668 h 238"/>
              <a:gd name="T6" fmla="*/ 906422 w 238"/>
              <a:gd name="T7" fmla="*/ 213779 h 238"/>
              <a:gd name="T8" fmla="*/ 906422 w 238"/>
              <a:gd name="T9" fmla="*/ 188125 h 238"/>
              <a:gd name="T10" fmla="*/ 829462 w 238"/>
              <a:gd name="T11" fmla="*/ 115441 h 238"/>
              <a:gd name="T12" fmla="*/ 803808 w 238"/>
              <a:gd name="T13" fmla="*/ 111165 h 238"/>
              <a:gd name="T14" fmla="*/ 701194 w 238"/>
              <a:gd name="T15" fmla="*/ 188125 h 238"/>
              <a:gd name="T16" fmla="*/ 602856 w 238"/>
              <a:gd name="T17" fmla="*/ 145370 h 238"/>
              <a:gd name="T18" fmla="*/ 581478 w 238"/>
              <a:gd name="T19" fmla="*/ 21378 h 238"/>
              <a:gd name="T20" fmla="*/ 560100 w 238"/>
              <a:gd name="T21" fmla="*/ 0 h 238"/>
              <a:gd name="T22" fmla="*/ 457487 w 238"/>
              <a:gd name="T23" fmla="*/ 0 h 238"/>
              <a:gd name="T24" fmla="*/ 436109 w 238"/>
              <a:gd name="T25" fmla="*/ 21378 h 238"/>
              <a:gd name="T26" fmla="*/ 414731 w 238"/>
              <a:gd name="T27" fmla="*/ 145370 h 238"/>
              <a:gd name="T28" fmla="*/ 316393 w 238"/>
              <a:gd name="T29" fmla="*/ 188125 h 238"/>
              <a:gd name="T30" fmla="*/ 213779 w 238"/>
              <a:gd name="T31" fmla="*/ 111165 h 238"/>
              <a:gd name="T32" fmla="*/ 183850 w 238"/>
              <a:gd name="T33" fmla="*/ 115441 h 238"/>
              <a:gd name="T34" fmla="*/ 111165 w 238"/>
              <a:gd name="T35" fmla="*/ 188125 h 238"/>
              <a:gd name="T36" fmla="*/ 111165 w 238"/>
              <a:gd name="T37" fmla="*/ 213779 h 238"/>
              <a:gd name="T38" fmla="*/ 183850 w 238"/>
              <a:gd name="T39" fmla="*/ 320668 h 238"/>
              <a:gd name="T40" fmla="*/ 145370 w 238"/>
              <a:gd name="T41" fmla="*/ 419006 h 238"/>
              <a:gd name="T42" fmla="*/ 17102 w 238"/>
              <a:gd name="T43" fmla="*/ 436109 h 238"/>
              <a:gd name="T44" fmla="*/ 0 w 238"/>
              <a:gd name="T45" fmla="*/ 457487 h 238"/>
              <a:gd name="T46" fmla="*/ 0 w 238"/>
              <a:gd name="T47" fmla="*/ 564376 h 238"/>
              <a:gd name="T48" fmla="*/ 17102 w 238"/>
              <a:gd name="T49" fmla="*/ 585754 h 238"/>
              <a:gd name="T50" fmla="*/ 145370 w 238"/>
              <a:gd name="T51" fmla="*/ 602856 h 238"/>
              <a:gd name="T52" fmla="*/ 183850 w 238"/>
              <a:gd name="T53" fmla="*/ 701194 h 238"/>
              <a:gd name="T54" fmla="*/ 111165 w 238"/>
              <a:gd name="T55" fmla="*/ 803808 h 238"/>
              <a:gd name="T56" fmla="*/ 111165 w 238"/>
              <a:gd name="T57" fmla="*/ 833737 h 238"/>
              <a:gd name="T58" fmla="*/ 183850 w 238"/>
              <a:gd name="T59" fmla="*/ 906422 h 238"/>
              <a:gd name="T60" fmla="*/ 213779 w 238"/>
              <a:gd name="T61" fmla="*/ 910698 h 238"/>
              <a:gd name="T62" fmla="*/ 316393 w 238"/>
              <a:gd name="T63" fmla="*/ 833737 h 238"/>
              <a:gd name="T64" fmla="*/ 414731 w 238"/>
              <a:gd name="T65" fmla="*/ 872217 h 238"/>
              <a:gd name="T66" fmla="*/ 436109 w 238"/>
              <a:gd name="T67" fmla="*/ 1000485 h 238"/>
              <a:gd name="T68" fmla="*/ 457487 w 238"/>
              <a:gd name="T69" fmla="*/ 1017587 h 238"/>
              <a:gd name="T70" fmla="*/ 560100 w 238"/>
              <a:gd name="T71" fmla="*/ 1017587 h 238"/>
              <a:gd name="T72" fmla="*/ 581478 w 238"/>
              <a:gd name="T73" fmla="*/ 1000485 h 238"/>
              <a:gd name="T74" fmla="*/ 602856 w 238"/>
              <a:gd name="T75" fmla="*/ 872217 h 238"/>
              <a:gd name="T76" fmla="*/ 701194 w 238"/>
              <a:gd name="T77" fmla="*/ 833737 h 238"/>
              <a:gd name="T78" fmla="*/ 803808 w 238"/>
              <a:gd name="T79" fmla="*/ 910698 h 238"/>
              <a:gd name="T80" fmla="*/ 829462 w 238"/>
              <a:gd name="T81" fmla="*/ 906422 h 238"/>
              <a:gd name="T82" fmla="*/ 906422 w 238"/>
              <a:gd name="T83" fmla="*/ 833737 h 238"/>
              <a:gd name="T84" fmla="*/ 906422 w 238"/>
              <a:gd name="T85" fmla="*/ 803808 h 238"/>
              <a:gd name="T86" fmla="*/ 829462 w 238"/>
              <a:gd name="T87" fmla="*/ 701194 h 238"/>
              <a:gd name="T88" fmla="*/ 872217 w 238"/>
              <a:gd name="T89" fmla="*/ 602856 h 238"/>
              <a:gd name="T90" fmla="*/ 1000485 w 238"/>
              <a:gd name="T91" fmla="*/ 585754 h 238"/>
              <a:gd name="T92" fmla="*/ 1017587 w 238"/>
              <a:gd name="T93" fmla="*/ 564376 h 238"/>
              <a:gd name="T94" fmla="*/ 1017587 w 238"/>
              <a:gd name="T95" fmla="*/ 457487 h 238"/>
              <a:gd name="T96" fmla="*/ 1000485 w 238"/>
              <a:gd name="T97" fmla="*/ 436109 h 238"/>
              <a:gd name="T98" fmla="*/ 508794 w 238"/>
              <a:gd name="T99" fmla="*/ 696919 h 238"/>
              <a:gd name="T100" fmla="*/ 320668 w 238"/>
              <a:gd name="T101" fmla="*/ 508794 h 238"/>
              <a:gd name="T102" fmla="*/ 508794 w 238"/>
              <a:gd name="T103" fmla="*/ 320668 h 238"/>
              <a:gd name="T104" fmla="*/ 696919 w 238"/>
              <a:gd name="T105" fmla="*/ 508794 h 238"/>
              <a:gd name="T106" fmla="*/ 508794 w 238"/>
              <a:gd name="T107" fmla="*/ 696919 h 238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238" h="238" extrusionOk="0">
                <a:moveTo>
                  <a:pt x="234" y="102"/>
                </a:moveTo>
                <a:cubicBezTo>
                  <a:pt x="204" y="98"/>
                  <a:pt x="204" y="98"/>
                  <a:pt x="204" y="98"/>
                </a:cubicBezTo>
                <a:cubicBezTo>
                  <a:pt x="202" y="89"/>
                  <a:pt x="199" y="82"/>
                  <a:pt x="194" y="75"/>
                </a:cubicBezTo>
                <a:cubicBezTo>
                  <a:pt x="212" y="50"/>
                  <a:pt x="212" y="50"/>
                  <a:pt x="212" y="50"/>
                </a:cubicBezTo>
                <a:cubicBezTo>
                  <a:pt x="214" y="48"/>
                  <a:pt x="213" y="45"/>
                  <a:pt x="212" y="44"/>
                </a:cubicBezTo>
                <a:cubicBezTo>
                  <a:pt x="194" y="27"/>
                  <a:pt x="194" y="27"/>
                  <a:pt x="194" y="27"/>
                </a:cubicBezTo>
                <a:cubicBezTo>
                  <a:pt x="193" y="25"/>
                  <a:pt x="190" y="25"/>
                  <a:pt x="188" y="26"/>
                </a:cubicBezTo>
                <a:cubicBezTo>
                  <a:pt x="164" y="44"/>
                  <a:pt x="164" y="44"/>
                  <a:pt x="164" y="44"/>
                </a:cubicBezTo>
                <a:cubicBezTo>
                  <a:pt x="157" y="40"/>
                  <a:pt x="149" y="36"/>
                  <a:pt x="141" y="34"/>
                </a:cubicBezTo>
                <a:cubicBezTo>
                  <a:pt x="136" y="5"/>
                  <a:pt x="136" y="5"/>
                  <a:pt x="136" y="5"/>
                </a:cubicBezTo>
                <a:cubicBezTo>
                  <a:pt x="136" y="2"/>
                  <a:pt x="133" y="0"/>
                  <a:pt x="131" y="0"/>
                </a:cubicBezTo>
                <a:cubicBezTo>
                  <a:pt x="107" y="0"/>
                  <a:pt x="107" y="0"/>
                  <a:pt x="107" y="0"/>
                </a:cubicBezTo>
                <a:cubicBezTo>
                  <a:pt x="104" y="0"/>
                  <a:pt x="102" y="2"/>
                  <a:pt x="102" y="5"/>
                </a:cubicBezTo>
                <a:cubicBezTo>
                  <a:pt x="97" y="34"/>
                  <a:pt x="97" y="34"/>
                  <a:pt x="97" y="34"/>
                </a:cubicBezTo>
                <a:cubicBezTo>
                  <a:pt x="89" y="36"/>
                  <a:pt x="81" y="40"/>
                  <a:pt x="74" y="44"/>
                </a:cubicBezTo>
                <a:cubicBezTo>
                  <a:pt x="50" y="26"/>
                  <a:pt x="50" y="26"/>
                  <a:pt x="50" y="26"/>
                </a:cubicBezTo>
                <a:cubicBezTo>
                  <a:pt x="48" y="25"/>
                  <a:pt x="45" y="25"/>
                  <a:pt x="43" y="27"/>
                </a:cubicBezTo>
                <a:cubicBezTo>
                  <a:pt x="26" y="44"/>
                  <a:pt x="26" y="44"/>
                  <a:pt x="26" y="44"/>
                </a:cubicBezTo>
                <a:cubicBezTo>
                  <a:pt x="24" y="45"/>
                  <a:pt x="24" y="48"/>
                  <a:pt x="26" y="50"/>
                </a:cubicBezTo>
                <a:cubicBezTo>
                  <a:pt x="43" y="75"/>
                  <a:pt x="43" y="75"/>
                  <a:pt x="43" y="75"/>
                </a:cubicBezTo>
                <a:cubicBezTo>
                  <a:pt x="39" y="82"/>
                  <a:pt x="36" y="89"/>
                  <a:pt x="34" y="98"/>
                </a:cubicBezTo>
                <a:cubicBezTo>
                  <a:pt x="4" y="102"/>
                  <a:pt x="4" y="102"/>
                  <a:pt x="4" y="102"/>
                </a:cubicBezTo>
                <a:cubicBezTo>
                  <a:pt x="2" y="102"/>
                  <a:pt x="0" y="105"/>
                  <a:pt x="0" y="107"/>
                </a:cubicBezTo>
                <a:cubicBezTo>
                  <a:pt x="0" y="132"/>
                  <a:pt x="0" y="132"/>
                  <a:pt x="0" y="132"/>
                </a:cubicBezTo>
                <a:cubicBezTo>
                  <a:pt x="0" y="134"/>
                  <a:pt x="2" y="136"/>
                  <a:pt x="4" y="137"/>
                </a:cubicBezTo>
                <a:cubicBezTo>
                  <a:pt x="34" y="141"/>
                  <a:pt x="34" y="141"/>
                  <a:pt x="34" y="141"/>
                </a:cubicBezTo>
                <a:cubicBezTo>
                  <a:pt x="36" y="149"/>
                  <a:pt x="39" y="157"/>
                  <a:pt x="43" y="164"/>
                </a:cubicBezTo>
                <a:cubicBezTo>
                  <a:pt x="26" y="188"/>
                  <a:pt x="26" y="188"/>
                  <a:pt x="26" y="188"/>
                </a:cubicBezTo>
                <a:cubicBezTo>
                  <a:pt x="24" y="190"/>
                  <a:pt x="24" y="193"/>
                  <a:pt x="26" y="195"/>
                </a:cubicBezTo>
                <a:cubicBezTo>
                  <a:pt x="43" y="212"/>
                  <a:pt x="43" y="212"/>
                  <a:pt x="43" y="212"/>
                </a:cubicBezTo>
                <a:cubicBezTo>
                  <a:pt x="45" y="214"/>
                  <a:pt x="48" y="214"/>
                  <a:pt x="50" y="213"/>
                </a:cubicBezTo>
                <a:cubicBezTo>
                  <a:pt x="74" y="195"/>
                  <a:pt x="74" y="195"/>
                  <a:pt x="74" y="195"/>
                </a:cubicBezTo>
                <a:cubicBezTo>
                  <a:pt x="81" y="199"/>
                  <a:pt x="89" y="202"/>
                  <a:pt x="97" y="204"/>
                </a:cubicBezTo>
                <a:cubicBezTo>
                  <a:pt x="102" y="234"/>
                  <a:pt x="102" y="234"/>
                  <a:pt x="102" y="234"/>
                </a:cubicBezTo>
                <a:cubicBezTo>
                  <a:pt x="102" y="236"/>
                  <a:pt x="104" y="238"/>
                  <a:pt x="107" y="238"/>
                </a:cubicBezTo>
                <a:cubicBezTo>
                  <a:pt x="131" y="238"/>
                  <a:pt x="131" y="238"/>
                  <a:pt x="131" y="238"/>
                </a:cubicBezTo>
                <a:cubicBezTo>
                  <a:pt x="133" y="238"/>
                  <a:pt x="136" y="236"/>
                  <a:pt x="136" y="234"/>
                </a:cubicBezTo>
                <a:cubicBezTo>
                  <a:pt x="141" y="204"/>
                  <a:pt x="141" y="204"/>
                  <a:pt x="141" y="204"/>
                </a:cubicBezTo>
                <a:cubicBezTo>
                  <a:pt x="149" y="202"/>
                  <a:pt x="157" y="199"/>
                  <a:pt x="164" y="195"/>
                </a:cubicBezTo>
                <a:cubicBezTo>
                  <a:pt x="188" y="213"/>
                  <a:pt x="188" y="213"/>
                  <a:pt x="188" y="213"/>
                </a:cubicBezTo>
                <a:cubicBezTo>
                  <a:pt x="190" y="214"/>
                  <a:pt x="193" y="214"/>
                  <a:pt x="194" y="212"/>
                </a:cubicBezTo>
                <a:cubicBezTo>
                  <a:pt x="212" y="195"/>
                  <a:pt x="212" y="195"/>
                  <a:pt x="212" y="195"/>
                </a:cubicBezTo>
                <a:cubicBezTo>
                  <a:pt x="213" y="193"/>
                  <a:pt x="214" y="190"/>
                  <a:pt x="212" y="188"/>
                </a:cubicBezTo>
                <a:cubicBezTo>
                  <a:pt x="194" y="164"/>
                  <a:pt x="194" y="164"/>
                  <a:pt x="194" y="164"/>
                </a:cubicBezTo>
                <a:cubicBezTo>
                  <a:pt x="199" y="157"/>
                  <a:pt x="202" y="149"/>
                  <a:pt x="204" y="141"/>
                </a:cubicBezTo>
                <a:cubicBezTo>
                  <a:pt x="234" y="137"/>
                  <a:pt x="234" y="137"/>
                  <a:pt x="234" y="137"/>
                </a:cubicBezTo>
                <a:cubicBezTo>
                  <a:pt x="236" y="136"/>
                  <a:pt x="238" y="134"/>
                  <a:pt x="238" y="132"/>
                </a:cubicBezTo>
                <a:cubicBezTo>
                  <a:pt x="238" y="107"/>
                  <a:pt x="238" y="107"/>
                  <a:pt x="238" y="107"/>
                </a:cubicBezTo>
                <a:cubicBezTo>
                  <a:pt x="238" y="105"/>
                  <a:pt x="236" y="102"/>
                  <a:pt x="234" y="102"/>
                </a:cubicBezTo>
                <a:close/>
                <a:moveTo>
                  <a:pt x="119" y="163"/>
                </a:moveTo>
                <a:cubicBezTo>
                  <a:pt x="95" y="163"/>
                  <a:pt x="75" y="144"/>
                  <a:pt x="75" y="119"/>
                </a:cubicBezTo>
                <a:cubicBezTo>
                  <a:pt x="75" y="95"/>
                  <a:pt x="95" y="75"/>
                  <a:pt x="119" y="75"/>
                </a:cubicBezTo>
                <a:cubicBezTo>
                  <a:pt x="143" y="75"/>
                  <a:pt x="163" y="95"/>
                  <a:pt x="163" y="119"/>
                </a:cubicBezTo>
                <a:cubicBezTo>
                  <a:pt x="163" y="144"/>
                  <a:pt x="143" y="163"/>
                  <a:pt x="119" y="16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18447" name="Google Shape;178;p15">
            <a:extLst>
              <a:ext uri="{FF2B5EF4-FFF2-40B4-BE49-F238E27FC236}">
                <a16:creationId xmlns:a16="http://schemas.microsoft.com/office/drawing/2014/main" id="{986B10AC-F4E2-4EB0-9560-9A65F470F7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66963" y="4935538"/>
            <a:ext cx="2081212" cy="547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095380"/>
              </a:buClr>
              <a:buSzPts val="2600"/>
              <a:buFont typeface="Open Sans SemiBold" panose="020B0706030804020204" pitchFamily="34" charset="0"/>
              <a:buNone/>
            </a:pPr>
            <a:r>
              <a:rPr lang="es-EC" altLang="en-US" sz="2600" b="1">
                <a:solidFill>
                  <a:srgbClr val="095380"/>
                </a:solidFill>
                <a:latin typeface="Open Sans SemiBold" panose="020B0706030804020204" pitchFamily="34" charset="0"/>
                <a:sym typeface="Open Sans SemiBold" panose="020B0706030804020204" pitchFamily="34" charset="0"/>
              </a:rPr>
              <a:t>P</a:t>
            </a:r>
            <a:r>
              <a:rPr lang="en-US" altLang="en-US" sz="2600" b="1">
                <a:solidFill>
                  <a:srgbClr val="095380"/>
                </a:solidFill>
                <a:latin typeface="Open Sans SemiBold" panose="020B0706030804020204" pitchFamily="34" charset="0"/>
                <a:sym typeface="Open Sans SemiBold" panose="020B0706030804020204" pitchFamily="34" charset="0"/>
              </a:rPr>
              <a:t>LANEACIÓN</a:t>
            </a:r>
            <a:endParaRPr lang="en-US" altLang="en-US"/>
          </a:p>
        </p:txBody>
      </p:sp>
      <p:sp>
        <p:nvSpPr>
          <p:cNvPr id="18448" name="Google Shape;179;p15">
            <a:extLst>
              <a:ext uri="{FF2B5EF4-FFF2-40B4-BE49-F238E27FC236}">
                <a16:creationId xmlns:a16="http://schemas.microsoft.com/office/drawing/2014/main" id="{3B7ADE47-7DBF-447B-9D53-A8BEE225D6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66963" y="2814638"/>
            <a:ext cx="1863725" cy="547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0A98CF"/>
              </a:buClr>
              <a:buSzPts val="2600"/>
              <a:buFont typeface="Open Sans SemiBold" panose="020B0706030804020204" pitchFamily="34" charset="0"/>
              <a:buNone/>
            </a:pPr>
            <a:r>
              <a:rPr lang="en-US" altLang="en-US" sz="2600" b="1">
                <a:solidFill>
                  <a:srgbClr val="0A98CF"/>
                </a:solidFill>
                <a:latin typeface="Open Sans SemiBold" panose="020B0706030804020204" pitchFamily="34" charset="0"/>
                <a:sym typeface="Open Sans SemiBold" panose="020B0706030804020204" pitchFamily="34" charset="0"/>
              </a:rPr>
              <a:t>SOLUCIÓN</a:t>
            </a:r>
            <a:endParaRPr lang="en-US" altLang="en-US"/>
          </a:p>
        </p:txBody>
      </p:sp>
      <p:sp>
        <p:nvSpPr>
          <p:cNvPr id="18449" name="Google Shape;180;p15">
            <a:extLst>
              <a:ext uri="{FF2B5EF4-FFF2-40B4-BE49-F238E27FC236}">
                <a16:creationId xmlns:a16="http://schemas.microsoft.com/office/drawing/2014/main" id="{F1339868-4069-4F76-A5AB-68D9FC880C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54263" y="715963"/>
            <a:ext cx="944562" cy="547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2CC6D2"/>
              </a:buClr>
              <a:buSzPts val="2600"/>
              <a:buFont typeface="Open Sans SemiBold" panose="020B0706030804020204" pitchFamily="34" charset="0"/>
              <a:buNone/>
            </a:pPr>
            <a:r>
              <a:rPr lang="en-US" altLang="en-US" sz="2600" b="1">
                <a:solidFill>
                  <a:srgbClr val="2CC6D2"/>
                </a:solidFill>
                <a:latin typeface="Open Sans SemiBold" panose="020B0706030804020204" pitchFamily="34" charset="0"/>
                <a:sym typeface="Open Sans SemiBold" panose="020B0706030804020204" pitchFamily="34" charset="0"/>
              </a:rPr>
              <a:t>IDEA</a:t>
            </a:r>
            <a:endParaRPr lang="en-US" altLang="en-US"/>
          </a:p>
        </p:txBody>
      </p:sp>
      <p:sp>
        <p:nvSpPr>
          <p:cNvPr id="18450" name="Google Shape;181;p15">
            <a:extLst>
              <a:ext uri="{FF2B5EF4-FFF2-40B4-BE49-F238E27FC236}">
                <a16:creationId xmlns:a16="http://schemas.microsoft.com/office/drawing/2014/main" id="{D19DAB64-273F-49A4-B5F6-3361C6D9EF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62088" y="4683125"/>
            <a:ext cx="811212" cy="167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095380"/>
              </a:buClr>
              <a:buSzPts val="10900"/>
              <a:buFont typeface="Montserrat" panose="02000505000000020004" pitchFamily="2" charset="0"/>
              <a:buNone/>
            </a:pPr>
            <a:r>
              <a:rPr lang="en-US" altLang="en-US" sz="10900" b="1">
                <a:solidFill>
                  <a:srgbClr val="095380"/>
                </a:solidFill>
                <a:latin typeface="Montserrat" panose="02000505000000020004" pitchFamily="2" charset="0"/>
                <a:sym typeface="Montserrat" panose="02000505000000020004" pitchFamily="2" charset="0"/>
              </a:rPr>
              <a:t>3</a:t>
            </a:r>
            <a:endParaRPr lang="en-US" altLang="en-US"/>
          </a:p>
        </p:txBody>
      </p:sp>
      <p:sp>
        <p:nvSpPr>
          <p:cNvPr id="18451" name="Google Shape;182;p15">
            <a:extLst>
              <a:ext uri="{FF2B5EF4-FFF2-40B4-BE49-F238E27FC236}">
                <a16:creationId xmlns:a16="http://schemas.microsoft.com/office/drawing/2014/main" id="{F953130D-BDF7-4729-8DCF-67FD119C13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20813" y="2570163"/>
            <a:ext cx="869950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39B3E3"/>
              </a:buClr>
              <a:buSzPts val="10900"/>
              <a:buFont typeface="Montserrat" panose="02000505000000020004" pitchFamily="2" charset="0"/>
              <a:buNone/>
            </a:pPr>
            <a:r>
              <a:rPr lang="en-US" altLang="en-US" sz="10900" b="1">
                <a:solidFill>
                  <a:srgbClr val="39B3E3"/>
                </a:solidFill>
                <a:latin typeface="Montserrat" panose="02000505000000020004" pitchFamily="2" charset="0"/>
                <a:sym typeface="Montserrat" panose="02000505000000020004" pitchFamily="2" charset="0"/>
              </a:rPr>
              <a:t>2</a:t>
            </a:r>
            <a:endParaRPr lang="en-US" altLang="en-US"/>
          </a:p>
        </p:txBody>
      </p:sp>
      <p:sp>
        <p:nvSpPr>
          <p:cNvPr id="18452" name="Google Shape;183;p15">
            <a:extLst>
              <a:ext uri="{FF2B5EF4-FFF2-40B4-BE49-F238E27FC236}">
                <a16:creationId xmlns:a16="http://schemas.microsoft.com/office/drawing/2014/main" id="{4D5E1CFD-4DB6-4A76-9FBA-990BC96096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93850" y="455613"/>
            <a:ext cx="568325" cy="170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69D1DA"/>
              </a:buClr>
              <a:buSzPts val="11100"/>
              <a:buFont typeface="Montserrat" panose="02000505000000020004" pitchFamily="2" charset="0"/>
              <a:buNone/>
            </a:pPr>
            <a:r>
              <a:rPr lang="en-US" altLang="en-US" sz="11100" b="1">
                <a:solidFill>
                  <a:srgbClr val="69D1DA"/>
                </a:solidFill>
                <a:latin typeface="Montserrat" panose="02000505000000020004" pitchFamily="2" charset="0"/>
                <a:sym typeface="Montserrat" panose="02000505000000020004" pitchFamily="2" charset="0"/>
              </a:rPr>
              <a:t>1</a:t>
            </a:r>
            <a:endParaRPr lang="en-US" altLang="en-US"/>
          </a:p>
        </p:txBody>
      </p:sp>
      <p:sp>
        <p:nvSpPr>
          <p:cNvPr id="18453" name="Google Shape;184;p15">
            <a:extLst>
              <a:ext uri="{FF2B5EF4-FFF2-40B4-BE49-F238E27FC236}">
                <a16:creationId xmlns:a16="http://schemas.microsoft.com/office/drawing/2014/main" id="{EEC3F575-569C-4687-9749-B601C6B115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73300" y="3205163"/>
            <a:ext cx="1833563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SzPts val="1400"/>
              <a:buFont typeface="Open Sans" panose="020B0606030504020204" pitchFamily="34" charset="0"/>
              <a:buNone/>
            </a:pPr>
            <a:r>
              <a:rPr lang="en-US" altLang="en-US"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amet, consetur adipin nnscing elit</a:t>
            </a:r>
            <a:endParaRPr lang="en-US" altLang="en-US"/>
          </a:p>
        </p:txBody>
      </p:sp>
      <p:sp>
        <p:nvSpPr>
          <p:cNvPr id="18454" name="Google Shape;185;p15">
            <a:extLst>
              <a:ext uri="{FF2B5EF4-FFF2-40B4-BE49-F238E27FC236}">
                <a16:creationId xmlns:a16="http://schemas.microsoft.com/office/drawing/2014/main" id="{4400EDA3-0B0C-4E19-A917-0DCF80AAD2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73300" y="1101725"/>
            <a:ext cx="1833563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SzPts val="1400"/>
              <a:buFont typeface="Open Sans" panose="020B0606030504020204" pitchFamily="34" charset="0"/>
              <a:buNone/>
            </a:pPr>
            <a:r>
              <a:rPr lang="en-US" altLang="en-US"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amet, consetur adipin nnscing elit</a:t>
            </a:r>
            <a:endParaRPr lang="en-US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Google Shape;190;p16">
            <a:extLst>
              <a:ext uri="{FF2B5EF4-FFF2-40B4-BE49-F238E27FC236}">
                <a16:creationId xmlns:a16="http://schemas.microsoft.com/office/drawing/2014/main" id="{41AADD0D-9F70-45C4-96B0-56213E0FDF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1525" y="2124075"/>
            <a:ext cx="13446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SzPts val="1000"/>
              <a:buFont typeface="Open Sans" panose="020B0606030504020204" pitchFamily="34" charset="0"/>
              <a:buNone/>
            </a:pPr>
            <a:r>
              <a:rPr lang="en-US" altLang="en-US" sz="1000"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amet, consetur adipin nnscing elit</a:t>
            </a:r>
            <a:endParaRPr lang="en-US" altLang="en-US"/>
          </a:p>
        </p:txBody>
      </p:sp>
      <p:sp>
        <p:nvSpPr>
          <p:cNvPr id="20483" name="Google Shape;191;p16">
            <a:extLst>
              <a:ext uri="{FF2B5EF4-FFF2-40B4-BE49-F238E27FC236}">
                <a16:creationId xmlns:a16="http://schemas.microsoft.com/office/drawing/2014/main" id="{6A05AB85-A4A5-4195-B756-A9763FB16C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03350" y="5607050"/>
            <a:ext cx="1111250" cy="31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8C103D"/>
              </a:buClr>
              <a:buSzPts val="1400"/>
              <a:buFont typeface="Open Sans SemiBold" panose="020B0706030804020204" pitchFamily="34" charset="0"/>
              <a:buNone/>
            </a:pPr>
            <a:r>
              <a:rPr lang="en-US" altLang="en-US" b="1">
                <a:solidFill>
                  <a:srgbClr val="8C103D"/>
                </a:solidFill>
                <a:latin typeface="Open Sans SemiBold" panose="020B0706030804020204" pitchFamily="34" charset="0"/>
                <a:sym typeface="Open Sans SemiBold" panose="020B0706030804020204" pitchFamily="34" charset="0"/>
              </a:rPr>
              <a:t>PLANEACIÓN</a:t>
            </a:r>
            <a:endParaRPr lang="en-US" altLang="en-US"/>
          </a:p>
        </p:txBody>
      </p:sp>
      <p:sp>
        <p:nvSpPr>
          <p:cNvPr id="20484" name="Google Shape;192;p16">
            <a:extLst>
              <a:ext uri="{FF2B5EF4-FFF2-40B4-BE49-F238E27FC236}">
                <a16:creationId xmlns:a16="http://schemas.microsoft.com/office/drawing/2014/main" id="{32F27FE0-B848-44B0-A7A2-B34C9EC385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36138" y="5614988"/>
            <a:ext cx="946150" cy="31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065280"/>
              </a:buClr>
              <a:buSzPts val="1400"/>
              <a:buFont typeface="Open Sans SemiBold" panose="020B0706030804020204" pitchFamily="34" charset="0"/>
              <a:buNone/>
            </a:pPr>
            <a:r>
              <a:rPr lang="en-US" altLang="en-US" b="1">
                <a:solidFill>
                  <a:srgbClr val="065280"/>
                </a:solidFill>
                <a:latin typeface="Open Sans SemiBold" panose="020B0706030804020204" pitchFamily="34" charset="0"/>
                <a:sym typeface="Open Sans SemiBold" panose="020B0706030804020204" pitchFamily="34" charset="0"/>
              </a:rPr>
              <a:t>STARTUP</a:t>
            </a:r>
            <a:endParaRPr lang="en-US" altLang="en-US"/>
          </a:p>
        </p:txBody>
      </p:sp>
      <p:sp>
        <p:nvSpPr>
          <p:cNvPr id="20485" name="Google Shape;193;p16">
            <a:extLst>
              <a:ext uri="{FF2B5EF4-FFF2-40B4-BE49-F238E27FC236}">
                <a16:creationId xmlns:a16="http://schemas.microsoft.com/office/drawing/2014/main" id="{2128DA99-F061-4BD5-B020-255DD63DCB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36138" y="4402138"/>
            <a:ext cx="946150" cy="31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34B2E3"/>
              </a:buClr>
              <a:buSzPts val="1400"/>
              <a:buFont typeface="Open Sans SemiBold" panose="020B0706030804020204" pitchFamily="34" charset="0"/>
              <a:buNone/>
            </a:pPr>
            <a:r>
              <a:rPr lang="en-US" altLang="en-US" b="1">
                <a:solidFill>
                  <a:srgbClr val="34B2E3"/>
                </a:solidFill>
                <a:latin typeface="Open Sans SemiBold" panose="020B0706030804020204" pitchFamily="34" charset="0"/>
                <a:sym typeface="Open Sans SemiBold" panose="020B0706030804020204" pitchFamily="34" charset="0"/>
              </a:rPr>
              <a:t>PROYECTO</a:t>
            </a:r>
            <a:endParaRPr lang="en-US" altLang="en-US"/>
          </a:p>
        </p:txBody>
      </p:sp>
      <p:sp>
        <p:nvSpPr>
          <p:cNvPr id="20486" name="Google Shape;194;p16">
            <a:extLst>
              <a:ext uri="{FF2B5EF4-FFF2-40B4-BE49-F238E27FC236}">
                <a16:creationId xmlns:a16="http://schemas.microsoft.com/office/drawing/2014/main" id="{01B7300E-70F0-4651-8841-5170D8E920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1738" y="4389438"/>
            <a:ext cx="1341437" cy="31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E2424F"/>
              </a:buClr>
              <a:buSzPts val="1400"/>
              <a:buFont typeface="Open Sans SemiBold" panose="020B0706030804020204" pitchFamily="34" charset="0"/>
              <a:buNone/>
            </a:pPr>
            <a:r>
              <a:rPr lang="en-US" altLang="en-US" b="1">
                <a:solidFill>
                  <a:srgbClr val="E2424F"/>
                </a:solidFill>
                <a:latin typeface="Open Sans SemiBold" panose="020B0706030804020204" pitchFamily="34" charset="0"/>
                <a:sym typeface="Open Sans SemiBold" panose="020B0706030804020204" pitchFamily="34" charset="0"/>
              </a:rPr>
              <a:t>INVESTIGACIÓN</a:t>
            </a:r>
            <a:endParaRPr lang="en-US" altLang="en-US"/>
          </a:p>
        </p:txBody>
      </p:sp>
      <p:sp>
        <p:nvSpPr>
          <p:cNvPr id="20487" name="Google Shape;195;p16">
            <a:extLst>
              <a:ext uri="{FF2B5EF4-FFF2-40B4-BE49-F238E27FC236}">
                <a16:creationId xmlns:a16="http://schemas.microsoft.com/office/drawing/2014/main" id="{92A817C0-CAE3-4D22-ADC9-8F1D767A5E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36138" y="3173413"/>
            <a:ext cx="1012825" cy="31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48DAD8"/>
              </a:buClr>
              <a:buSzPts val="1400"/>
              <a:buFont typeface="Open Sans SemiBold" panose="020B0706030804020204" pitchFamily="34" charset="0"/>
              <a:buNone/>
            </a:pPr>
            <a:r>
              <a:rPr lang="es-EC" altLang="en-US" b="1">
                <a:solidFill>
                  <a:srgbClr val="48DAD8"/>
                </a:solidFill>
                <a:latin typeface="Open Sans SemiBold" panose="020B0706030804020204" pitchFamily="34" charset="0"/>
                <a:sym typeface="Open Sans SemiBold" panose="020B0706030804020204" pitchFamily="34" charset="0"/>
              </a:rPr>
              <a:t>N</a:t>
            </a:r>
            <a:r>
              <a:rPr lang="en-US" altLang="en-US" b="1">
                <a:solidFill>
                  <a:srgbClr val="48DAD8"/>
                </a:solidFill>
                <a:latin typeface="Open Sans SemiBold" panose="020B0706030804020204" pitchFamily="34" charset="0"/>
                <a:sym typeface="Open Sans SemiBold" panose="020B0706030804020204" pitchFamily="34" charset="0"/>
              </a:rPr>
              <a:t>EGOCIO</a:t>
            </a:r>
            <a:endParaRPr lang="en-US" altLang="en-US"/>
          </a:p>
        </p:txBody>
      </p:sp>
      <p:sp>
        <p:nvSpPr>
          <p:cNvPr id="20488" name="Google Shape;196;p16">
            <a:extLst>
              <a:ext uri="{FF2B5EF4-FFF2-40B4-BE49-F238E27FC236}">
                <a16:creationId xmlns:a16="http://schemas.microsoft.com/office/drawing/2014/main" id="{5E901B09-5239-45FA-A93F-F7D4B6EF7E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52638" y="3157538"/>
            <a:ext cx="547687" cy="31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912B"/>
              </a:buClr>
              <a:buSzPts val="1400"/>
              <a:buFont typeface="Open Sans SemiBold" panose="020B0706030804020204" pitchFamily="34" charset="0"/>
              <a:buNone/>
            </a:pPr>
            <a:r>
              <a:rPr lang="en-US" altLang="en-US" b="1">
                <a:solidFill>
                  <a:srgbClr val="FF912B"/>
                </a:solidFill>
                <a:latin typeface="Open Sans SemiBold" panose="020B0706030804020204" pitchFamily="34" charset="0"/>
                <a:sym typeface="Open Sans SemiBold" panose="020B0706030804020204" pitchFamily="34" charset="0"/>
              </a:rPr>
              <a:t>IDEA</a:t>
            </a:r>
            <a:endParaRPr lang="en-US" altLang="en-US"/>
          </a:p>
        </p:txBody>
      </p:sp>
      <p:sp>
        <p:nvSpPr>
          <p:cNvPr id="20489" name="Google Shape;197;p16">
            <a:extLst>
              <a:ext uri="{FF2B5EF4-FFF2-40B4-BE49-F238E27FC236}">
                <a16:creationId xmlns:a16="http://schemas.microsoft.com/office/drawing/2014/main" id="{E54FD4AF-DF79-4624-9997-64004E6AB9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40900" y="1941513"/>
            <a:ext cx="919163" cy="31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64DAAF"/>
              </a:buClr>
              <a:buSzPts val="1400"/>
              <a:buFont typeface="Open Sans SemiBold" panose="020B0706030804020204" pitchFamily="34" charset="0"/>
              <a:buNone/>
            </a:pPr>
            <a:r>
              <a:rPr lang="es-EC" altLang="en-US" b="1">
                <a:solidFill>
                  <a:srgbClr val="64DAAF"/>
                </a:solidFill>
                <a:latin typeface="Open Sans SemiBold" panose="020B0706030804020204" pitchFamily="34" charset="0"/>
                <a:sym typeface="Open Sans SemiBold" panose="020B0706030804020204" pitchFamily="34" charset="0"/>
              </a:rPr>
              <a:t>É</a:t>
            </a:r>
            <a:r>
              <a:rPr lang="en-US" altLang="en-US" b="1">
                <a:solidFill>
                  <a:srgbClr val="64DAAF"/>
                </a:solidFill>
                <a:latin typeface="Open Sans SemiBold" panose="020B0706030804020204" pitchFamily="34" charset="0"/>
                <a:sym typeface="Open Sans SemiBold" panose="020B0706030804020204" pitchFamily="34" charset="0"/>
              </a:rPr>
              <a:t>XITO</a:t>
            </a:r>
            <a:endParaRPr lang="en-US" altLang="en-US"/>
          </a:p>
        </p:txBody>
      </p:sp>
      <p:sp>
        <p:nvSpPr>
          <p:cNvPr id="20490" name="Google Shape;198;p16">
            <a:extLst>
              <a:ext uri="{FF2B5EF4-FFF2-40B4-BE49-F238E27FC236}">
                <a16:creationId xmlns:a16="http://schemas.microsoft.com/office/drawing/2014/main" id="{9107F5EB-2C6A-4A35-8AAA-4C7D6C9390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49375" y="1930400"/>
            <a:ext cx="1168400" cy="31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C54D"/>
              </a:buClr>
              <a:buSzPts val="1400"/>
              <a:buFont typeface="Open Sans SemiBold" panose="020B0706030804020204" pitchFamily="34" charset="0"/>
              <a:buNone/>
            </a:pPr>
            <a:r>
              <a:rPr lang="es-EC" altLang="en-US" b="1">
                <a:solidFill>
                  <a:srgbClr val="FFC54D"/>
                </a:solidFill>
                <a:latin typeface="Open Sans SemiBold" panose="020B0706030804020204" pitchFamily="34" charset="0"/>
                <a:sym typeface="Open Sans SemiBold" panose="020B0706030804020204" pitchFamily="34" charset="0"/>
              </a:rPr>
              <a:t>A</a:t>
            </a:r>
            <a:r>
              <a:rPr lang="en-US" altLang="en-US" b="1">
                <a:solidFill>
                  <a:srgbClr val="FFC54D"/>
                </a:solidFill>
                <a:latin typeface="Open Sans SemiBold" panose="020B0706030804020204" pitchFamily="34" charset="0"/>
                <a:sym typeface="Open Sans SemiBold" panose="020B0706030804020204" pitchFamily="34" charset="0"/>
              </a:rPr>
              <a:t>PRENDIZAJE</a:t>
            </a:r>
            <a:endParaRPr lang="en-US" altLang="en-US"/>
          </a:p>
        </p:txBody>
      </p:sp>
      <p:sp>
        <p:nvSpPr>
          <p:cNvPr id="20491" name="Google Shape;199;p16">
            <a:extLst>
              <a:ext uri="{FF2B5EF4-FFF2-40B4-BE49-F238E27FC236}">
                <a16:creationId xmlns:a16="http://schemas.microsoft.com/office/drawing/2014/main" id="{B9A79CB1-5132-46AD-B80D-848548F744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9838" y="5470525"/>
            <a:ext cx="476250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8C103D"/>
              </a:buClr>
              <a:buSzPts val="6500"/>
              <a:buFont typeface="Montserrat" panose="02000505000000020004" pitchFamily="2" charset="0"/>
              <a:buNone/>
            </a:pPr>
            <a:r>
              <a:rPr lang="en-US" altLang="en-US" sz="6500">
                <a:solidFill>
                  <a:srgbClr val="8C103D"/>
                </a:solidFill>
                <a:latin typeface="Montserrat" panose="02000505000000020004" pitchFamily="2" charset="0"/>
                <a:sym typeface="Montserrat" panose="02000505000000020004" pitchFamily="2" charset="0"/>
              </a:rPr>
              <a:t>4</a:t>
            </a:r>
            <a:endParaRPr lang="en-US" altLang="en-US"/>
          </a:p>
        </p:txBody>
      </p:sp>
      <p:sp>
        <p:nvSpPr>
          <p:cNvPr id="20492" name="Google Shape;200;p16">
            <a:extLst>
              <a:ext uri="{FF2B5EF4-FFF2-40B4-BE49-F238E27FC236}">
                <a16:creationId xmlns:a16="http://schemas.microsoft.com/office/drawing/2014/main" id="{F19503AF-B5F2-418E-8FA0-42E99AEA51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04325" y="5467350"/>
            <a:ext cx="482600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065280"/>
              </a:buClr>
              <a:buSzPts val="6500"/>
              <a:buFont typeface="Montserrat" panose="02000505000000020004" pitchFamily="2" charset="0"/>
              <a:buNone/>
            </a:pPr>
            <a:r>
              <a:rPr lang="en-US" altLang="en-US" sz="6500">
                <a:solidFill>
                  <a:srgbClr val="065280"/>
                </a:solidFill>
                <a:latin typeface="Montserrat" panose="02000505000000020004" pitchFamily="2" charset="0"/>
                <a:sym typeface="Montserrat" panose="02000505000000020004" pitchFamily="2" charset="0"/>
              </a:rPr>
              <a:t>5</a:t>
            </a:r>
            <a:endParaRPr lang="en-US" altLang="en-US"/>
          </a:p>
        </p:txBody>
      </p:sp>
      <p:sp>
        <p:nvSpPr>
          <p:cNvPr id="20493" name="Google Shape;201;p16">
            <a:extLst>
              <a:ext uri="{FF2B5EF4-FFF2-40B4-BE49-F238E27FC236}">
                <a16:creationId xmlns:a16="http://schemas.microsoft.com/office/drawing/2014/main" id="{AAEC201E-8689-4CEE-A3E1-59E77A1D37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04325" y="4254500"/>
            <a:ext cx="515938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34B2E3"/>
              </a:buClr>
              <a:buSzPts val="6500"/>
              <a:buFont typeface="Montserrat" panose="02000505000000020004" pitchFamily="2" charset="0"/>
              <a:buNone/>
            </a:pPr>
            <a:r>
              <a:rPr lang="en-US" altLang="en-US" sz="6500">
                <a:solidFill>
                  <a:srgbClr val="34B2E3"/>
                </a:solidFill>
                <a:latin typeface="Montserrat" panose="02000505000000020004" pitchFamily="2" charset="0"/>
                <a:sym typeface="Montserrat" panose="02000505000000020004" pitchFamily="2" charset="0"/>
              </a:rPr>
              <a:t>6</a:t>
            </a:r>
            <a:endParaRPr lang="en-US" altLang="en-US"/>
          </a:p>
        </p:txBody>
      </p:sp>
      <p:sp>
        <p:nvSpPr>
          <p:cNvPr id="20494" name="Google Shape;202;p16">
            <a:extLst>
              <a:ext uri="{FF2B5EF4-FFF2-40B4-BE49-F238E27FC236}">
                <a16:creationId xmlns:a16="http://schemas.microsoft.com/office/drawing/2014/main" id="{D9EB25D0-9391-45F3-A5BA-ED32B5CC86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40000" y="4246563"/>
            <a:ext cx="482600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E2424F"/>
              </a:buClr>
              <a:buSzPts val="6500"/>
              <a:buFont typeface="Montserrat" panose="02000505000000020004" pitchFamily="2" charset="0"/>
              <a:buNone/>
            </a:pPr>
            <a:r>
              <a:rPr lang="en-US" altLang="en-US" sz="6500">
                <a:solidFill>
                  <a:srgbClr val="E2424F"/>
                </a:solidFill>
                <a:latin typeface="Montserrat" panose="02000505000000020004" pitchFamily="2" charset="0"/>
                <a:sym typeface="Montserrat" panose="02000505000000020004" pitchFamily="2" charset="0"/>
              </a:rPr>
              <a:t>3</a:t>
            </a:r>
            <a:endParaRPr lang="en-US" altLang="en-US"/>
          </a:p>
        </p:txBody>
      </p:sp>
      <p:sp>
        <p:nvSpPr>
          <p:cNvPr id="20495" name="Google Shape;203;p16">
            <a:extLst>
              <a:ext uri="{FF2B5EF4-FFF2-40B4-BE49-F238E27FC236}">
                <a16:creationId xmlns:a16="http://schemas.microsoft.com/office/drawing/2014/main" id="{76BB3040-4536-429C-8D8F-AF2749D268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93213" y="3025775"/>
            <a:ext cx="471487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48DAD8"/>
              </a:buClr>
              <a:buSzPts val="6500"/>
              <a:buFont typeface="Montserrat" panose="02000505000000020004" pitchFamily="2" charset="0"/>
              <a:buNone/>
            </a:pPr>
            <a:r>
              <a:rPr lang="en-US" altLang="en-US" sz="6500">
                <a:solidFill>
                  <a:srgbClr val="48DAD8"/>
                </a:solidFill>
                <a:latin typeface="Montserrat" panose="02000505000000020004" pitchFamily="2" charset="0"/>
                <a:sym typeface="Montserrat" panose="02000505000000020004" pitchFamily="2" charset="0"/>
              </a:rPr>
              <a:t>7</a:t>
            </a:r>
            <a:endParaRPr lang="en-US" altLang="en-US"/>
          </a:p>
        </p:txBody>
      </p:sp>
      <p:sp>
        <p:nvSpPr>
          <p:cNvPr id="20496" name="Google Shape;204;p16">
            <a:extLst>
              <a:ext uri="{FF2B5EF4-FFF2-40B4-BE49-F238E27FC236}">
                <a16:creationId xmlns:a16="http://schemas.microsoft.com/office/drawing/2014/main" id="{15186F93-7066-443B-9B08-F5C6875A6E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40000" y="3021013"/>
            <a:ext cx="490538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912B"/>
              </a:buClr>
              <a:buSzPts val="6500"/>
              <a:buFont typeface="Montserrat" panose="02000505000000020004" pitchFamily="2" charset="0"/>
              <a:buNone/>
            </a:pPr>
            <a:r>
              <a:rPr lang="en-US" altLang="en-US" sz="6500">
                <a:solidFill>
                  <a:srgbClr val="FF912B"/>
                </a:solidFill>
                <a:latin typeface="Montserrat" panose="02000505000000020004" pitchFamily="2" charset="0"/>
                <a:sym typeface="Montserrat" panose="02000505000000020004" pitchFamily="2" charset="0"/>
              </a:rPr>
              <a:t>2</a:t>
            </a:r>
            <a:endParaRPr lang="en-US" altLang="en-US"/>
          </a:p>
        </p:txBody>
      </p:sp>
      <p:sp>
        <p:nvSpPr>
          <p:cNvPr id="20497" name="Google Shape;205;p16">
            <a:extLst>
              <a:ext uri="{FF2B5EF4-FFF2-40B4-BE49-F238E27FC236}">
                <a16:creationId xmlns:a16="http://schemas.microsoft.com/office/drawing/2014/main" id="{087D7CC0-990A-4381-B34C-58D72E2638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66225" y="1804988"/>
            <a:ext cx="530225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64DAAF"/>
              </a:buClr>
              <a:buSzPts val="6500"/>
              <a:buFont typeface="Montserrat" panose="02000505000000020004" pitchFamily="2" charset="0"/>
              <a:buNone/>
            </a:pPr>
            <a:r>
              <a:rPr lang="en-US" altLang="en-US" sz="6500">
                <a:solidFill>
                  <a:srgbClr val="64DAAF"/>
                </a:solidFill>
                <a:latin typeface="Montserrat" panose="02000505000000020004" pitchFamily="2" charset="0"/>
                <a:sym typeface="Montserrat" panose="02000505000000020004" pitchFamily="2" charset="0"/>
              </a:rPr>
              <a:t>8</a:t>
            </a:r>
            <a:endParaRPr lang="en-US" altLang="en-US"/>
          </a:p>
        </p:txBody>
      </p:sp>
      <p:sp>
        <p:nvSpPr>
          <p:cNvPr id="20498" name="Google Shape;206;p16">
            <a:extLst>
              <a:ext uri="{FF2B5EF4-FFF2-40B4-BE49-F238E27FC236}">
                <a16:creationId xmlns:a16="http://schemas.microsoft.com/office/drawing/2014/main" id="{A18A8D54-5BD6-4E36-82F7-549D613E8F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1275" y="1793875"/>
            <a:ext cx="317500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C54D"/>
              </a:buClr>
              <a:buSzPts val="6500"/>
              <a:buFont typeface="Montserrat" panose="02000505000000020004" pitchFamily="2" charset="0"/>
              <a:buNone/>
            </a:pPr>
            <a:r>
              <a:rPr lang="en-US" altLang="en-US" sz="6500">
                <a:solidFill>
                  <a:srgbClr val="FFC54D"/>
                </a:solidFill>
                <a:latin typeface="Montserrat" panose="02000505000000020004" pitchFamily="2" charset="0"/>
                <a:sym typeface="Montserrat" panose="02000505000000020004" pitchFamily="2" charset="0"/>
              </a:rPr>
              <a:t>1</a:t>
            </a:r>
            <a:endParaRPr lang="en-US" altLang="en-US"/>
          </a:p>
        </p:txBody>
      </p:sp>
      <p:sp>
        <p:nvSpPr>
          <p:cNvPr id="20499" name="Google Shape;207;p16">
            <a:extLst>
              <a:ext uri="{FF2B5EF4-FFF2-40B4-BE49-F238E27FC236}">
                <a16:creationId xmlns:a16="http://schemas.microsoft.com/office/drawing/2014/main" id="{5358CF4E-B2F7-4D1C-A282-C53DF0F7B5FF}"/>
              </a:ext>
            </a:extLst>
          </p:cNvPr>
          <p:cNvSpPr>
            <a:spLocks/>
          </p:cNvSpPr>
          <p:nvPr/>
        </p:nvSpPr>
        <p:spPr bwMode="auto">
          <a:xfrm>
            <a:off x="6173788" y="1995488"/>
            <a:ext cx="1716087" cy="939800"/>
          </a:xfrm>
          <a:custGeom>
            <a:avLst/>
            <a:gdLst>
              <a:gd name="T0" fmla="*/ 153960 w 457"/>
              <a:gd name="T1" fmla="*/ 774395 h 250"/>
              <a:gd name="T2" fmla="*/ 153960 w 457"/>
              <a:gd name="T3" fmla="*/ 939800 h 250"/>
              <a:gd name="T4" fmla="*/ 1652250 w 457"/>
              <a:gd name="T5" fmla="*/ 939800 h 250"/>
              <a:gd name="T6" fmla="*/ 1693556 w 457"/>
              <a:gd name="T7" fmla="*/ 868375 h 250"/>
              <a:gd name="T8" fmla="*/ 837390 w 457"/>
              <a:gd name="T9" fmla="*/ 48870 h 250"/>
              <a:gd name="T10" fmla="*/ 799839 w 457"/>
              <a:gd name="T11" fmla="*/ 22555 h 250"/>
              <a:gd name="T12" fmla="*/ 675920 w 457"/>
              <a:gd name="T13" fmla="*/ 0 h 250"/>
              <a:gd name="T14" fmla="*/ 82613 w 457"/>
              <a:gd name="T15" fmla="*/ 0 h 250"/>
              <a:gd name="T16" fmla="*/ 0 w 457"/>
              <a:gd name="T17" fmla="*/ 78943 h 250"/>
              <a:gd name="T18" fmla="*/ 0 w 457"/>
              <a:gd name="T19" fmla="*/ 669138 h 250"/>
              <a:gd name="T20" fmla="*/ 26286 w 457"/>
              <a:gd name="T21" fmla="*/ 669138 h 250"/>
              <a:gd name="T22" fmla="*/ 153960 w 457"/>
              <a:gd name="T23" fmla="*/ 774395 h 25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457" h="250" extrusionOk="0">
                <a:moveTo>
                  <a:pt x="41" y="206"/>
                </a:moveTo>
                <a:cubicBezTo>
                  <a:pt x="41" y="250"/>
                  <a:pt x="41" y="250"/>
                  <a:pt x="41" y="250"/>
                </a:cubicBezTo>
                <a:cubicBezTo>
                  <a:pt x="440" y="250"/>
                  <a:pt x="440" y="250"/>
                  <a:pt x="440" y="250"/>
                </a:cubicBezTo>
                <a:cubicBezTo>
                  <a:pt x="452" y="250"/>
                  <a:pt x="457" y="241"/>
                  <a:pt x="451" y="231"/>
                </a:cubicBezTo>
                <a:cubicBezTo>
                  <a:pt x="397" y="141"/>
                  <a:pt x="324" y="79"/>
                  <a:pt x="223" y="13"/>
                </a:cubicBezTo>
                <a:cubicBezTo>
                  <a:pt x="219" y="10"/>
                  <a:pt x="216" y="8"/>
                  <a:pt x="213" y="6"/>
                </a:cubicBezTo>
                <a:cubicBezTo>
                  <a:pt x="207" y="3"/>
                  <a:pt x="192" y="0"/>
                  <a:pt x="180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10" y="0"/>
                  <a:pt x="0" y="9"/>
                  <a:pt x="0" y="21"/>
                </a:cubicBezTo>
                <a:cubicBezTo>
                  <a:pt x="0" y="178"/>
                  <a:pt x="0" y="178"/>
                  <a:pt x="0" y="178"/>
                </a:cubicBezTo>
                <a:cubicBezTo>
                  <a:pt x="7" y="178"/>
                  <a:pt x="7" y="178"/>
                  <a:pt x="7" y="178"/>
                </a:cubicBezTo>
                <a:cubicBezTo>
                  <a:pt x="26" y="178"/>
                  <a:pt x="41" y="191"/>
                  <a:pt x="41" y="206"/>
                </a:cubicBezTo>
                <a:close/>
              </a:path>
            </a:pathLst>
          </a:custGeom>
          <a:solidFill>
            <a:srgbClr val="64DA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20500" name="Google Shape;208;p16">
            <a:extLst>
              <a:ext uri="{FF2B5EF4-FFF2-40B4-BE49-F238E27FC236}">
                <a16:creationId xmlns:a16="http://schemas.microsoft.com/office/drawing/2014/main" id="{ED5BEBBE-C257-416B-B680-ECB65E020F1C}"/>
              </a:ext>
            </a:extLst>
          </p:cNvPr>
          <p:cNvSpPr>
            <a:spLocks/>
          </p:cNvSpPr>
          <p:nvPr/>
        </p:nvSpPr>
        <p:spPr bwMode="auto">
          <a:xfrm>
            <a:off x="3956050" y="4103688"/>
            <a:ext cx="2105025" cy="939800"/>
          </a:xfrm>
          <a:custGeom>
            <a:avLst/>
            <a:gdLst>
              <a:gd name="T0" fmla="*/ 1328305 w 561"/>
              <a:gd name="T1" fmla="*/ 541325 h 250"/>
              <a:gd name="T2" fmla="*/ 1590964 w 561"/>
              <a:gd name="T3" fmla="*/ 492455 h 250"/>
              <a:gd name="T4" fmla="*/ 2105025 w 561"/>
              <a:gd name="T5" fmla="*/ 699211 h 250"/>
              <a:gd name="T6" fmla="*/ 2105025 w 561"/>
              <a:gd name="T7" fmla="*/ 165405 h 250"/>
              <a:gd name="T8" fmla="*/ 1928668 w 561"/>
              <a:gd name="T9" fmla="*/ 120294 h 250"/>
              <a:gd name="T10" fmla="*/ 1560945 w 561"/>
              <a:gd name="T11" fmla="*/ 0 h 250"/>
              <a:gd name="T12" fmla="*/ 112568 w 561"/>
              <a:gd name="T13" fmla="*/ 0 h 250"/>
              <a:gd name="T14" fmla="*/ 22514 w 561"/>
              <a:gd name="T15" fmla="*/ 78943 h 250"/>
              <a:gd name="T16" fmla="*/ 33770 w 561"/>
              <a:gd name="T17" fmla="*/ 778154 h 250"/>
              <a:gd name="T18" fmla="*/ 48780 w 561"/>
              <a:gd name="T19" fmla="*/ 860857 h 250"/>
              <a:gd name="T20" fmla="*/ 146339 w 561"/>
              <a:gd name="T21" fmla="*/ 939800 h 250"/>
              <a:gd name="T22" fmla="*/ 1512166 w 561"/>
              <a:gd name="T23" fmla="*/ 939800 h 250"/>
              <a:gd name="T24" fmla="*/ 1264516 w 561"/>
              <a:gd name="T25" fmla="*/ 710489 h 250"/>
              <a:gd name="T26" fmla="*/ 1328305 w 561"/>
              <a:gd name="T27" fmla="*/ 541325 h 250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561" h="250" extrusionOk="0">
                <a:moveTo>
                  <a:pt x="354" y="144"/>
                </a:moveTo>
                <a:cubicBezTo>
                  <a:pt x="375" y="119"/>
                  <a:pt x="399" y="115"/>
                  <a:pt x="424" y="131"/>
                </a:cubicBezTo>
                <a:cubicBezTo>
                  <a:pt x="424" y="131"/>
                  <a:pt x="497" y="176"/>
                  <a:pt x="561" y="186"/>
                </a:cubicBezTo>
                <a:cubicBezTo>
                  <a:pt x="561" y="44"/>
                  <a:pt x="561" y="44"/>
                  <a:pt x="561" y="44"/>
                </a:cubicBezTo>
                <a:cubicBezTo>
                  <a:pt x="540" y="39"/>
                  <a:pt x="520" y="34"/>
                  <a:pt x="514" y="32"/>
                </a:cubicBezTo>
                <a:cubicBezTo>
                  <a:pt x="479" y="23"/>
                  <a:pt x="445" y="13"/>
                  <a:pt x="416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18" y="0"/>
                  <a:pt x="7" y="9"/>
                  <a:pt x="6" y="21"/>
                </a:cubicBezTo>
                <a:cubicBezTo>
                  <a:pt x="0" y="85"/>
                  <a:pt x="1" y="148"/>
                  <a:pt x="9" y="207"/>
                </a:cubicBezTo>
                <a:cubicBezTo>
                  <a:pt x="10" y="214"/>
                  <a:pt x="12" y="222"/>
                  <a:pt x="13" y="229"/>
                </a:cubicBezTo>
                <a:cubicBezTo>
                  <a:pt x="15" y="241"/>
                  <a:pt x="27" y="250"/>
                  <a:pt x="39" y="250"/>
                </a:cubicBezTo>
                <a:cubicBezTo>
                  <a:pt x="403" y="250"/>
                  <a:pt x="403" y="250"/>
                  <a:pt x="403" y="250"/>
                </a:cubicBezTo>
                <a:cubicBezTo>
                  <a:pt x="364" y="230"/>
                  <a:pt x="337" y="208"/>
                  <a:pt x="337" y="189"/>
                </a:cubicBezTo>
                <a:cubicBezTo>
                  <a:pt x="337" y="165"/>
                  <a:pt x="354" y="144"/>
                  <a:pt x="354" y="144"/>
                </a:cubicBezTo>
                <a:close/>
              </a:path>
            </a:pathLst>
          </a:custGeom>
          <a:solidFill>
            <a:srgbClr val="E242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20501" name="Google Shape;209;p16">
            <a:extLst>
              <a:ext uri="{FF2B5EF4-FFF2-40B4-BE49-F238E27FC236}">
                <a16:creationId xmlns:a16="http://schemas.microsoft.com/office/drawing/2014/main" id="{9CC764C1-6CA3-49B5-9BB5-B9651B0A37E6}"/>
              </a:ext>
            </a:extLst>
          </p:cNvPr>
          <p:cNvSpPr>
            <a:spLocks/>
          </p:cNvSpPr>
          <p:nvPr/>
        </p:nvSpPr>
        <p:spPr bwMode="auto">
          <a:xfrm>
            <a:off x="4316413" y="1995488"/>
            <a:ext cx="1744662" cy="939800"/>
          </a:xfrm>
          <a:custGeom>
            <a:avLst/>
            <a:gdLst>
              <a:gd name="T0" fmla="*/ 1733406 w 465"/>
              <a:gd name="T1" fmla="*/ 669138 h 250"/>
              <a:gd name="T2" fmla="*/ 1744662 w 465"/>
              <a:gd name="T3" fmla="*/ 669138 h 250"/>
              <a:gd name="T4" fmla="*/ 1744662 w 465"/>
              <a:gd name="T5" fmla="*/ 78943 h 250"/>
              <a:gd name="T6" fmla="*/ 1665871 w 465"/>
              <a:gd name="T7" fmla="*/ 0 h 250"/>
              <a:gd name="T8" fmla="*/ 900471 w 465"/>
              <a:gd name="T9" fmla="*/ 0 h 250"/>
              <a:gd name="T10" fmla="*/ 810424 w 465"/>
              <a:gd name="T11" fmla="*/ 30074 h 250"/>
              <a:gd name="T12" fmla="*/ 784160 w 465"/>
              <a:gd name="T13" fmla="*/ 52629 h 250"/>
              <a:gd name="T14" fmla="*/ 30016 w 465"/>
              <a:gd name="T15" fmla="*/ 857098 h 250"/>
              <a:gd name="T16" fmla="*/ 11256 w 465"/>
              <a:gd name="T17" fmla="*/ 898449 h 250"/>
              <a:gd name="T18" fmla="*/ 75039 w 465"/>
              <a:gd name="T19" fmla="*/ 939800 h 250"/>
              <a:gd name="T20" fmla="*/ 1605839 w 465"/>
              <a:gd name="T21" fmla="*/ 939800 h 250"/>
              <a:gd name="T22" fmla="*/ 1605839 w 465"/>
              <a:gd name="T23" fmla="*/ 774395 h 250"/>
              <a:gd name="T24" fmla="*/ 1733406 w 465"/>
              <a:gd name="T25" fmla="*/ 669138 h 25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465" h="250" extrusionOk="0">
                <a:moveTo>
                  <a:pt x="462" y="178"/>
                </a:moveTo>
                <a:cubicBezTo>
                  <a:pt x="465" y="178"/>
                  <a:pt x="465" y="178"/>
                  <a:pt x="465" y="178"/>
                </a:cubicBezTo>
                <a:cubicBezTo>
                  <a:pt x="465" y="21"/>
                  <a:pt x="465" y="21"/>
                  <a:pt x="465" y="21"/>
                </a:cubicBezTo>
                <a:cubicBezTo>
                  <a:pt x="465" y="9"/>
                  <a:pt x="456" y="0"/>
                  <a:pt x="444" y="0"/>
                </a:cubicBezTo>
                <a:cubicBezTo>
                  <a:pt x="240" y="0"/>
                  <a:pt x="240" y="0"/>
                  <a:pt x="240" y="0"/>
                </a:cubicBezTo>
                <a:cubicBezTo>
                  <a:pt x="228" y="0"/>
                  <a:pt x="218" y="4"/>
                  <a:pt x="216" y="8"/>
                </a:cubicBezTo>
                <a:cubicBezTo>
                  <a:pt x="214" y="10"/>
                  <a:pt x="212" y="12"/>
                  <a:pt x="209" y="14"/>
                </a:cubicBezTo>
                <a:cubicBezTo>
                  <a:pt x="118" y="80"/>
                  <a:pt x="61" y="121"/>
                  <a:pt x="8" y="228"/>
                </a:cubicBezTo>
                <a:cubicBezTo>
                  <a:pt x="7" y="232"/>
                  <a:pt x="5" y="235"/>
                  <a:pt x="3" y="239"/>
                </a:cubicBezTo>
                <a:cubicBezTo>
                  <a:pt x="0" y="245"/>
                  <a:pt x="8" y="250"/>
                  <a:pt x="20" y="250"/>
                </a:cubicBezTo>
                <a:cubicBezTo>
                  <a:pt x="428" y="250"/>
                  <a:pt x="428" y="250"/>
                  <a:pt x="428" y="250"/>
                </a:cubicBezTo>
                <a:cubicBezTo>
                  <a:pt x="428" y="206"/>
                  <a:pt x="428" y="206"/>
                  <a:pt x="428" y="206"/>
                </a:cubicBezTo>
                <a:cubicBezTo>
                  <a:pt x="428" y="191"/>
                  <a:pt x="443" y="178"/>
                  <a:pt x="462" y="178"/>
                </a:cubicBezTo>
                <a:close/>
              </a:path>
            </a:pathLst>
          </a:custGeom>
          <a:solidFill>
            <a:srgbClr val="FFC5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20502" name="Google Shape;210;p16">
            <a:extLst>
              <a:ext uri="{FF2B5EF4-FFF2-40B4-BE49-F238E27FC236}">
                <a16:creationId xmlns:a16="http://schemas.microsoft.com/office/drawing/2014/main" id="{2C9DAFCA-C9F9-4C93-9227-725501EB2C98}"/>
              </a:ext>
            </a:extLst>
          </p:cNvPr>
          <p:cNvSpPr>
            <a:spLocks/>
          </p:cNvSpPr>
          <p:nvPr/>
        </p:nvSpPr>
        <p:spPr bwMode="auto">
          <a:xfrm>
            <a:off x="6173788" y="3048000"/>
            <a:ext cx="2057400" cy="942975"/>
          </a:xfrm>
          <a:custGeom>
            <a:avLst/>
            <a:gdLst>
              <a:gd name="T0" fmla="*/ 435508 w 548"/>
              <a:gd name="T1" fmla="*/ 522205 h 251"/>
              <a:gd name="T2" fmla="*/ 0 w 548"/>
              <a:gd name="T3" fmla="*/ 338119 h 251"/>
              <a:gd name="T4" fmla="*/ 0 w 548"/>
              <a:gd name="T5" fmla="*/ 815241 h 251"/>
              <a:gd name="T6" fmla="*/ 247789 w 548"/>
              <a:gd name="T7" fmla="*/ 875351 h 251"/>
              <a:gd name="T8" fmla="*/ 454280 w 548"/>
              <a:gd name="T9" fmla="*/ 942975 h 251"/>
              <a:gd name="T10" fmla="*/ 1982312 w 548"/>
              <a:gd name="T11" fmla="*/ 942975 h 251"/>
              <a:gd name="T12" fmla="*/ 2049891 w 548"/>
              <a:gd name="T13" fmla="*/ 860324 h 251"/>
              <a:gd name="T14" fmla="*/ 1922242 w 548"/>
              <a:gd name="T15" fmla="*/ 341875 h 251"/>
              <a:gd name="T16" fmla="*/ 1824628 w 548"/>
              <a:gd name="T17" fmla="*/ 75137 h 251"/>
              <a:gd name="T18" fmla="*/ 1708243 w 548"/>
              <a:gd name="T19" fmla="*/ 0 h 251"/>
              <a:gd name="T20" fmla="*/ 341649 w 548"/>
              <a:gd name="T21" fmla="*/ 0 h 251"/>
              <a:gd name="T22" fmla="*/ 784665 w 548"/>
              <a:gd name="T23" fmla="*/ 330605 h 251"/>
              <a:gd name="T24" fmla="*/ 679543 w 548"/>
              <a:gd name="T25" fmla="*/ 507178 h 251"/>
              <a:gd name="T26" fmla="*/ 435508 w 548"/>
              <a:gd name="T27" fmla="*/ 522205 h 251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548" h="251" extrusionOk="0">
                <a:moveTo>
                  <a:pt x="116" y="139"/>
                </a:moveTo>
                <a:cubicBezTo>
                  <a:pt x="116" y="139"/>
                  <a:pt x="61" y="98"/>
                  <a:pt x="0" y="90"/>
                </a:cubicBezTo>
                <a:cubicBezTo>
                  <a:pt x="0" y="217"/>
                  <a:pt x="0" y="217"/>
                  <a:pt x="0" y="217"/>
                </a:cubicBezTo>
                <a:cubicBezTo>
                  <a:pt x="25" y="224"/>
                  <a:pt x="57" y="232"/>
                  <a:pt x="66" y="233"/>
                </a:cubicBezTo>
                <a:cubicBezTo>
                  <a:pt x="86" y="238"/>
                  <a:pt x="104" y="244"/>
                  <a:pt x="121" y="251"/>
                </a:cubicBezTo>
                <a:cubicBezTo>
                  <a:pt x="528" y="251"/>
                  <a:pt x="528" y="251"/>
                  <a:pt x="528" y="251"/>
                </a:cubicBezTo>
                <a:cubicBezTo>
                  <a:pt x="540" y="251"/>
                  <a:pt x="548" y="241"/>
                  <a:pt x="546" y="229"/>
                </a:cubicBezTo>
                <a:cubicBezTo>
                  <a:pt x="537" y="180"/>
                  <a:pt x="526" y="132"/>
                  <a:pt x="512" y="91"/>
                </a:cubicBezTo>
                <a:cubicBezTo>
                  <a:pt x="504" y="66"/>
                  <a:pt x="495" y="42"/>
                  <a:pt x="486" y="20"/>
                </a:cubicBezTo>
                <a:cubicBezTo>
                  <a:pt x="481" y="9"/>
                  <a:pt x="467" y="0"/>
                  <a:pt x="455" y="0"/>
                </a:cubicBezTo>
                <a:cubicBezTo>
                  <a:pt x="91" y="0"/>
                  <a:pt x="91" y="0"/>
                  <a:pt x="91" y="0"/>
                </a:cubicBezTo>
                <a:cubicBezTo>
                  <a:pt x="157" y="23"/>
                  <a:pt x="209" y="60"/>
                  <a:pt x="209" y="88"/>
                </a:cubicBezTo>
                <a:cubicBezTo>
                  <a:pt x="209" y="111"/>
                  <a:pt x="181" y="135"/>
                  <a:pt x="181" y="135"/>
                </a:cubicBezTo>
                <a:cubicBezTo>
                  <a:pt x="158" y="156"/>
                  <a:pt x="142" y="157"/>
                  <a:pt x="116" y="139"/>
                </a:cubicBezTo>
                <a:close/>
              </a:path>
            </a:pathLst>
          </a:custGeom>
          <a:solidFill>
            <a:srgbClr val="48DA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20503" name="Google Shape;211;p16">
            <a:extLst>
              <a:ext uri="{FF2B5EF4-FFF2-40B4-BE49-F238E27FC236}">
                <a16:creationId xmlns:a16="http://schemas.microsoft.com/office/drawing/2014/main" id="{AC0CC7EF-9EDD-40A4-BF22-0532802EFD7A}"/>
              </a:ext>
            </a:extLst>
          </p:cNvPr>
          <p:cNvSpPr>
            <a:spLocks/>
          </p:cNvSpPr>
          <p:nvPr/>
        </p:nvSpPr>
        <p:spPr bwMode="auto">
          <a:xfrm>
            <a:off x="6173788" y="3863975"/>
            <a:ext cx="454025" cy="127000"/>
          </a:xfrm>
          <a:custGeom>
            <a:avLst/>
            <a:gdLst>
              <a:gd name="T0" fmla="*/ 0 w 121"/>
              <a:gd name="T1" fmla="*/ 63500 h 34"/>
              <a:gd name="T2" fmla="*/ 82550 w 121"/>
              <a:gd name="T3" fmla="*/ 127000 h 34"/>
              <a:gd name="T4" fmla="*/ 454025 w 121"/>
              <a:gd name="T5" fmla="*/ 127000 h 34"/>
              <a:gd name="T6" fmla="*/ 247650 w 121"/>
              <a:gd name="T7" fmla="*/ 59765 h 34"/>
              <a:gd name="T8" fmla="*/ 0 w 121"/>
              <a:gd name="T9" fmla="*/ 0 h 34"/>
              <a:gd name="T10" fmla="*/ 0 w 121"/>
              <a:gd name="T11" fmla="*/ 63500 h 3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21" h="34" extrusionOk="0">
                <a:moveTo>
                  <a:pt x="0" y="17"/>
                </a:moveTo>
                <a:cubicBezTo>
                  <a:pt x="0" y="26"/>
                  <a:pt x="10" y="34"/>
                  <a:pt x="22" y="34"/>
                </a:cubicBezTo>
                <a:cubicBezTo>
                  <a:pt x="121" y="34"/>
                  <a:pt x="121" y="34"/>
                  <a:pt x="121" y="34"/>
                </a:cubicBezTo>
                <a:cubicBezTo>
                  <a:pt x="104" y="27"/>
                  <a:pt x="86" y="21"/>
                  <a:pt x="66" y="16"/>
                </a:cubicBezTo>
                <a:cubicBezTo>
                  <a:pt x="57" y="15"/>
                  <a:pt x="25" y="7"/>
                  <a:pt x="0" y="0"/>
                </a:cubicBezTo>
                <a:cubicBezTo>
                  <a:pt x="0" y="0"/>
                  <a:pt x="0" y="8"/>
                  <a:pt x="0" y="17"/>
                </a:cubicBezTo>
                <a:close/>
              </a:path>
            </a:pathLst>
          </a:custGeom>
          <a:solidFill>
            <a:srgbClr val="00BA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20504" name="Google Shape;212;p16">
            <a:extLst>
              <a:ext uri="{FF2B5EF4-FFF2-40B4-BE49-F238E27FC236}">
                <a16:creationId xmlns:a16="http://schemas.microsoft.com/office/drawing/2014/main" id="{E2CF8638-01D5-47C9-A283-BBA45506DE62}"/>
              </a:ext>
            </a:extLst>
          </p:cNvPr>
          <p:cNvSpPr>
            <a:spLocks/>
          </p:cNvSpPr>
          <p:nvPr/>
        </p:nvSpPr>
        <p:spPr bwMode="auto">
          <a:xfrm>
            <a:off x="6173788" y="5154613"/>
            <a:ext cx="420687" cy="373062"/>
          </a:xfrm>
          <a:custGeom>
            <a:avLst/>
            <a:gdLst>
              <a:gd name="T0" fmla="*/ 26293 w 112"/>
              <a:gd name="T1" fmla="*/ 373062 h 99"/>
              <a:gd name="T2" fmla="*/ 154001 w 112"/>
              <a:gd name="T3" fmla="*/ 267550 h 99"/>
              <a:gd name="T4" fmla="*/ 154001 w 112"/>
              <a:gd name="T5" fmla="*/ 52756 h 99"/>
              <a:gd name="T6" fmla="*/ 420687 w 112"/>
              <a:gd name="T7" fmla="*/ 0 h 99"/>
              <a:gd name="T8" fmla="*/ 82635 w 112"/>
              <a:gd name="T9" fmla="*/ 0 h 99"/>
              <a:gd name="T10" fmla="*/ 0 w 112"/>
              <a:gd name="T11" fmla="*/ 82903 h 99"/>
              <a:gd name="T12" fmla="*/ 0 w 112"/>
              <a:gd name="T13" fmla="*/ 373062 h 99"/>
              <a:gd name="T14" fmla="*/ 26293 w 112"/>
              <a:gd name="T15" fmla="*/ 373062 h 99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12" h="99" extrusionOk="0">
                <a:moveTo>
                  <a:pt x="7" y="99"/>
                </a:moveTo>
                <a:cubicBezTo>
                  <a:pt x="26" y="99"/>
                  <a:pt x="41" y="86"/>
                  <a:pt x="41" y="71"/>
                </a:cubicBezTo>
                <a:cubicBezTo>
                  <a:pt x="41" y="14"/>
                  <a:pt x="41" y="14"/>
                  <a:pt x="41" y="14"/>
                </a:cubicBezTo>
                <a:cubicBezTo>
                  <a:pt x="67" y="11"/>
                  <a:pt x="91" y="6"/>
                  <a:pt x="112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10" y="0"/>
                  <a:pt x="0" y="10"/>
                  <a:pt x="0" y="22"/>
                </a:cubicBezTo>
                <a:cubicBezTo>
                  <a:pt x="0" y="99"/>
                  <a:pt x="0" y="99"/>
                  <a:pt x="0" y="99"/>
                </a:cubicBezTo>
                <a:lnTo>
                  <a:pt x="7" y="99"/>
                </a:lnTo>
                <a:close/>
              </a:path>
            </a:pathLst>
          </a:custGeom>
          <a:solidFill>
            <a:srgbClr val="003D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20505" name="Google Shape;213;p16">
            <a:extLst>
              <a:ext uri="{FF2B5EF4-FFF2-40B4-BE49-F238E27FC236}">
                <a16:creationId xmlns:a16="http://schemas.microsoft.com/office/drawing/2014/main" id="{DFF7E431-DE59-46D8-B78E-0867CDF8B485}"/>
              </a:ext>
            </a:extLst>
          </p:cNvPr>
          <p:cNvSpPr>
            <a:spLocks/>
          </p:cNvSpPr>
          <p:nvPr/>
        </p:nvSpPr>
        <p:spPr bwMode="auto">
          <a:xfrm>
            <a:off x="5761038" y="5154613"/>
            <a:ext cx="300037" cy="373062"/>
          </a:xfrm>
          <a:custGeom>
            <a:avLst/>
            <a:gdLst>
              <a:gd name="T0" fmla="*/ 161270 w 80"/>
              <a:gd name="T1" fmla="*/ 41451 h 99"/>
              <a:gd name="T2" fmla="*/ 161270 w 80"/>
              <a:gd name="T3" fmla="*/ 267550 h 99"/>
              <a:gd name="T4" fmla="*/ 288786 w 80"/>
              <a:gd name="T5" fmla="*/ 373062 h 99"/>
              <a:gd name="T6" fmla="*/ 300037 w 80"/>
              <a:gd name="T7" fmla="*/ 373062 h 99"/>
              <a:gd name="T8" fmla="*/ 300037 w 80"/>
              <a:gd name="T9" fmla="*/ 82903 h 99"/>
              <a:gd name="T10" fmla="*/ 221277 w 80"/>
              <a:gd name="T11" fmla="*/ 0 h 99"/>
              <a:gd name="T12" fmla="*/ 0 w 80"/>
              <a:gd name="T13" fmla="*/ 0 h 99"/>
              <a:gd name="T14" fmla="*/ 161270 w 80"/>
              <a:gd name="T15" fmla="*/ 41451 h 99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80" h="99" extrusionOk="0">
                <a:moveTo>
                  <a:pt x="43" y="11"/>
                </a:moveTo>
                <a:cubicBezTo>
                  <a:pt x="43" y="71"/>
                  <a:pt x="43" y="71"/>
                  <a:pt x="43" y="71"/>
                </a:cubicBezTo>
                <a:cubicBezTo>
                  <a:pt x="43" y="86"/>
                  <a:pt x="58" y="99"/>
                  <a:pt x="77" y="99"/>
                </a:cubicBezTo>
                <a:cubicBezTo>
                  <a:pt x="80" y="99"/>
                  <a:pt x="80" y="99"/>
                  <a:pt x="80" y="99"/>
                </a:cubicBezTo>
                <a:cubicBezTo>
                  <a:pt x="80" y="22"/>
                  <a:pt x="80" y="22"/>
                  <a:pt x="80" y="22"/>
                </a:cubicBezTo>
                <a:cubicBezTo>
                  <a:pt x="80" y="10"/>
                  <a:pt x="71" y="0"/>
                  <a:pt x="59" y="0"/>
                </a:cubicBezTo>
                <a:cubicBezTo>
                  <a:pt x="0" y="0"/>
                  <a:pt x="0" y="0"/>
                  <a:pt x="0" y="0"/>
                </a:cubicBezTo>
                <a:cubicBezTo>
                  <a:pt x="14" y="4"/>
                  <a:pt x="29" y="8"/>
                  <a:pt x="43" y="11"/>
                </a:cubicBezTo>
                <a:close/>
              </a:path>
            </a:pathLst>
          </a:custGeom>
          <a:solidFill>
            <a:srgbClr val="6D03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20506" name="Google Shape;214;p16">
            <a:extLst>
              <a:ext uri="{FF2B5EF4-FFF2-40B4-BE49-F238E27FC236}">
                <a16:creationId xmlns:a16="http://schemas.microsoft.com/office/drawing/2014/main" id="{45288516-5761-4C1A-BF0F-DA53AA85FA02}"/>
              </a:ext>
            </a:extLst>
          </p:cNvPr>
          <p:cNvSpPr>
            <a:spLocks/>
          </p:cNvSpPr>
          <p:nvPr/>
        </p:nvSpPr>
        <p:spPr bwMode="auto">
          <a:xfrm>
            <a:off x="5145088" y="3048000"/>
            <a:ext cx="915987" cy="942975"/>
          </a:xfrm>
          <a:custGeom>
            <a:avLst/>
            <a:gdLst>
              <a:gd name="T0" fmla="*/ 915987 w 244"/>
              <a:gd name="T1" fmla="*/ 334362 h 251"/>
              <a:gd name="T2" fmla="*/ 915987 w 244"/>
              <a:gd name="T3" fmla="*/ 82651 h 251"/>
              <a:gd name="T4" fmla="*/ 837152 w 244"/>
              <a:gd name="T5" fmla="*/ 0 h 251"/>
              <a:gd name="T6" fmla="*/ 465502 w 244"/>
              <a:gd name="T7" fmla="*/ 0 h 251"/>
              <a:gd name="T8" fmla="*/ 0 w 244"/>
              <a:gd name="T9" fmla="*/ 559774 h 251"/>
              <a:gd name="T10" fmla="*/ 183948 w 244"/>
              <a:gd name="T11" fmla="*/ 942975 h 251"/>
              <a:gd name="T12" fmla="*/ 837152 w 244"/>
              <a:gd name="T13" fmla="*/ 942975 h 251"/>
              <a:gd name="T14" fmla="*/ 915987 w 244"/>
              <a:gd name="T15" fmla="*/ 864081 h 251"/>
              <a:gd name="T16" fmla="*/ 915987 w 244"/>
              <a:gd name="T17" fmla="*/ 785186 h 251"/>
              <a:gd name="T18" fmla="*/ 469256 w 244"/>
              <a:gd name="T19" fmla="*/ 548503 h 251"/>
              <a:gd name="T20" fmla="*/ 915987 w 244"/>
              <a:gd name="T21" fmla="*/ 334362 h 251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44" h="251" extrusionOk="0">
                <a:moveTo>
                  <a:pt x="244" y="89"/>
                </a:moveTo>
                <a:cubicBezTo>
                  <a:pt x="244" y="22"/>
                  <a:pt x="244" y="22"/>
                  <a:pt x="244" y="22"/>
                </a:cubicBezTo>
                <a:cubicBezTo>
                  <a:pt x="244" y="10"/>
                  <a:pt x="235" y="0"/>
                  <a:pt x="223" y="0"/>
                </a:cubicBezTo>
                <a:cubicBezTo>
                  <a:pt x="124" y="0"/>
                  <a:pt x="124" y="0"/>
                  <a:pt x="124" y="0"/>
                </a:cubicBezTo>
                <a:cubicBezTo>
                  <a:pt x="43" y="29"/>
                  <a:pt x="0" y="85"/>
                  <a:pt x="0" y="149"/>
                </a:cubicBezTo>
                <a:cubicBezTo>
                  <a:pt x="0" y="194"/>
                  <a:pt x="19" y="226"/>
                  <a:pt x="49" y="251"/>
                </a:cubicBezTo>
                <a:cubicBezTo>
                  <a:pt x="223" y="251"/>
                  <a:pt x="223" y="251"/>
                  <a:pt x="223" y="251"/>
                </a:cubicBezTo>
                <a:cubicBezTo>
                  <a:pt x="235" y="251"/>
                  <a:pt x="244" y="241"/>
                  <a:pt x="244" y="230"/>
                </a:cubicBezTo>
                <a:cubicBezTo>
                  <a:pt x="244" y="209"/>
                  <a:pt x="244" y="209"/>
                  <a:pt x="244" y="209"/>
                </a:cubicBezTo>
                <a:cubicBezTo>
                  <a:pt x="151" y="186"/>
                  <a:pt x="125" y="171"/>
                  <a:pt x="125" y="146"/>
                </a:cubicBezTo>
                <a:cubicBezTo>
                  <a:pt x="125" y="120"/>
                  <a:pt x="157" y="91"/>
                  <a:pt x="244" y="89"/>
                </a:cubicBezTo>
                <a:close/>
              </a:path>
            </a:pathLst>
          </a:custGeom>
          <a:solidFill>
            <a:srgbClr val="F576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20507" name="Google Shape;215;p16">
            <a:extLst>
              <a:ext uri="{FF2B5EF4-FFF2-40B4-BE49-F238E27FC236}">
                <a16:creationId xmlns:a16="http://schemas.microsoft.com/office/drawing/2014/main" id="{ACD94652-9B29-49A5-84A2-7888B33C9FD9}"/>
              </a:ext>
            </a:extLst>
          </p:cNvPr>
          <p:cNvSpPr>
            <a:spLocks/>
          </p:cNvSpPr>
          <p:nvPr/>
        </p:nvSpPr>
        <p:spPr bwMode="auto">
          <a:xfrm>
            <a:off x="5516563" y="4103688"/>
            <a:ext cx="544512" cy="165100"/>
          </a:xfrm>
          <a:custGeom>
            <a:avLst/>
            <a:gdLst>
              <a:gd name="T0" fmla="*/ 368015 w 145"/>
              <a:gd name="T1" fmla="*/ 120073 h 44"/>
              <a:gd name="T2" fmla="*/ 544512 w 145"/>
              <a:gd name="T3" fmla="*/ 165100 h 44"/>
              <a:gd name="T4" fmla="*/ 544512 w 145"/>
              <a:gd name="T5" fmla="*/ 78798 h 44"/>
              <a:gd name="T6" fmla="*/ 465652 w 145"/>
              <a:gd name="T7" fmla="*/ 0 h 44"/>
              <a:gd name="T8" fmla="*/ 0 w 145"/>
              <a:gd name="T9" fmla="*/ 0 h 44"/>
              <a:gd name="T10" fmla="*/ 368015 w 145"/>
              <a:gd name="T11" fmla="*/ 120073 h 4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45" h="44" extrusionOk="0">
                <a:moveTo>
                  <a:pt x="98" y="32"/>
                </a:moveTo>
                <a:cubicBezTo>
                  <a:pt x="104" y="34"/>
                  <a:pt x="124" y="39"/>
                  <a:pt x="145" y="44"/>
                </a:cubicBezTo>
                <a:cubicBezTo>
                  <a:pt x="145" y="21"/>
                  <a:pt x="145" y="21"/>
                  <a:pt x="145" y="21"/>
                </a:cubicBezTo>
                <a:cubicBezTo>
                  <a:pt x="145" y="9"/>
                  <a:pt x="136" y="0"/>
                  <a:pt x="124" y="0"/>
                </a:cubicBezTo>
                <a:cubicBezTo>
                  <a:pt x="0" y="0"/>
                  <a:pt x="0" y="0"/>
                  <a:pt x="0" y="0"/>
                </a:cubicBezTo>
                <a:cubicBezTo>
                  <a:pt x="29" y="13"/>
                  <a:pt x="63" y="23"/>
                  <a:pt x="98" y="32"/>
                </a:cubicBezTo>
                <a:close/>
              </a:path>
            </a:pathLst>
          </a:custGeom>
          <a:solidFill>
            <a:srgbClr val="D028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20508" name="Google Shape;216;p16">
            <a:extLst>
              <a:ext uri="{FF2B5EF4-FFF2-40B4-BE49-F238E27FC236}">
                <a16:creationId xmlns:a16="http://schemas.microsoft.com/office/drawing/2014/main" id="{C507A83A-0F60-460A-BA94-C8A8247202E2}"/>
              </a:ext>
            </a:extLst>
          </p:cNvPr>
          <p:cNvSpPr>
            <a:spLocks/>
          </p:cNvSpPr>
          <p:nvPr/>
        </p:nvSpPr>
        <p:spPr bwMode="auto">
          <a:xfrm>
            <a:off x="5221288" y="4535488"/>
            <a:ext cx="839787" cy="508000"/>
          </a:xfrm>
          <a:custGeom>
            <a:avLst/>
            <a:gdLst>
              <a:gd name="T0" fmla="*/ 326167 w 224"/>
              <a:gd name="T1" fmla="*/ 60207 h 135"/>
              <a:gd name="T2" fmla="*/ 63734 w 224"/>
              <a:gd name="T3" fmla="*/ 109126 h 135"/>
              <a:gd name="T4" fmla="*/ 0 w 224"/>
              <a:gd name="T5" fmla="*/ 278459 h 135"/>
              <a:gd name="T6" fmla="*/ 247437 w 224"/>
              <a:gd name="T7" fmla="*/ 508000 h 135"/>
              <a:gd name="T8" fmla="*/ 761057 w 224"/>
              <a:gd name="T9" fmla="*/ 508000 h 135"/>
              <a:gd name="T10" fmla="*/ 839787 w 224"/>
              <a:gd name="T11" fmla="*/ 425215 h 135"/>
              <a:gd name="T12" fmla="*/ 839787 w 224"/>
              <a:gd name="T13" fmla="*/ 267170 h 135"/>
              <a:gd name="T14" fmla="*/ 326167 w 224"/>
              <a:gd name="T15" fmla="*/ 60207 h 13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24" h="135" extrusionOk="0">
                <a:moveTo>
                  <a:pt x="87" y="16"/>
                </a:moveTo>
                <a:cubicBezTo>
                  <a:pt x="62" y="0"/>
                  <a:pt x="38" y="4"/>
                  <a:pt x="17" y="29"/>
                </a:cubicBezTo>
                <a:cubicBezTo>
                  <a:pt x="17" y="29"/>
                  <a:pt x="0" y="50"/>
                  <a:pt x="0" y="74"/>
                </a:cubicBezTo>
                <a:cubicBezTo>
                  <a:pt x="0" y="93"/>
                  <a:pt x="27" y="115"/>
                  <a:pt x="66" y="135"/>
                </a:cubicBezTo>
                <a:cubicBezTo>
                  <a:pt x="203" y="135"/>
                  <a:pt x="203" y="135"/>
                  <a:pt x="203" y="135"/>
                </a:cubicBezTo>
                <a:cubicBezTo>
                  <a:pt x="215" y="135"/>
                  <a:pt x="224" y="125"/>
                  <a:pt x="224" y="113"/>
                </a:cubicBezTo>
                <a:cubicBezTo>
                  <a:pt x="224" y="71"/>
                  <a:pt x="224" y="71"/>
                  <a:pt x="224" y="71"/>
                </a:cubicBezTo>
                <a:cubicBezTo>
                  <a:pt x="160" y="61"/>
                  <a:pt x="87" y="16"/>
                  <a:pt x="87" y="16"/>
                </a:cubicBezTo>
                <a:close/>
              </a:path>
            </a:pathLst>
          </a:custGeom>
          <a:solidFill>
            <a:srgbClr val="D028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20509" name="Google Shape;217;p16">
            <a:extLst>
              <a:ext uri="{FF2B5EF4-FFF2-40B4-BE49-F238E27FC236}">
                <a16:creationId xmlns:a16="http://schemas.microsoft.com/office/drawing/2014/main" id="{21A8E525-A855-4050-BE46-18EBBCF4C93B}"/>
              </a:ext>
            </a:extLst>
          </p:cNvPr>
          <p:cNvSpPr>
            <a:spLocks/>
          </p:cNvSpPr>
          <p:nvPr/>
        </p:nvSpPr>
        <p:spPr bwMode="auto">
          <a:xfrm>
            <a:off x="5922963" y="2665413"/>
            <a:ext cx="138112" cy="269875"/>
          </a:xfrm>
          <a:custGeom>
            <a:avLst/>
            <a:gdLst>
              <a:gd name="T0" fmla="*/ 126914 w 37"/>
              <a:gd name="T1" fmla="*/ 0 h 72"/>
              <a:gd name="T2" fmla="*/ 0 w 37"/>
              <a:gd name="T3" fmla="*/ 104951 h 72"/>
              <a:gd name="T4" fmla="*/ 0 w 37"/>
              <a:gd name="T5" fmla="*/ 269875 h 72"/>
              <a:gd name="T6" fmla="*/ 70922 w 37"/>
              <a:gd name="T7" fmla="*/ 269875 h 72"/>
              <a:gd name="T8" fmla="*/ 138112 w 37"/>
              <a:gd name="T9" fmla="*/ 187413 h 72"/>
              <a:gd name="T10" fmla="*/ 138112 w 37"/>
              <a:gd name="T11" fmla="*/ 0 h 72"/>
              <a:gd name="T12" fmla="*/ 126914 w 37"/>
              <a:gd name="T13" fmla="*/ 0 h 7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7" h="72" extrusionOk="0">
                <a:moveTo>
                  <a:pt x="34" y="0"/>
                </a:moveTo>
                <a:cubicBezTo>
                  <a:pt x="15" y="0"/>
                  <a:pt x="0" y="13"/>
                  <a:pt x="0" y="28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72"/>
                  <a:pt x="8" y="72"/>
                  <a:pt x="19" y="72"/>
                </a:cubicBezTo>
                <a:cubicBezTo>
                  <a:pt x="29" y="72"/>
                  <a:pt x="37" y="62"/>
                  <a:pt x="37" y="50"/>
                </a:cubicBezTo>
                <a:cubicBezTo>
                  <a:pt x="37" y="0"/>
                  <a:pt x="37" y="0"/>
                  <a:pt x="37" y="0"/>
                </a:cubicBezTo>
                <a:lnTo>
                  <a:pt x="34" y="0"/>
                </a:lnTo>
                <a:close/>
              </a:path>
            </a:pathLst>
          </a:custGeom>
          <a:solidFill>
            <a:srgbClr val="EDA40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20510" name="Google Shape;218;p16">
            <a:extLst>
              <a:ext uri="{FF2B5EF4-FFF2-40B4-BE49-F238E27FC236}">
                <a16:creationId xmlns:a16="http://schemas.microsoft.com/office/drawing/2014/main" id="{C05D19D1-F621-4AB1-ADC0-02D1D9A61754}"/>
              </a:ext>
            </a:extLst>
          </p:cNvPr>
          <p:cNvSpPr>
            <a:spLocks/>
          </p:cNvSpPr>
          <p:nvPr/>
        </p:nvSpPr>
        <p:spPr bwMode="auto">
          <a:xfrm>
            <a:off x="6173788" y="4103688"/>
            <a:ext cx="931862" cy="939800"/>
          </a:xfrm>
          <a:custGeom>
            <a:avLst/>
            <a:gdLst>
              <a:gd name="T0" fmla="*/ 116483 w 248"/>
              <a:gd name="T1" fmla="*/ 221793 h 250"/>
              <a:gd name="T2" fmla="*/ 465931 w 248"/>
              <a:gd name="T3" fmla="*/ 469900 h 250"/>
              <a:gd name="T4" fmla="*/ 0 w 248"/>
              <a:gd name="T5" fmla="*/ 706730 h 250"/>
              <a:gd name="T6" fmla="*/ 0 w 248"/>
              <a:gd name="T7" fmla="*/ 857098 h 250"/>
              <a:gd name="T8" fmla="*/ 82665 w 248"/>
              <a:gd name="T9" fmla="*/ 939800 h 250"/>
              <a:gd name="T10" fmla="*/ 665079 w 248"/>
              <a:gd name="T11" fmla="*/ 939800 h 250"/>
              <a:gd name="T12" fmla="*/ 931862 w 248"/>
              <a:gd name="T13" fmla="*/ 462382 h 250"/>
              <a:gd name="T14" fmla="*/ 668836 w 248"/>
              <a:gd name="T15" fmla="*/ 0 h 250"/>
              <a:gd name="T16" fmla="*/ 82665 w 248"/>
              <a:gd name="T17" fmla="*/ 0 h 250"/>
              <a:gd name="T18" fmla="*/ 0 w 248"/>
              <a:gd name="T19" fmla="*/ 78943 h 250"/>
              <a:gd name="T20" fmla="*/ 0 w 248"/>
              <a:gd name="T21" fmla="*/ 195478 h 250"/>
              <a:gd name="T22" fmla="*/ 116483 w 248"/>
              <a:gd name="T23" fmla="*/ 221793 h 25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248" h="250" extrusionOk="0">
                <a:moveTo>
                  <a:pt x="31" y="59"/>
                </a:moveTo>
                <a:cubicBezTo>
                  <a:pt x="107" y="78"/>
                  <a:pt x="124" y="107"/>
                  <a:pt x="124" y="125"/>
                </a:cubicBezTo>
                <a:cubicBezTo>
                  <a:pt x="124" y="157"/>
                  <a:pt x="91" y="186"/>
                  <a:pt x="0" y="188"/>
                </a:cubicBezTo>
                <a:cubicBezTo>
                  <a:pt x="0" y="228"/>
                  <a:pt x="0" y="228"/>
                  <a:pt x="0" y="228"/>
                </a:cubicBezTo>
                <a:cubicBezTo>
                  <a:pt x="0" y="240"/>
                  <a:pt x="10" y="250"/>
                  <a:pt x="22" y="250"/>
                </a:cubicBezTo>
                <a:cubicBezTo>
                  <a:pt x="177" y="250"/>
                  <a:pt x="177" y="250"/>
                  <a:pt x="177" y="250"/>
                </a:cubicBezTo>
                <a:cubicBezTo>
                  <a:pt x="225" y="217"/>
                  <a:pt x="248" y="171"/>
                  <a:pt x="248" y="123"/>
                </a:cubicBezTo>
                <a:cubicBezTo>
                  <a:pt x="248" y="75"/>
                  <a:pt x="225" y="32"/>
                  <a:pt x="178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10" y="0"/>
                  <a:pt x="0" y="9"/>
                  <a:pt x="0" y="21"/>
                </a:cubicBezTo>
                <a:cubicBezTo>
                  <a:pt x="0" y="52"/>
                  <a:pt x="0" y="52"/>
                  <a:pt x="0" y="52"/>
                </a:cubicBezTo>
                <a:cubicBezTo>
                  <a:pt x="15" y="55"/>
                  <a:pt x="26" y="58"/>
                  <a:pt x="31" y="59"/>
                </a:cubicBezTo>
                <a:close/>
              </a:path>
            </a:pathLst>
          </a:custGeom>
          <a:solidFill>
            <a:srgbClr val="159C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20511" name="Google Shape;219;p16">
            <a:extLst>
              <a:ext uri="{FF2B5EF4-FFF2-40B4-BE49-F238E27FC236}">
                <a16:creationId xmlns:a16="http://schemas.microsoft.com/office/drawing/2014/main" id="{5A3FB0E1-592F-43C7-A30E-7B94367A8D0A}"/>
              </a:ext>
            </a:extLst>
          </p:cNvPr>
          <p:cNvSpPr>
            <a:spLocks/>
          </p:cNvSpPr>
          <p:nvPr/>
        </p:nvSpPr>
        <p:spPr bwMode="auto">
          <a:xfrm>
            <a:off x="6173788" y="2665413"/>
            <a:ext cx="153987" cy="269875"/>
          </a:xfrm>
          <a:custGeom>
            <a:avLst/>
            <a:gdLst>
              <a:gd name="T0" fmla="*/ 153987 w 41"/>
              <a:gd name="T1" fmla="*/ 104951 h 72"/>
              <a:gd name="T2" fmla="*/ 26290 w 41"/>
              <a:gd name="T3" fmla="*/ 0 h 72"/>
              <a:gd name="T4" fmla="*/ 0 w 41"/>
              <a:gd name="T5" fmla="*/ 0 h 72"/>
              <a:gd name="T6" fmla="*/ 0 w 41"/>
              <a:gd name="T7" fmla="*/ 187413 h 72"/>
              <a:gd name="T8" fmla="*/ 78871 w 41"/>
              <a:gd name="T9" fmla="*/ 269875 h 72"/>
              <a:gd name="T10" fmla="*/ 153987 w 41"/>
              <a:gd name="T11" fmla="*/ 269875 h 72"/>
              <a:gd name="T12" fmla="*/ 153987 w 41"/>
              <a:gd name="T13" fmla="*/ 104951 h 7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1" h="72" extrusionOk="0">
                <a:moveTo>
                  <a:pt x="41" y="28"/>
                </a:moveTo>
                <a:cubicBezTo>
                  <a:pt x="41" y="13"/>
                  <a:pt x="26" y="0"/>
                  <a:pt x="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62"/>
                  <a:pt x="9" y="72"/>
                  <a:pt x="21" y="72"/>
                </a:cubicBezTo>
                <a:cubicBezTo>
                  <a:pt x="41" y="72"/>
                  <a:pt x="41" y="72"/>
                  <a:pt x="41" y="72"/>
                </a:cubicBezTo>
                <a:lnTo>
                  <a:pt x="41" y="28"/>
                </a:lnTo>
                <a:close/>
              </a:path>
            </a:pathLst>
          </a:custGeom>
          <a:solidFill>
            <a:srgbClr val="42C8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20512" name="Google Shape;220;p16">
            <a:extLst>
              <a:ext uri="{FF2B5EF4-FFF2-40B4-BE49-F238E27FC236}">
                <a16:creationId xmlns:a16="http://schemas.microsoft.com/office/drawing/2014/main" id="{0AB2C46B-AE39-4364-8135-261AE33EB71D}"/>
              </a:ext>
            </a:extLst>
          </p:cNvPr>
          <p:cNvSpPr>
            <a:spLocks/>
          </p:cNvSpPr>
          <p:nvPr/>
        </p:nvSpPr>
        <p:spPr bwMode="auto">
          <a:xfrm>
            <a:off x="6173788" y="3048000"/>
            <a:ext cx="784225" cy="590550"/>
          </a:xfrm>
          <a:custGeom>
            <a:avLst/>
            <a:gdLst>
              <a:gd name="T0" fmla="*/ 435264 w 209"/>
              <a:gd name="T1" fmla="*/ 522844 h 157"/>
              <a:gd name="T2" fmla="*/ 679161 w 209"/>
              <a:gd name="T3" fmla="*/ 507798 h 157"/>
              <a:gd name="T4" fmla="*/ 784225 w 209"/>
              <a:gd name="T5" fmla="*/ 331009 h 157"/>
              <a:gd name="T6" fmla="*/ 341457 w 209"/>
              <a:gd name="T7" fmla="*/ 0 h 157"/>
              <a:gd name="T8" fmla="*/ 82550 w 209"/>
              <a:gd name="T9" fmla="*/ 0 h 157"/>
              <a:gd name="T10" fmla="*/ 0 w 209"/>
              <a:gd name="T11" fmla="*/ 82752 h 157"/>
              <a:gd name="T12" fmla="*/ 0 w 209"/>
              <a:gd name="T13" fmla="*/ 338532 h 157"/>
              <a:gd name="T14" fmla="*/ 435264 w 209"/>
              <a:gd name="T15" fmla="*/ 522844 h 15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09" h="157" extrusionOk="0">
                <a:moveTo>
                  <a:pt x="116" y="139"/>
                </a:moveTo>
                <a:cubicBezTo>
                  <a:pt x="142" y="157"/>
                  <a:pt x="158" y="156"/>
                  <a:pt x="181" y="135"/>
                </a:cubicBezTo>
                <a:cubicBezTo>
                  <a:pt x="181" y="135"/>
                  <a:pt x="209" y="111"/>
                  <a:pt x="209" y="88"/>
                </a:cubicBezTo>
                <a:cubicBezTo>
                  <a:pt x="209" y="60"/>
                  <a:pt x="157" y="23"/>
                  <a:pt x="91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10" y="0"/>
                  <a:pt x="0" y="10"/>
                  <a:pt x="0" y="22"/>
                </a:cubicBezTo>
                <a:cubicBezTo>
                  <a:pt x="0" y="90"/>
                  <a:pt x="0" y="90"/>
                  <a:pt x="0" y="90"/>
                </a:cubicBezTo>
                <a:cubicBezTo>
                  <a:pt x="61" y="98"/>
                  <a:pt x="116" y="139"/>
                  <a:pt x="116" y="139"/>
                </a:cubicBezTo>
                <a:close/>
              </a:path>
            </a:pathLst>
          </a:custGeom>
          <a:solidFill>
            <a:srgbClr val="00BA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20513" name="Google Shape;221;p16">
            <a:extLst>
              <a:ext uri="{FF2B5EF4-FFF2-40B4-BE49-F238E27FC236}">
                <a16:creationId xmlns:a16="http://schemas.microsoft.com/office/drawing/2014/main" id="{1F52DA86-5987-43A7-A889-920062CC2E97}"/>
              </a:ext>
            </a:extLst>
          </p:cNvPr>
          <p:cNvSpPr>
            <a:spLocks/>
          </p:cNvSpPr>
          <p:nvPr/>
        </p:nvSpPr>
        <p:spPr bwMode="auto">
          <a:xfrm>
            <a:off x="4008438" y="3048000"/>
            <a:ext cx="1603375" cy="942975"/>
          </a:xfrm>
          <a:custGeom>
            <a:avLst/>
            <a:gdLst>
              <a:gd name="T0" fmla="*/ 1603375 w 427"/>
              <a:gd name="T1" fmla="*/ 0 h 251"/>
              <a:gd name="T2" fmla="*/ 334193 w 427"/>
              <a:gd name="T3" fmla="*/ 0 h 251"/>
              <a:gd name="T4" fmla="*/ 221544 w 427"/>
              <a:gd name="T5" fmla="*/ 75137 h 251"/>
              <a:gd name="T6" fmla="*/ 7510 w 427"/>
              <a:gd name="T7" fmla="*/ 860324 h 251"/>
              <a:gd name="T8" fmla="*/ 75100 w 427"/>
              <a:gd name="T9" fmla="*/ 942975 h 251"/>
              <a:gd name="T10" fmla="*/ 1321752 w 427"/>
              <a:gd name="T11" fmla="*/ 942975 h 251"/>
              <a:gd name="T12" fmla="*/ 1137758 w 427"/>
              <a:gd name="T13" fmla="*/ 559774 h 251"/>
              <a:gd name="T14" fmla="*/ 1603375 w 427"/>
              <a:gd name="T15" fmla="*/ 0 h 251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427" h="251" extrusionOk="0">
                <a:moveTo>
                  <a:pt x="427" y="0"/>
                </a:moveTo>
                <a:cubicBezTo>
                  <a:pt x="89" y="0"/>
                  <a:pt x="89" y="0"/>
                  <a:pt x="89" y="0"/>
                </a:cubicBezTo>
                <a:cubicBezTo>
                  <a:pt x="76" y="0"/>
                  <a:pt x="63" y="9"/>
                  <a:pt x="59" y="20"/>
                </a:cubicBezTo>
                <a:cubicBezTo>
                  <a:pt x="33" y="86"/>
                  <a:pt x="13" y="157"/>
                  <a:pt x="2" y="229"/>
                </a:cubicBezTo>
                <a:cubicBezTo>
                  <a:pt x="0" y="241"/>
                  <a:pt x="8" y="251"/>
                  <a:pt x="20" y="251"/>
                </a:cubicBezTo>
                <a:cubicBezTo>
                  <a:pt x="352" y="251"/>
                  <a:pt x="352" y="251"/>
                  <a:pt x="352" y="251"/>
                </a:cubicBezTo>
                <a:cubicBezTo>
                  <a:pt x="322" y="226"/>
                  <a:pt x="303" y="194"/>
                  <a:pt x="303" y="149"/>
                </a:cubicBezTo>
                <a:cubicBezTo>
                  <a:pt x="303" y="85"/>
                  <a:pt x="346" y="29"/>
                  <a:pt x="427" y="0"/>
                </a:cubicBezTo>
                <a:close/>
              </a:path>
            </a:pathLst>
          </a:custGeom>
          <a:solidFill>
            <a:srgbClr val="FF912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20514" name="Google Shape;222;p16">
            <a:extLst>
              <a:ext uri="{FF2B5EF4-FFF2-40B4-BE49-F238E27FC236}">
                <a16:creationId xmlns:a16="http://schemas.microsoft.com/office/drawing/2014/main" id="{45CB1C44-DC33-49FC-9F4A-85F4E92B8C63}"/>
              </a:ext>
            </a:extLst>
          </p:cNvPr>
          <p:cNvSpPr>
            <a:spLocks/>
          </p:cNvSpPr>
          <p:nvPr/>
        </p:nvSpPr>
        <p:spPr bwMode="auto">
          <a:xfrm>
            <a:off x="6838950" y="4103688"/>
            <a:ext cx="1455738" cy="939800"/>
          </a:xfrm>
          <a:custGeom>
            <a:avLst/>
            <a:gdLst>
              <a:gd name="T0" fmla="*/ 0 w 388"/>
              <a:gd name="T1" fmla="*/ 939800 h 250"/>
              <a:gd name="T2" fmla="*/ 1313166 w 388"/>
              <a:gd name="T3" fmla="*/ 939800 h 250"/>
              <a:gd name="T4" fmla="*/ 1406963 w 388"/>
              <a:gd name="T5" fmla="*/ 902208 h 250"/>
              <a:gd name="T6" fmla="*/ 1414467 w 388"/>
              <a:gd name="T7" fmla="*/ 860857 h 250"/>
              <a:gd name="T8" fmla="*/ 1425723 w 388"/>
              <a:gd name="T9" fmla="*/ 78943 h 250"/>
              <a:gd name="T10" fmla="*/ 1335677 w 388"/>
              <a:gd name="T11" fmla="*/ 0 h 250"/>
              <a:gd name="T12" fmla="*/ 3752 w 388"/>
              <a:gd name="T13" fmla="*/ 0 h 250"/>
              <a:gd name="T14" fmla="*/ 266385 w 388"/>
              <a:gd name="T15" fmla="*/ 462382 h 250"/>
              <a:gd name="T16" fmla="*/ 0 w 388"/>
              <a:gd name="T17" fmla="*/ 939800 h 25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88" h="250" extrusionOk="0">
                <a:moveTo>
                  <a:pt x="0" y="250"/>
                </a:moveTo>
                <a:cubicBezTo>
                  <a:pt x="350" y="250"/>
                  <a:pt x="350" y="250"/>
                  <a:pt x="350" y="250"/>
                </a:cubicBezTo>
                <a:cubicBezTo>
                  <a:pt x="362" y="250"/>
                  <a:pt x="373" y="245"/>
                  <a:pt x="375" y="240"/>
                </a:cubicBezTo>
                <a:cubicBezTo>
                  <a:pt x="375" y="236"/>
                  <a:pt x="376" y="233"/>
                  <a:pt x="377" y="229"/>
                </a:cubicBezTo>
                <a:cubicBezTo>
                  <a:pt x="388" y="167"/>
                  <a:pt x="388" y="94"/>
                  <a:pt x="380" y="21"/>
                </a:cubicBezTo>
                <a:cubicBezTo>
                  <a:pt x="379" y="9"/>
                  <a:pt x="368" y="0"/>
                  <a:pt x="356" y="0"/>
                </a:cubicBezTo>
                <a:cubicBezTo>
                  <a:pt x="1" y="0"/>
                  <a:pt x="1" y="0"/>
                  <a:pt x="1" y="0"/>
                </a:cubicBezTo>
                <a:cubicBezTo>
                  <a:pt x="48" y="32"/>
                  <a:pt x="71" y="75"/>
                  <a:pt x="71" y="123"/>
                </a:cubicBezTo>
                <a:cubicBezTo>
                  <a:pt x="71" y="171"/>
                  <a:pt x="48" y="217"/>
                  <a:pt x="0" y="250"/>
                </a:cubicBezTo>
                <a:close/>
              </a:path>
            </a:pathLst>
          </a:custGeom>
          <a:solidFill>
            <a:srgbClr val="34B2E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20515" name="Google Shape;223;p16">
            <a:extLst>
              <a:ext uri="{FF2B5EF4-FFF2-40B4-BE49-F238E27FC236}">
                <a16:creationId xmlns:a16="http://schemas.microsoft.com/office/drawing/2014/main" id="{57115DD3-0042-4870-8445-6C8B8328290D}"/>
              </a:ext>
            </a:extLst>
          </p:cNvPr>
          <p:cNvSpPr>
            <a:spLocks/>
          </p:cNvSpPr>
          <p:nvPr/>
        </p:nvSpPr>
        <p:spPr bwMode="auto">
          <a:xfrm>
            <a:off x="4402138" y="603250"/>
            <a:ext cx="3243262" cy="1281113"/>
          </a:xfrm>
          <a:custGeom>
            <a:avLst/>
            <a:gdLst>
              <a:gd name="T0" fmla="*/ 3115634 w 864"/>
              <a:gd name="T1" fmla="*/ 537241 h 341"/>
              <a:gd name="T2" fmla="*/ 3089357 w 864"/>
              <a:gd name="T3" fmla="*/ 240443 h 341"/>
              <a:gd name="T4" fmla="*/ 2661427 w 864"/>
              <a:gd name="T5" fmla="*/ 199117 h 341"/>
              <a:gd name="T6" fmla="*/ 2477492 w 864"/>
              <a:gd name="T7" fmla="*/ 319339 h 341"/>
              <a:gd name="T8" fmla="*/ 1997009 w 864"/>
              <a:gd name="T9" fmla="*/ 304311 h 341"/>
              <a:gd name="T10" fmla="*/ 1753013 w 864"/>
              <a:gd name="T11" fmla="*/ 97680 h 341"/>
              <a:gd name="T12" fmla="*/ 1306314 w 864"/>
              <a:gd name="T13" fmla="*/ 82652 h 341"/>
              <a:gd name="T14" fmla="*/ 1043550 w 864"/>
              <a:gd name="T15" fmla="*/ 285527 h 341"/>
              <a:gd name="T16" fmla="*/ 731986 w 864"/>
              <a:gd name="T17" fmla="*/ 289284 h 341"/>
              <a:gd name="T18" fmla="*/ 548051 w 864"/>
              <a:gd name="T19" fmla="*/ 172819 h 341"/>
              <a:gd name="T20" fmla="*/ 30030 w 864"/>
              <a:gd name="T21" fmla="*/ 353151 h 341"/>
              <a:gd name="T22" fmla="*/ 63814 w 864"/>
              <a:gd name="T23" fmla="*/ 559783 h 341"/>
              <a:gd name="T24" fmla="*/ 446699 w 864"/>
              <a:gd name="T25" fmla="*/ 879122 h 341"/>
              <a:gd name="T26" fmla="*/ 641896 w 864"/>
              <a:gd name="T27" fmla="*/ 1213488 h 341"/>
              <a:gd name="T28" fmla="*/ 773278 w 864"/>
              <a:gd name="T29" fmla="*/ 1281113 h 341"/>
              <a:gd name="T30" fmla="*/ 2413678 w 864"/>
              <a:gd name="T31" fmla="*/ 1281113 h 341"/>
              <a:gd name="T32" fmla="*/ 2511276 w 864"/>
              <a:gd name="T33" fmla="*/ 1243544 h 341"/>
              <a:gd name="T34" fmla="*/ 2533798 w 864"/>
              <a:gd name="T35" fmla="*/ 1209731 h 341"/>
              <a:gd name="T36" fmla="*/ 2762779 w 864"/>
              <a:gd name="T37" fmla="*/ 830281 h 341"/>
              <a:gd name="T38" fmla="*/ 3115634 w 864"/>
              <a:gd name="T39" fmla="*/ 537241 h 341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864" h="341" extrusionOk="0">
                <a:moveTo>
                  <a:pt x="830" y="143"/>
                </a:moveTo>
                <a:cubicBezTo>
                  <a:pt x="864" y="111"/>
                  <a:pt x="849" y="93"/>
                  <a:pt x="823" y="64"/>
                </a:cubicBezTo>
                <a:cubicBezTo>
                  <a:pt x="792" y="29"/>
                  <a:pt x="750" y="25"/>
                  <a:pt x="709" y="53"/>
                </a:cubicBezTo>
                <a:cubicBezTo>
                  <a:pt x="693" y="65"/>
                  <a:pt x="678" y="78"/>
                  <a:pt x="660" y="85"/>
                </a:cubicBezTo>
                <a:cubicBezTo>
                  <a:pt x="620" y="99"/>
                  <a:pt x="565" y="108"/>
                  <a:pt x="532" y="81"/>
                </a:cubicBezTo>
                <a:cubicBezTo>
                  <a:pt x="510" y="63"/>
                  <a:pt x="491" y="40"/>
                  <a:pt x="467" y="26"/>
                </a:cubicBezTo>
                <a:cubicBezTo>
                  <a:pt x="424" y="0"/>
                  <a:pt x="402" y="1"/>
                  <a:pt x="348" y="22"/>
                </a:cubicBezTo>
                <a:cubicBezTo>
                  <a:pt x="320" y="32"/>
                  <a:pt x="301" y="58"/>
                  <a:pt x="278" y="76"/>
                </a:cubicBezTo>
                <a:cubicBezTo>
                  <a:pt x="242" y="106"/>
                  <a:pt x="232" y="107"/>
                  <a:pt x="195" y="77"/>
                </a:cubicBezTo>
                <a:cubicBezTo>
                  <a:pt x="180" y="65"/>
                  <a:pt x="163" y="54"/>
                  <a:pt x="146" y="46"/>
                </a:cubicBezTo>
                <a:cubicBezTo>
                  <a:pt x="93" y="20"/>
                  <a:pt x="38" y="40"/>
                  <a:pt x="8" y="94"/>
                </a:cubicBezTo>
                <a:cubicBezTo>
                  <a:pt x="0" y="108"/>
                  <a:pt x="4" y="138"/>
                  <a:pt x="17" y="149"/>
                </a:cubicBezTo>
                <a:cubicBezTo>
                  <a:pt x="66" y="193"/>
                  <a:pt x="75" y="189"/>
                  <a:pt x="119" y="234"/>
                </a:cubicBezTo>
                <a:cubicBezTo>
                  <a:pt x="152" y="269"/>
                  <a:pt x="159" y="309"/>
                  <a:pt x="171" y="323"/>
                </a:cubicBezTo>
                <a:cubicBezTo>
                  <a:pt x="178" y="333"/>
                  <a:pt x="194" y="341"/>
                  <a:pt x="206" y="341"/>
                </a:cubicBezTo>
                <a:cubicBezTo>
                  <a:pt x="643" y="341"/>
                  <a:pt x="643" y="341"/>
                  <a:pt x="643" y="341"/>
                </a:cubicBezTo>
                <a:cubicBezTo>
                  <a:pt x="655" y="341"/>
                  <a:pt x="666" y="336"/>
                  <a:pt x="669" y="331"/>
                </a:cubicBezTo>
                <a:cubicBezTo>
                  <a:pt x="671" y="327"/>
                  <a:pt x="673" y="324"/>
                  <a:pt x="675" y="322"/>
                </a:cubicBezTo>
                <a:cubicBezTo>
                  <a:pt x="688" y="300"/>
                  <a:pt x="687" y="274"/>
                  <a:pt x="736" y="221"/>
                </a:cubicBezTo>
                <a:cubicBezTo>
                  <a:pt x="788" y="165"/>
                  <a:pt x="809" y="162"/>
                  <a:pt x="830" y="143"/>
                </a:cubicBezTo>
                <a:close/>
              </a:path>
            </a:pathLst>
          </a:custGeom>
          <a:solidFill>
            <a:srgbClr val="4747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20516" name="Google Shape;224;p16">
            <a:extLst>
              <a:ext uri="{FF2B5EF4-FFF2-40B4-BE49-F238E27FC236}">
                <a16:creationId xmlns:a16="http://schemas.microsoft.com/office/drawing/2014/main" id="{F534A144-8085-472C-998A-F002964EBCC1}"/>
              </a:ext>
            </a:extLst>
          </p:cNvPr>
          <p:cNvSpPr>
            <a:spLocks/>
          </p:cNvSpPr>
          <p:nvPr/>
        </p:nvSpPr>
        <p:spPr bwMode="auto">
          <a:xfrm>
            <a:off x="5614988" y="3382963"/>
            <a:ext cx="446087" cy="450850"/>
          </a:xfrm>
          <a:custGeom>
            <a:avLst/>
            <a:gdLst>
              <a:gd name="T0" fmla="*/ 0 w 119"/>
              <a:gd name="T1" fmla="*/ 214154 h 120"/>
              <a:gd name="T2" fmla="*/ 446087 w 119"/>
              <a:gd name="T3" fmla="*/ 450850 h 120"/>
              <a:gd name="T4" fmla="*/ 446087 w 119"/>
              <a:gd name="T5" fmla="*/ 0 h 120"/>
              <a:gd name="T6" fmla="*/ 0 w 119"/>
              <a:gd name="T7" fmla="*/ 214154 h 12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19" h="120" extrusionOk="0">
                <a:moveTo>
                  <a:pt x="0" y="57"/>
                </a:moveTo>
                <a:cubicBezTo>
                  <a:pt x="0" y="82"/>
                  <a:pt x="26" y="97"/>
                  <a:pt x="119" y="120"/>
                </a:cubicBezTo>
                <a:cubicBezTo>
                  <a:pt x="119" y="0"/>
                  <a:pt x="119" y="0"/>
                  <a:pt x="119" y="0"/>
                </a:cubicBezTo>
                <a:cubicBezTo>
                  <a:pt x="32" y="2"/>
                  <a:pt x="0" y="31"/>
                  <a:pt x="0" y="57"/>
                </a:cubicBezTo>
                <a:close/>
              </a:path>
            </a:pathLst>
          </a:custGeom>
          <a:solidFill>
            <a:srgbClr val="FF912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20517" name="Google Shape;225;p16">
            <a:extLst>
              <a:ext uri="{FF2B5EF4-FFF2-40B4-BE49-F238E27FC236}">
                <a16:creationId xmlns:a16="http://schemas.microsoft.com/office/drawing/2014/main" id="{A929BD70-8834-48E0-B30A-EBE0380B86B8}"/>
              </a:ext>
            </a:extLst>
          </p:cNvPr>
          <p:cNvSpPr>
            <a:spLocks/>
          </p:cNvSpPr>
          <p:nvPr/>
        </p:nvSpPr>
        <p:spPr bwMode="auto">
          <a:xfrm>
            <a:off x="6173788" y="4298950"/>
            <a:ext cx="465137" cy="511175"/>
          </a:xfrm>
          <a:custGeom>
            <a:avLst/>
            <a:gdLst>
              <a:gd name="T0" fmla="*/ 465137 w 124"/>
              <a:gd name="T1" fmla="*/ 274381 h 136"/>
              <a:gd name="T2" fmla="*/ 116284 w 124"/>
              <a:gd name="T3" fmla="*/ 26310 h 136"/>
              <a:gd name="T4" fmla="*/ 0 w 124"/>
              <a:gd name="T5" fmla="*/ 0 h 136"/>
              <a:gd name="T6" fmla="*/ 0 w 124"/>
              <a:gd name="T7" fmla="*/ 511175 h 136"/>
              <a:gd name="T8" fmla="*/ 465137 w 124"/>
              <a:gd name="T9" fmla="*/ 274381 h 13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4" h="136" extrusionOk="0">
                <a:moveTo>
                  <a:pt x="124" y="73"/>
                </a:moveTo>
                <a:cubicBezTo>
                  <a:pt x="124" y="55"/>
                  <a:pt x="107" y="26"/>
                  <a:pt x="31" y="7"/>
                </a:cubicBezTo>
                <a:cubicBezTo>
                  <a:pt x="26" y="6"/>
                  <a:pt x="15" y="3"/>
                  <a:pt x="0" y="0"/>
                </a:cubicBezTo>
                <a:cubicBezTo>
                  <a:pt x="0" y="136"/>
                  <a:pt x="0" y="136"/>
                  <a:pt x="0" y="136"/>
                </a:cubicBezTo>
                <a:cubicBezTo>
                  <a:pt x="91" y="134"/>
                  <a:pt x="124" y="105"/>
                  <a:pt x="124" y="73"/>
                </a:cubicBezTo>
                <a:close/>
              </a:path>
            </a:pathLst>
          </a:custGeom>
          <a:solidFill>
            <a:srgbClr val="34B2E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20518" name="Google Shape;226;p16">
            <a:extLst>
              <a:ext uri="{FF2B5EF4-FFF2-40B4-BE49-F238E27FC236}">
                <a16:creationId xmlns:a16="http://schemas.microsoft.com/office/drawing/2014/main" id="{173ED472-3A19-4310-A13A-F97386A42810}"/>
              </a:ext>
            </a:extLst>
          </p:cNvPr>
          <p:cNvSpPr>
            <a:spLocks/>
          </p:cNvSpPr>
          <p:nvPr/>
        </p:nvSpPr>
        <p:spPr bwMode="auto">
          <a:xfrm>
            <a:off x="3925888" y="5154613"/>
            <a:ext cx="2135187" cy="1135062"/>
          </a:xfrm>
          <a:custGeom>
            <a:avLst/>
            <a:gdLst>
              <a:gd name="T0" fmla="*/ 2123929 w 569"/>
              <a:gd name="T1" fmla="*/ 372090 h 302"/>
              <a:gd name="T2" fmla="*/ 1996344 w 569"/>
              <a:gd name="T3" fmla="*/ 266852 h 302"/>
              <a:gd name="T4" fmla="*/ 1996344 w 569"/>
              <a:gd name="T5" fmla="*/ 41343 h 302"/>
              <a:gd name="T6" fmla="*/ 1834985 w 569"/>
              <a:gd name="T7" fmla="*/ 0 h 302"/>
              <a:gd name="T8" fmla="*/ 195131 w 569"/>
              <a:gd name="T9" fmla="*/ 0 h 302"/>
              <a:gd name="T10" fmla="*/ 142596 w 569"/>
              <a:gd name="T11" fmla="*/ 67653 h 302"/>
              <a:gd name="T12" fmla="*/ 333975 w 569"/>
              <a:gd name="T13" fmla="*/ 402158 h 302"/>
              <a:gd name="T14" fmla="*/ 379005 w 569"/>
              <a:gd name="T15" fmla="*/ 567531 h 302"/>
              <a:gd name="T16" fmla="*/ 82556 w 569"/>
              <a:gd name="T17" fmla="*/ 962172 h 302"/>
              <a:gd name="T18" fmla="*/ 1069470 w 569"/>
              <a:gd name="T19" fmla="*/ 1022307 h 302"/>
              <a:gd name="T20" fmla="*/ 1621091 w 569"/>
              <a:gd name="T21" fmla="*/ 1018549 h 302"/>
              <a:gd name="T22" fmla="*/ 1988839 w 569"/>
              <a:gd name="T23" fmla="*/ 999757 h 302"/>
              <a:gd name="T24" fmla="*/ 2135187 w 569"/>
              <a:gd name="T25" fmla="*/ 853176 h 302"/>
              <a:gd name="T26" fmla="*/ 2135187 w 569"/>
              <a:gd name="T27" fmla="*/ 372090 h 302"/>
              <a:gd name="T28" fmla="*/ 2123929 w 569"/>
              <a:gd name="T29" fmla="*/ 372090 h 30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569" h="302" extrusionOk="0">
                <a:moveTo>
                  <a:pt x="566" y="99"/>
                </a:moveTo>
                <a:cubicBezTo>
                  <a:pt x="547" y="99"/>
                  <a:pt x="532" y="86"/>
                  <a:pt x="532" y="71"/>
                </a:cubicBezTo>
                <a:cubicBezTo>
                  <a:pt x="532" y="11"/>
                  <a:pt x="532" y="11"/>
                  <a:pt x="532" y="11"/>
                </a:cubicBezTo>
                <a:cubicBezTo>
                  <a:pt x="518" y="8"/>
                  <a:pt x="503" y="4"/>
                  <a:pt x="489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42" y="0"/>
                  <a:pt x="35" y="8"/>
                  <a:pt x="38" y="18"/>
                </a:cubicBezTo>
                <a:cubicBezTo>
                  <a:pt x="49" y="52"/>
                  <a:pt x="70" y="78"/>
                  <a:pt x="89" y="107"/>
                </a:cubicBezTo>
                <a:cubicBezTo>
                  <a:pt x="102" y="134"/>
                  <a:pt x="106" y="129"/>
                  <a:pt x="101" y="151"/>
                </a:cubicBezTo>
                <a:cubicBezTo>
                  <a:pt x="91" y="208"/>
                  <a:pt x="0" y="235"/>
                  <a:pt x="22" y="256"/>
                </a:cubicBezTo>
                <a:cubicBezTo>
                  <a:pt x="71" y="302"/>
                  <a:pt x="233" y="272"/>
                  <a:pt x="285" y="272"/>
                </a:cubicBezTo>
                <a:cubicBezTo>
                  <a:pt x="383" y="272"/>
                  <a:pt x="386" y="272"/>
                  <a:pt x="432" y="271"/>
                </a:cubicBezTo>
                <a:cubicBezTo>
                  <a:pt x="496" y="270"/>
                  <a:pt x="508" y="266"/>
                  <a:pt x="530" y="266"/>
                </a:cubicBezTo>
                <a:cubicBezTo>
                  <a:pt x="551" y="266"/>
                  <a:pt x="569" y="249"/>
                  <a:pt x="569" y="227"/>
                </a:cubicBezTo>
                <a:cubicBezTo>
                  <a:pt x="569" y="99"/>
                  <a:pt x="569" y="99"/>
                  <a:pt x="569" y="99"/>
                </a:cubicBezTo>
                <a:lnTo>
                  <a:pt x="566" y="99"/>
                </a:lnTo>
                <a:close/>
              </a:path>
            </a:pathLst>
          </a:custGeom>
          <a:solidFill>
            <a:srgbClr val="8C10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20519" name="Google Shape;227;p16">
            <a:extLst>
              <a:ext uri="{FF2B5EF4-FFF2-40B4-BE49-F238E27FC236}">
                <a16:creationId xmlns:a16="http://schemas.microsoft.com/office/drawing/2014/main" id="{1AACD778-4385-4632-A911-F3D8166207CA}"/>
              </a:ext>
            </a:extLst>
          </p:cNvPr>
          <p:cNvSpPr>
            <a:spLocks/>
          </p:cNvSpPr>
          <p:nvPr/>
        </p:nvSpPr>
        <p:spPr bwMode="auto">
          <a:xfrm>
            <a:off x="6173788" y="5154613"/>
            <a:ext cx="2132012" cy="1173162"/>
          </a:xfrm>
          <a:custGeom>
            <a:avLst/>
            <a:gdLst>
              <a:gd name="T0" fmla="*/ 1873018 w 568"/>
              <a:gd name="T1" fmla="*/ 594101 h 312"/>
              <a:gd name="T2" fmla="*/ 1865511 w 568"/>
              <a:gd name="T3" fmla="*/ 383534 h 312"/>
              <a:gd name="T4" fmla="*/ 1891785 w 568"/>
              <a:gd name="T5" fmla="*/ 330892 h 312"/>
              <a:gd name="T6" fmla="*/ 1891785 w 568"/>
              <a:gd name="T7" fmla="*/ 330892 h 312"/>
              <a:gd name="T8" fmla="*/ 1891785 w 568"/>
              <a:gd name="T9" fmla="*/ 330892 h 312"/>
              <a:gd name="T10" fmla="*/ 2015652 w 568"/>
              <a:gd name="T11" fmla="*/ 56402 h 312"/>
              <a:gd name="T12" fmla="*/ 1974363 w 568"/>
              <a:gd name="T13" fmla="*/ 0 h 312"/>
              <a:gd name="T14" fmla="*/ 420397 w 568"/>
              <a:gd name="T15" fmla="*/ 0 h 312"/>
              <a:gd name="T16" fmla="*/ 153895 w 568"/>
              <a:gd name="T17" fmla="*/ 52642 h 312"/>
              <a:gd name="T18" fmla="*/ 153895 w 568"/>
              <a:gd name="T19" fmla="*/ 266970 h 312"/>
              <a:gd name="T20" fmla="*/ 26275 w 568"/>
              <a:gd name="T21" fmla="*/ 372253 h 312"/>
              <a:gd name="T22" fmla="*/ 0 w 568"/>
              <a:gd name="T23" fmla="*/ 372253 h 312"/>
              <a:gd name="T24" fmla="*/ 0 w 568"/>
              <a:gd name="T25" fmla="*/ 849790 h 312"/>
              <a:gd name="T26" fmla="*/ 93839 w 568"/>
              <a:gd name="T27" fmla="*/ 992676 h 312"/>
              <a:gd name="T28" fmla="*/ 270255 w 568"/>
              <a:gd name="T29" fmla="*/ 1000196 h 312"/>
              <a:gd name="T30" fmla="*/ 326558 w 568"/>
              <a:gd name="T31" fmla="*/ 1000196 h 312"/>
              <a:gd name="T32" fmla="*/ 574292 w 568"/>
              <a:gd name="T33" fmla="*/ 1007716 h 312"/>
              <a:gd name="T34" fmla="*/ 1122309 w 568"/>
              <a:gd name="T35" fmla="*/ 1018996 h 312"/>
              <a:gd name="T36" fmla="*/ 2071955 w 568"/>
              <a:gd name="T37" fmla="*/ 962594 h 312"/>
              <a:gd name="T38" fmla="*/ 1873018 w 568"/>
              <a:gd name="T39" fmla="*/ 594101 h 312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568" h="312" extrusionOk="0">
                <a:moveTo>
                  <a:pt x="499" y="158"/>
                </a:moveTo>
                <a:cubicBezTo>
                  <a:pt x="484" y="144"/>
                  <a:pt x="484" y="125"/>
                  <a:pt x="497" y="102"/>
                </a:cubicBezTo>
                <a:cubicBezTo>
                  <a:pt x="499" y="97"/>
                  <a:pt x="502" y="93"/>
                  <a:pt x="504" y="88"/>
                </a:cubicBezTo>
                <a:cubicBezTo>
                  <a:pt x="504" y="88"/>
                  <a:pt x="504" y="88"/>
                  <a:pt x="504" y="88"/>
                </a:cubicBezTo>
                <a:cubicBezTo>
                  <a:pt x="504" y="88"/>
                  <a:pt x="504" y="88"/>
                  <a:pt x="504" y="88"/>
                </a:cubicBezTo>
                <a:cubicBezTo>
                  <a:pt x="517" y="66"/>
                  <a:pt x="528" y="41"/>
                  <a:pt x="537" y="15"/>
                </a:cubicBezTo>
                <a:cubicBezTo>
                  <a:pt x="539" y="7"/>
                  <a:pt x="534" y="0"/>
                  <a:pt x="526" y="0"/>
                </a:cubicBezTo>
                <a:cubicBezTo>
                  <a:pt x="112" y="0"/>
                  <a:pt x="112" y="0"/>
                  <a:pt x="112" y="0"/>
                </a:cubicBezTo>
                <a:cubicBezTo>
                  <a:pt x="91" y="6"/>
                  <a:pt x="67" y="11"/>
                  <a:pt x="41" y="14"/>
                </a:cubicBezTo>
                <a:cubicBezTo>
                  <a:pt x="41" y="71"/>
                  <a:pt x="41" y="71"/>
                  <a:pt x="41" y="71"/>
                </a:cubicBezTo>
                <a:cubicBezTo>
                  <a:pt x="41" y="86"/>
                  <a:pt x="26" y="99"/>
                  <a:pt x="7" y="99"/>
                </a:cubicBezTo>
                <a:cubicBezTo>
                  <a:pt x="0" y="99"/>
                  <a:pt x="0" y="99"/>
                  <a:pt x="0" y="99"/>
                </a:cubicBezTo>
                <a:cubicBezTo>
                  <a:pt x="0" y="226"/>
                  <a:pt x="0" y="226"/>
                  <a:pt x="0" y="226"/>
                </a:cubicBezTo>
                <a:cubicBezTo>
                  <a:pt x="0" y="238"/>
                  <a:pt x="14" y="259"/>
                  <a:pt x="25" y="264"/>
                </a:cubicBezTo>
                <a:cubicBezTo>
                  <a:pt x="49" y="275"/>
                  <a:pt x="52" y="267"/>
                  <a:pt x="72" y="266"/>
                </a:cubicBezTo>
                <a:cubicBezTo>
                  <a:pt x="73" y="266"/>
                  <a:pt x="87" y="266"/>
                  <a:pt x="87" y="266"/>
                </a:cubicBezTo>
                <a:cubicBezTo>
                  <a:pt x="153" y="268"/>
                  <a:pt x="153" y="268"/>
                  <a:pt x="153" y="268"/>
                </a:cubicBezTo>
                <a:cubicBezTo>
                  <a:pt x="153" y="268"/>
                  <a:pt x="177" y="264"/>
                  <a:pt x="299" y="271"/>
                </a:cubicBezTo>
                <a:cubicBezTo>
                  <a:pt x="351" y="273"/>
                  <a:pt x="518" y="312"/>
                  <a:pt x="552" y="256"/>
                </a:cubicBezTo>
                <a:cubicBezTo>
                  <a:pt x="568" y="230"/>
                  <a:pt x="542" y="198"/>
                  <a:pt x="499" y="158"/>
                </a:cubicBezTo>
                <a:close/>
              </a:path>
            </a:pathLst>
          </a:custGeom>
          <a:solidFill>
            <a:srgbClr val="0652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20520" name="Google Shape;228;p16">
            <a:extLst>
              <a:ext uri="{FF2B5EF4-FFF2-40B4-BE49-F238E27FC236}">
                <a16:creationId xmlns:a16="http://schemas.microsoft.com/office/drawing/2014/main" id="{666DF8CF-0DCE-49C2-9EE8-E6FCC2331482}"/>
              </a:ext>
            </a:extLst>
          </p:cNvPr>
          <p:cNvSpPr>
            <a:spLocks/>
          </p:cNvSpPr>
          <p:nvPr/>
        </p:nvSpPr>
        <p:spPr bwMode="auto">
          <a:xfrm>
            <a:off x="5191125" y="2143125"/>
            <a:ext cx="569913" cy="682625"/>
          </a:xfrm>
          <a:custGeom>
            <a:avLst/>
            <a:gdLst>
              <a:gd name="T0" fmla="*/ 213717 w 152"/>
              <a:gd name="T1" fmla="*/ 682625 h 182"/>
              <a:gd name="T2" fmla="*/ 213717 w 152"/>
              <a:gd name="T3" fmla="*/ 633866 h 182"/>
              <a:gd name="T4" fmla="*/ 382442 w 152"/>
              <a:gd name="T5" fmla="*/ 596359 h 182"/>
              <a:gd name="T6" fmla="*/ 191221 w 152"/>
              <a:gd name="T7" fmla="*/ 596359 h 182"/>
              <a:gd name="T8" fmla="*/ 356196 w 152"/>
              <a:gd name="T9" fmla="*/ 618863 h 182"/>
              <a:gd name="T10" fmla="*/ 277458 w 152"/>
              <a:gd name="T11" fmla="*/ 337562 h 182"/>
              <a:gd name="T12" fmla="*/ 284957 w 152"/>
              <a:gd name="T13" fmla="*/ 558852 h 182"/>
              <a:gd name="T14" fmla="*/ 288706 w 152"/>
              <a:gd name="T15" fmla="*/ 558852 h 182"/>
              <a:gd name="T16" fmla="*/ 307453 w 152"/>
              <a:gd name="T17" fmla="*/ 337562 h 182"/>
              <a:gd name="T18" fmla="*/ 206219 w 152"/>
              <a:gd name="T19" fmla="*/ 315058 h 182"/>
              <a:gd name="T20" fmla="*/ 206219 w 152"/>
              <a:gd name="T21" fmla="*/ 247545 h 182"/>
              <a:gd name="T22" fmla="*/ 329950 w 152"/>
              <a:gd name="T23" fmla="*/ 281302 h 182"/>
              <a:gd name="T24" fmla="*/ 397439 w 152"/>
              <a:gd name="T25" fmla="*/ 281302 h 182"/>
              <a:gd name="T26" fmla="*/ 97485 w 152"/>
              <a:gd name="T27" fmla="*/ 217540 h 182"/>
              <a:gd name="T28" fmla="*/ 194970 w 152"/>
              <a:gd name="T29" fmla="*/ 532598 h 182"/>
              <a:gd name="T30" fmla="*/ 239963 w 152"/>
              <a:gd name="T31" fmla="*/ 337562 h 182"/>
              <a:gd name="T32" fmla="*/ 149977 w 152"/>
              <a:gd name="T33" fmla="*/ 281302 h 182"/>
              <a:gd name="T34" fmla="*/ 262460 w 152"/>
              <a:gd name="T35" fmla="*/ 281302 h 182"/>
              <a:gd name="T36" fmla="*/ 277458 w 152"/>
              <a:gd name="T37" fmla="*/ 315058 h 182"/>
              <a:gd name="T38" fmla="*/ 307453 w 152"/>
              <a:gd name="T39" fmla="*/ 281302 h 182"/>
              <a:gd name="T40" fmla="*/ 404938 w 152"/>
              <a:gd name="T41" fmla="*/ 240044 h 182"/>
              <a:gd name="T42" fmla="*/ 363694 w 152"/>
              <a:gd name="T43" fmla="*/ 337562 h 182"/>
              <a:gd name="T44" fmla="*/ 344947 w 152"/>
              <a:gd name="T45" fmla="*/ 558852 h 182"/>
              <a:gd name="T46" fmla="*/ 453681 w 152"/>
              <a:gd name="T47" fmla="*/ 348814 h 182"/>
              <a:gd name="T48" fmla="*/ 284957 w 152"/>
              <a:gd name="T49" fmla="*/ 0 h 182"/>
              <a:gd name="T50" fmla="*/ 266209 w 152"/>
              <a:gd name="T51" fmla="*/ 60011 h 182"/>
              <a:gd name="T52" fmla="*/ 307453 w 152"/>
              <a:gd name="T53" fmla="*/ 60011 h 182"/>
              <a:gd name="T54" fmla="*/ 412437 w 152"/>
              <a:gd name="T55" fmla="*/ 30005 h 182"/>
              <a:gd name="T56" fmla="*/ 367444 w 152"/>
              <a:gd name="T57" fmla="*/ 71263 h 182"/>
              <a:gd name="T58" fmla="*/ 404938 w 152"/>
              <a:gd name="T59" fmla="*/ 90016 h 182"/>
              <a:gd name="T60" fmla="*/ 506173 w 152"/>
              <a:gd name="T61" fmla="*/ 93767 h 182"/>
              <a:gd name="T62" fmla="*/ 449931 w 152"/>
              <a:gd name="T63" fmla="*/ 116271 h 182"/>
              <a:gd name="T64" fmla="*/ 476177 w 152"/>
              <a:gd name="T65" fmla="*/ 150027 h 182"/>
              <a:gd name="T66" fmla="*/ 566164 w 152"/>
              <a:gd name="T67" fmla="*/ 198786 h 182"/>
              <a:gd name="T68" fmla="*/ 506173 w 152"/>
              <a:gd name="T69" fmla="*/ 191285 h 182"/>
              <a:gd name="T70" fmla="*/ 513672 w 152"/>
              <a:gd name="T71" fmla="*/ 232543 h 182"/>
              <a:gd name="T72" fmla="*/ 566164 w 152"/>
              <a:gd name="T73" fmla="*/ 318808 h 182"/>
              <a:gd name="T74" fmla="*/ 513672 w 152"/>
              <a:gd name="T75" fmla="*/ 288803 h 182"/>
              <a:gd name="T76" fmla="*/ 502423 w 152"/>
              <a:gd name="T77" fmla="*/ 326310 h 182"/>
              <a:gd name="T78" fmla="*/ 194970 w 152"/>
              <a:gd name="T79" fmla="*/ 97518 h 182"/>
              <a:gd name="T80" fmla="*/ 183722 w 152"/>
              <a:gd name="T81" fmla="*/ 37507 h 182"/>
              <a:gd name="T82" fmla="*/ 146228 w 152"/>
              <a:gd name="T83" fmla="*/ 56260 h 182"/>
              <a:gd name="T84" fmla="*/ 119982 w 152"/>
              <a:gd name="T85" fmla="*/ 146277 h 182"/>
              <a:gd name="T86" fmla="*/ 89986 w 152"/>
              <a:gd name="T87" fmla="*/ 93767 h 182"/>
              <a:gd name="T88" fmla="*/ 63740 w 152"/>
              <a:gd name="T89" fmla="*/ 123773 h 182"/>
              <a:gd name="T90" fmla="*/ 78738 w 152"/>
              <a:gd name="T91" fmla="*/ 213789 h 182"/>
              <a:gd name="T92" fmla="*/ 26246 w 152"/>
              <a:gd name="T93" fmla="*/ 183784 h 182"/>
              <a:gd name="T94" fmla="*/ 18747 w 152"/>
              <a:gd name="T95" fmla="*/ 225041 h 182"/>
              <a:gd name="T96" fmla="*/ 82487 w 152"/>
              <a:gd name="T97" fmla="*/ 303806 h 182"/>
              <a:gd name="T98" fmla="*/ 18747 w 152"/>
              <a:gd name="T99" fmla="*/ 296304 h 182"/>
              <a:gd name="T100" fmla="*/ 29995 w 152"/>
              <a:gd name="T101" fmla="*/ 333811 h 18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152" h="182" extrusionOk="0">
                <a:moveTo>
                  <a:pt x="102" y="175"/>
                </a:moveTo>
                <a:cubicBezTo>
                  <a:pt x="102" y="179"/>
                  <a:pt x="99" y="182"/>
                  <a:pt x="95" y="182"/>
                </a:cubicBezTo>
                <a:cubicBezTo>
                  <a:pt x="57" y="182"/>
                  <a:pt x="57" y="182"/>
                  <a:pt x="57" y="182"/>
                </a:cubicBezTo>
                <a:cubicBezTo>
                  <a:pt x="54" y="182"/>
                  <a:pt x="51" y="179"/>
                  <a:pt x="51" y="175"/>
                </a:cubicBezTo>
                <a:cubicBezTo>
                  <a:pt x="51" y="175"/>
                  <a:pt x="51" y="175"/>
                  <a:pt x="51" y="175"/>
                </a:cubicBezTo>
                <a:cubicBezTo>
                  <a:pt x="51" y="172"/>
                  <a:pt x="54" y="169"/>
                  <a:pt x="57" y="169"/>
                </a:cubicBezTo>
                <a:cubicBezTo>
                  <a:pt x="95" y="169"/>
                  <a:pt x="95" y="169"/>
                  <a:pt x="95" y="169"/>
                </a:cubicBezTo>
                <a:cubicBezTo>
                  <a:pt x="99" y="169"/>
                  <a:pt x="102" y="172"/>
                  <a:pt x="102" y="175"/>
                </a:cubicBezTo>
                <a:close/>
                <a:moveTo>
                  <a:pt x="102" y="159"/>
                </a:moveTo>
                <a:cubicBezTo>
                  <a:pt x="102" y="155"/>
                  <a:pt x="99" y="153"/>
                  <a:pt x="95" y="153"/>
                </a:cubicBezTo>
                <a:cubicBezTo>
                  <a:pt x="57" y="153"/>
                  <a:pt x="57" y="153"/>
                  <a:pt x="57" y="153"/>
                </a:cubicBezTo>
                <a:cubicBezTo>
                  <a:pt x="54" y="153"/>
                  <a:pt x="51" y="155"/>
                  <a:pt x="51" y="159"/>
                </a:cubicBezTo>
                <a:cubicBezTo>
                  <a:pt x="51" y="159"/>
                  <a:pt x="51" y="159"/>
                  <a:pt x="51" y="159"/>
                </a:cubicBezTo>
                <a:cubicBezTo>
                  <a:pt x="51" y="162"/>
                  <a:pt x="54" y="165"/>
                  <a:pt x="57" y="165"/>
                </a:cubicBezTo>
                <a:cubicBezTo>
                  <a:pt x="95" y="165"/>
                  <a:pt x="95" y="165"/>
                  <a:pt x="95" y="165"/>
                </a:cubicBezTo>
                <a:cubicBezTo>
                  <a:pt x="99" y="165"/>
                  <a:pt x="102" y="162"/>
                  <a:pt x="102" y="159"/>
                </a:cubicBezTo>
                <a:close/>
                <a:moveTo>
                  <a:pt x="82" y="90"/>
                </a:moveTo>
                <a:cubicBezTo>
                  <a:pt x="74" y="90"/>
                  <a:pt x="74" y="90"/>
                  <a:pt x="74" y="90"/>
                </a:cubicBezTo>
                <a:cubicBezTo>
                  <a:pt x="70" y="90"/>
                  <a:pt x="70" y="90"/>
                  <a:pt x="70" y="90"/>
                </a:cubicBezTo>
                <a:cubicBezTo>
                  <a:pt x="70" y="149"/>
                  <a:pt x="70" y="149"/>
                  <a:pt x="70" y="149"/>
                </a:cubicBezTo>
                <a:cubicBezTo>
                  <a:pt x="72" y="149"/>
                  <a:pt x="74" y="149"/>
                  <a:pt x="76" y="149"/>
                </a:cubicBezTo>
                <a:cubicBezTo>
                  <a:pt x="76" y="149"/>
                  <a:pt x="76" y="149"/>
                  <a:pt x="76" y="149"/>
                </a:cubicBezTo>
                <a:cubicBezTo>
                  <a:pt x="76" y="149"/>
                  <a:pt x="76" y="149"/>
                  <a:pt x="76" y="149"/>
                </a:cubicBezTo>
                <a:cubicBezTo>
                  <a:pt x="76" y="149"/>
                  <a:pt x="77" y="149"/>
                  <a:pt x="77" y="149"/>
                </a:cubicBezTo>
                <a:cubicBezTo>
                  <a:pt x="77" y="149"/>
                  <a:pt x="77" y="149"/>
                  <a:pt x="77" y="149"/>
                </a:cubicBezTo>
                <a:cubicBezTo>
                  <a:pt x="79" y="149"/>
                  <a:pt x="80" y="149"/>
                  <a:pt x="82" y="149"/>
                </a:cubicBezTo>
                <a:lnTo>
                  <a:pt x="82" y="90"/>
                </a:lnTo>
                <a:close/>
                <a:moveTo>
                  <a:pt x="55" y="66"/>
                </a:moveTo>
                <a:cubicBezTo>
                  <a:pt x="50" y="66"/>
                  <a:pt x="46" y="70"/>
                  <a:pt x="46" y="75"/>
                </a:cubicBezTo>
                <a:cubicBezTo>
                  <a:pt x="46" y="80"/>
                  <a:pt x="50" y="84"/>
                  <a:pt x="55" y="84"/>
                </a:cubicBezTo>
                <a:cubicBezTo>
                  <a:pt x="64" y="84"/>
                  <a:pt x="64" y="84"/>
                  <a:pt x="64" y="84"/>
                </a:cubicBezTo>
                <a:cubicBezTo>
                  <a:pt x="64" y="75"/>
                  <a:pt x="64" y="75"/>
                  <a:pt x="64" y="75"/>
                </a:cubicBezTo>
                <a:cubicBezTo>
                  <a:pt x="64" y="70"/>
                  <a:pt x="60" y="66"/>
                  <a:pt x="55" y="66"/>
                </a:cubicBezTo>
                <a:close/>
                <a:moveTo>
                  <a:pt x="106" y="75"/>
                </a:moveTo>
                <a:cubicBezTo>
                  <a:pt x="106" y="70"/>
                  <a:pt x="102" y="66"/>
                  <a:pt x="97" y="66"/>
                </a:cubicBezTo>
                <a:cubicBezTo>
                  <a:pt x="92" y="66"/>
                  <a:pt x="88" y="70"/>
                  <a:pt x="88" y="75"/>
                </a:cubicBezTo>
                <a:cubicBezTo>
                  <a:pt x="88" y="84"/>
                  <a:pt x="88" y="84"/>
                  <a:pt x="88" y="84"/>
                </a:cubicBezTo>
                <a:cubicBezTo>
                  <a:pt x="97" y="84"/>
                  <a:pt x="97" y="84"/>
                  <a:pt x="97" y="84"/>
                </a:cubicBezTo>
                <a:cubicBezTo>
                  <a:pt x="102" y="84"/>
                  <a:pt x="106" y="80"/>
                  <a:pt x="106" y="75"/>
                </a:cubicBezTo>
                <a:close/>
                <a:moveTo>
                  <a:pt x="126" y="58"/>
                </a:moveTo>
                <a:cubicBezTo>
                  <a:pt x="122" y="42"/>
                  <a:pt x="103" y="25"/>
                  <a:pt x="76" y="25"/>
                </a:cubicBezTo>
                <a:cubicBezTo>
                  <a:pt x="50" y="25"/>
                  <a:pt x="30" y="42"/>
                  <a:pt x="26" y="58"/>
                </a:cubicBezTo>
                <a:cubicBezTo>
                  <a:pt x="23" y="71"/>
                  <a:pt x="26" y="82"/>
                  <a:pt x="32" y="93"/>
                </a:cubicBezTo>
                <a:cubicBezTo>
                  <a:pt x="37" y="104"/>
                  <a:pt x="43" y="112"/>
                  <a:pt x="47" y="123"/>
                </a:cubicBezTo>
                <a:cubicBezTo>
                  <a:pt x="50" y="128"/>
                  <a:pt x="51" y="136"/>
                  <a:pt x="52" y="142"/>
                </a:cubicBezTo>
                <a:cubicBezTo>
                  <a:pt x="53" y="147"/>
                  <a:pt x="55" y="149"/>
                  <a:pt x="61" y="149"/>
                </a:cubicBezTo>
                <a:cubicBezTo>
                  <a:pt x="62" y="149"/>
                  <a:pt x="63" y="149"/>
                  <a:pt x="64" y="149"/>
                </a:cubicBezTo>
                <a:cubicBezTo>
                  <a:pt x="64" y="90"/>
                  <a:pt x="64" y="90"/>
                  <a:pt x="64" y="90"/>
                </a:cubicBezTo>
                <a:cubicBezTo>
                  <a:pt x="55" y="90"/>
                  <a:pt x="55" y="90"/>
                  <a:pt x="55" y="90"/>
                </a:cubicBezTo>
                <a:cubicBezTo>
                  <a:pt x="51" y="90"/>
                  <a:pt x="48" y="88"/>
                  <a:pt x="45" y="85"/>
                </a:cubicBezTo>
                <a:cubicBezTo>
                  <a:pt x="42" y="83"/>
                  <a:pt x="40" y="79"/>
                  <a:pt x="40" y="75"/>
                </a:cubicBezTo>
                <a:cubicBezTo>
                  <a:pt x="40" y="71"/>
                  <a:pt x="42" y="67"/>
                  <a:pt x="45" y="64"/>
                </a:cubicBezTo>
                <a:cubicBezTo>
                  <a:pt x="48" y="61"/>
                  <a:pt x="51" y="60"/>
                  <a:pt x="55" y="60"/>
                </a:cubicBezTo>
                <a:cubicBezTo>
                  <a:pt x="64" y="60"/>
                  <a:pt x="70" y="66"/>
                  <a:pt x="70" y="75"/>
                </a:cubicBezTo>
                <a:cubicBezTo>
                  <a:pt x="70" y="75"/>
                  <a:pt x="70" y="75"/>
                  <a:pt x="70" y="75"/>
                </a:cubicBezTo>
                <a:cubicBezTo>
                  <a:pt x="70" y="84"/>
                  <a:pt x="70" y="84"/>
                  <a:pt x="70" y="84"/>
                </a:cubicBezTo>
                <a:cubicBezTo>
                  <a:pt x="74" y="84"/>
                  <a:pt x="74" y="84"/>
                  <a:pt x="74" y="84"/>
                </a:cubicBezTo>
                <a:cubicBezTo>
                  <a:pt x="82" y="84"/>
                  <a:pt x="82" y="84"/>
                  <a:pt x="82" y="84"/>
                </a:cubicBezTo>
                <a:cubicBezTo>
                  <a:pt x="82" y="75"/>
                  <a:pt x="82" y="75"/>
                  <a:pt x="82" y="75"/>
                </a:cubicBezTo>
                <a:cubicBezTo>
                  <a:pt x="82" y="75"/>
                  <a:pt x="82" y="75"/>
                  <a:pt x="82" y="75"/>
                </a:cubicBezTo>
                <a:cubicBezTo>
                  <a:pt x="82" y="71"/>
                  <a:pt x="84" y="67"/>
                  <a:pt x="87" y="64"/>
                </a:cubicBezTo>
                <a:cubicBezTo>
                  <a:pt x="90" y="61"/>
                  <a:pt x="93" y="60"/>
                  <a:pt x="97" y="60"/>
                </a:cubicBezTo>
                <a:cubicBezTo>
                  <a:pt x="101" y="60"/>
                  <a:pt x="105" y="61"/>
                  <a:pt x="108" y="64"/>
                </a:cubicBezTo>
                <a:cubicBezTo>
                  <a:pt x="111" y="67"/>
                  <a:pt x="112" y="71"/>
                  <a:pt x="112" y="75"/>
                </a:cubicBezTo>
                <a:cubicBezTo>
                  <a:pt x="112" y="79"/>
                  <a:pt x="111" y="83"/>
                  <a:pt x="108" y="85"/>
                </a:cubicBezTo>
                <a:cubicBezTo>
                  <a:pt x="105" y="88"/>
                  <a:pt x="101" y="90"/>
                  <a:pt x="97" y="90"/>
                </a:cubicBezTo>
                <a:cubicBezTo>
                  <a:pt x="88" y="90"/>
                  <a:pt x="88" y="90"/>
                  <a:pt x="88" y="90"/>
                </a:cubicBezTo>
                <a:cubicBezTo>
                  <a:pt x="88" y="149"/>
                  <a:pt x="88" y="149"/>
                  <a:pt x="88" y="149"/>
                </a:cubicBezTo>
                <a:cubicBezTo>
                  <a:pt x="89" y="149"/>
                  <a:pt x="91" y="149"/>
                  <a:pt x="92" y="149"/>
                </a:cubicBezTo>
                <a:cubicBezTo>
                  <a:pt x="98" y="149"/>
                  <a:pt x="100" y="147"/>
                  <a:pt x="101" y="142"/>
                </a:cubicBezTo>
                <a:cubicBezTo>
                  <a:pt x="102" y="136"/>
                  <a:pt x="103" y="128"/>
                  <a:pt x="105" y="123"/>
                </a:cubicBezTo>
                <a:cubicBezTo>
                  <a:pt x="110" y="112"/>
                  <a:pt x="116" y="104"/>
                  <a:pt x="121" y="93"/>
                </a:cubicBezTo>
                <a:cubicBezTo>
                  <a:pt x="127" y="82"/>
                  <a:pt x="130" y="71"/>
                  <a:pt x="126" y="58"/>
                </a:cubicBezTo>
                <a:close/>
                <a:moveTo>
                  <a:pt x="82" y="6"/>
                </a:moveTo>
                <a:cubicBezTo>
                  <a:pt x="82" y="3"/>
                  <a:pt x="79" y="0"/>
                  <a:pt x="76" y="0"/>
                </a:cubicBezTo>
                <a:cubicBezTo>
                  <a:pt x="76" y="0"/>
                  <a:pt x="76" y="0"/>
                  <a:pt x="76" y="0"/>
                </a:cubicBezTo>
                <a:cubicBezTo>
                  <a:pt x="73" y="0"/>
                  <a:pt x="71" y="3"/>
                  <a:pt x="71" y="6"/>
                </a:cubicBezTo>
                <a:cubicBezTo>
                  <a:pt x="71" y="16"/>
                  <a:pt x="71" y="16"/>
                  <a:pt x="71" y="16"/>
                </a:cubicBezTo>
                <a:cubicBezTo>
                  <a:pt x="71" y="19"/>
                  <a:pt x="73" y="22"/>
                  <a:pt x="76" y="22"/>
                </a:cubicBezTo>
                <a:cubicBezTo>
                  <a:pt x="76" y="22"/>
                  <a:pt x="76" y="22"/>
                  <a:pt x="76" y="22"/>
                </a:cubicBezTo>
                <a:cubicBezTo>
                  <a:pt x="79" y="22"/>
                  <a:pt x="82" y="19"/>
                  <a:pt x="82" y="16"/>
                </a:cubicBezTo>
                <a:lnTo>
                  <a:pt x="82" y="6"/>
                </a:lnTo>
                <a:close/>
                <a:moveTo>
                  <a:pt x="112" y="15"/>
                </a:moveTo>
                <a:cubicBezTo>
                  <a:pt x="114" y="12"/>
                  <a:pt x="113" y="9"/>
                  <a:pt x="110" y="8"/>
                </a:cubicBezTo>
                <a:cubicBezTo>
                  <a:pt x="110" y="8"/>
                  <a:pt x="110" y="8"/>
                  <a:pt x="110" y="8"/>
                </a:cubicBezTo>
                <a:cubicBezTo>
                  <a:pt x="108" y="6"/>
                  <a:pt x="104" y="7"/>
                  <a:pt x="103" y="10"/>
                </a:cubicBezTo>
                <a:cubicBezTo>
                  <a:pt x="98" y="19"/>
                  <a:pt x="98" y="19"/>
                  <a:pt x="98" y="19"/>
                </a:cubicBezTo>
                <a:cubicBezTo>
                  <a:pt x="96" y="21"/>
                  <a:pt x="97" y="25"/>
                  <a:pt x="100" y="26"/>
                </a:cubicBezTo>
                <a:cubicBezTo>
                  <a:pt x="100" y="26"/>
                  <a:pt x="100" y="26"/>
                  <a:pt x="100" y="26"/>
                </a:cubicBezTo>
                <a:cubicBezTo>
                  <a:pt x="103" y="28"/>
                  <a:pt x="106" y="27"/>
                  <a:pt x="108" y="24"/>
                </a:cubicBezTo>
                <a:lnTo>
                  <a:pt x="112" y="15"/>
                </a:lnTo>
                <a:close/>
                <a:moveTo>
                  <a:pt x="135" y="33"/>
                </a:moveTo>
                <a:cubicBezTo>
                  <a:pt x="137" y="31"/>
                  <a:pt x="137" y="27"/>
                  <a:pt x="135" y="25"/>
                </a:cubicBezTo>
                <a:cubicBezTo>
                  <a:pt x="135" y="25"/>
                  <a:pt x="135" y="25"/>
                  <a:pt x="135" y="25"/>
                </a:cubicBezTo>
                <a:cubicBezTo>
                  <a:pt x="133" y="23"/>
                  <a:pt x="130" y="23"/>
                  <a:pt x="128" y="25"/>
                </a:cubicBezTo>
                <a:cubicBezTo>
                  <a:pt x="120" y="31"/>
                  <a:pt x="120" y="31"/>
                  <a:pt x="120" y="31"/>
                </a:cubicBezTo>
                <a:cubicBezTo>
                  <a:pt x="118" y="33"/>
                  <a:pt x="118" y="37"/>
                  <a:pt x="120" y="39"/>
                </a:cubicBezTo>
                <a:cubicBezTo>
                  <a:pt x="120" y="39"/>
                  <a:pt x="120" y="39"/>
                  <a:pt x="120" y="39"/>
                </a:cubicBezTo>
                <a:cubicBezTo>
                  <a:pt x="122" y="41"/>
                  <a:pt x="125" y="42"/>
                  <a:pt x="127" y="40"/>
                </a:cubicBezTo>
                <a:lnTo>
                  <a:pt x="135" y="33"/>
                </a:lnTo>
                <a:close/>
                <a:moveTo>
                  <a:pt x="147" y="60"/>
                </a:moveTo>
                <a:cubicBezTo>
                  <a:pt x="150" y="59"/>
                  <a:pt x="152" y="56"/>
                  <a:pt x="151" y="53"/>
                </a:cubicBezTo>
                <a:cubicBezTo>
                  <a:pt x="151" y="53"/>
                  <a:pt x="151" y="53"/>
                  <a:pt x="151" y="53"/>
                </a:cubicBezTo>
                <a:cubicBezTo>
                  <a:pt x="151" y="50"/>
                  <a:pt x="148" y="48"/>
                  <a:pt x="145" y="49"/>
                </a:cubicBezTo>
                <a:cubicBezTo>
                  <a:pt x="135" y="51"/>
                  <a:pt x="135" y="51"/>
                  <a:pt x="135" y="51"/>
                </a:cubicBezTo>
                <a:cubicBezTo>
                  <a:pt x="132" y="51"/>
                  <a:pt x="130" y="54"/>
                  <a:pt x="130" y="57"/>
                </a:cubicBezTo>
                <a:cubicBezTo>
                  <a:pt x="130" y="57"/>
                  <a:pt x="130" y="57"/>
                  <a:pt x="130" y="57"/>
                </a:cubicBezTo>
                <a:cubicBezTo>
                  <a:pt x="131" y="60"/>
                  <a:pt x="134" y="62"/>
                  <a:pt x="137" y="62"/>
                </a:cubicBezTo>
                <a:lnTo>
                  <a:pt x="147" y="60"/>
                </a:lnTo>
                <a:close/>
                <a:moveTo>
                  <a:pt x="144" y="89"/>
                </a:moveTo>
                <a:cubicBezTo>
                  <a:pt x="147" y="90"/>
                  <a:pt x="150" y="88"/>
                  <a:pt x="151" y="85"/>
                </a:cubicBezTo>
                <a:cubicBezTo>
                  <a:pt x="151" y="85"/>
                  <a:pt x="151" y="85"/>
                  <a:pt x="151" y="85"/>
                </a:cubicBezTo>
                <a:cubicBezTo>
                  <a:pt x="152" y="82"/>
                  <a:pt x="150" y="79"/>
                  <a:pt x="147" y="79"/>
                </a:cubicBezTo>
                <a:cubicBezTo>
                  <a:pt x="137" y="77"/>
                  <a:pt x="137" y="77"/>
                  <a:pt x="137" y="77"/>
                </a:cubicBezTo>
                <a:cubicBezTo>
                  <a:pt x="134" y="76"/>
                  <a:pt x="131" y="78"/>
                  <a:pt x="130" y="81"/>
                </a:cubicBezTo>
                <a:cubicBezTo>
                  <a:pt x="130" y="81"/>
                  <a:pt x="130" y="81"/>
                  <a:pt x="130" y="81"/>
                </a:cubicBezTo>
                <a:cubicBezTo>
                  <a:pt x="130" y="84"/>
                  <a:pt x="131" y="87"/>
                  <a:pt x="134" y="87"/>
                </a:cubicBezTo>
                <a:lnTo>
                  <a:pt x="144" y="89"/>
                </a:lnTo>
                <a:close/>
                <a:moveTo>
                  <a:pt x="44" y="24"/>
                </a:moveTo>
                <a:cubicBezTo>
                  <a:pt x="46" y="27"/>
                  <a:pt x="49" y="28"/>
                  <a:pt x="52" y="26"/>
                </a:cubicBezTo>
                <a:cubicBezTo>
                  <a:pt x="52" y="26"/>
                  <a:pt x="52" y="26"/>
                  <a:pt x="52" y="26"/>
                </a:cubicBezTo>
                <a:cubicBezTo>
                  <a:pt x="54" y="25"/>
                  <a:pt x="55" y="21"/>
                  <a:pt x="54" y="19"/>
                </a:cubicBezTo>
                <a:cubicBezTo>
                  <a:pt x="49" y="10"/>
                  <a:pt x="49" y="10"/>
                  <a:pt x="49" y="10"/>
                </a:cubicBezTo>
                <a:cubicBezTo>
                  <a:pt x="48" y="7"/>
                  <a:pt x="44" y="6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39" y="9"/>
                  <a:pt x="38" y="12"/>
                  <a:pt x="39" y="15"/>
                </a:cubicBezTo>
                <a:lnTo>
                  <a:pt x="44" y="24"/>
                </a:lnTo>
                <a:close/>
                <a:moveTo>
                  <a:pt x="25" y="40"/>
                </a:moveTo>
                <a:cubicBezTo>
                  <a:pt x="27" y="42"/>
                  <a:pt x="30" y="41"/>
                  <a:pt x="32" y="39"/>
                </a:cubicBezTo>
                <a:cubicBezTo>
                  <a:pt x="32" y="39"/>
                  <a:pt x="32" y="39"/>
                  <a:pt x="32" y="39"/>
                </a:cubicBezTo>
                <a:cubicBezTo>
                  <a:pt x="34" y="37"/>
                  <a:pt x="34" y="33"/>
                  <a:pt x="32" y="31"/>
                </a:cubicBezTo>
                <a:cubicBezTo>
                  <a:pt x="24" y="25"/>
                  <a:pt x="24" y="25"/>
                  <a:pt x="24" y="25"/>
                </a:cubicBezTo>
                <a:cubicBezTo>
                  <a:pt x="22" y="23"/>
                  <a:pt x="18" y="23"/>
                  <a:pt x="16" y="25"/>
                </a:cubicBezTo>
                <a:cubicBezTo>
                  <a:pt x="16" y="25"/>
                  <a:pt x="16" y="25"/>
                  <a:pt x="16" y="25"/>
                </a:cubicBezTo>
                <a:cubicBezTo>
                  <a:pt x="14" y="27"/>
                  <a:pt x="15" y="31"/>
                  <a:pt x="17" y="33"/>
                </a:cubicBezTo>
                <a:lnTo>
                  <a:pt x="25" y="40"/>
                </a:lnTo>
                <a:close/>
                <a:moveTo>
                  <a:pt x="15" y="62"/>
                </a:moveTo>
                <a:cubicBezTo>
                  <a:pt x="18" y="62"/>
                  <a:pt x="21" y="60"/>
                  <a:pt x="21" y="57"/>
                </a:cubicBezTo>
                <a:cubicBezTo>
                  <a:pt x="21" y="57"/>
                  <a:pt x="21" y="57"/>
                  <a:pt x="21" y="57"/>
                </a:cubicBezTo>
                <a:cubicBezTo>
                  <a:pt x="22" y="54"/>
                  <a:pt x="20" y="51"/>
                  <a:pt x="17" y="51"/>
                </a:cubicBezTo>
                <a:cubicBezTo>
                  <a:pt x="7" y="49"/>
                  <a:pt x="7" y="49"/>
                  <a:pt x="7" y="49"/>
                </a:cubicBezTo>
                <a:cubicBezTo>
                  <a:pt x="4" y="48"/>
                  <a:pt x="1" y="50"/>
                  <a:pt x="1" y="53"/>
                </a:cubicBezTo>
                <a:cubicBezTo>
                  <a:pt x="1" y="53"/>
                  <a:pt x="1" y="53"/>
                  <a:pt x="1" y="53"/>
                </a:cubicBezTo>
                <a:cubicBezTo>
                  <a:pt x="0" y="56"/>
                  <a:pt x="2" y="59"/>
                  <a:pt x="5" y="60"/>
                </a:cubicBezTo>
                <a:lnTo>
                  <a:pt x="15" y="62"/>
                </a:lnTo>
                <a:close/>
                <a:moveTo>
                  <a:pt x="17" y="87"/>
                </a:moveTo>
                <a:cubicBezTo>
                  <a:pt x="20" y="87"/>
                  <a:pt x="22" y="84"/>
                  <a:pt x="22" y="81"/>
                </a:cubicBezTo>
                <a:cubicBezTo>
                  <a:pt x="22" y="81"/>
                  <a:pt x="22" y="81"/>
                  <a:pt x="22" y="81"/>
                </a:cubicBezTo>
                <a:cubicBezTo>
                  <a:pt x="21" y="78"/>
                  <a:pt x="18" y="76"/>
                  <a:pt x="15" y="77"/>
                </a:cubicBezTo>
                <a:cubicBezTo>
                  <a:pt x="5" y="79"/>
                  <a:pt x="5" y="79"/>
                  <a:pt x="5" y="79"/>
                </a:cubicBezTo>
                <a:cubicBezTo>
                  <a:pt x="2" y="79"/>
                  <a:pt x="0" y="82"/>
                  <a:pt x="1" y="85"/>
                </a:cubicBezTo>
                <a:cubicBezTo>
                  <a:pt x="1" y="85"/>
                  <a:pt x="1" y="85"/>
                  <a:pt x="1" y="85"/>
                </a:cubicBezTo>
                <a:cubicBezTo>
                  <a:pt x="2" y="88"/>
                  <a:pt x="5" y="90"/>
                  <a:pt x="8" y="89"/>
                </a:cubicBezTo>
                <a:lnTo>
                  <a:pt x="17" y="8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20521" name="Google Shape;229;p16">
            <a:extLst>
              <a:ext uri="{FF2B5EF4-FFF2-40B4-BE49-F238E27FC236}">
                <a16:creationId xmlns:a16="http://schemas.microsoft.com/office/drawing/2014/main" id="{4D7B74F3-FCE4-4141-9E1D-EEEEEAF512FE}"/>
              </a:ext>
            </a:extLst>
          </p:cNvPr>
          <p:cNvSpPr>
            <a:spLocks/>
          </p:cNvSpPr>
          <p:nvPr/>
        </p:nvSpPr>
        <p:spPr bwMode="auto">
          <a:xfrm>
            <a:off x="4695825" y="4362450"/>
            <a:ext cx="773113" cy="514350"/>
          </a:xfrm>
          <a:custGeom>
            <a:avLst/>
            <a:gdLst>
              <a:gd name="T0" fmla="*/ 596723 w 206"/>
              <a:gd name="T1" fmla="*/ 266561 h 137"/>
              <a:gd name="T2" fmla="*/ 281473 w 206"/>
              <a:gd name="T3" fmla="*/ 123895 h 137"/>
              <a:gd name="T4" fmla="*/ 262708 w 206"/>
              <a:gd name="T5" fmla="*/ 82596 h 137"/>
              <a:gd name="T6" fmla="*/ 615488 w 206"/>
              <a:gd name="T7" fmla="*/ 48807 h 137"/>
              <a:gd name="T8" fmla="*/ 641759 w 206"/>
              <a:gd name="T9" fmla="*/ 11263 h 137"/>
              <a:gd name="T10" fmla="*/ 705559 w 206"/>
              <a:gd name="T11" fmla="*/ 225263 h 137"/>
              <a:gd name="T12" fmla="*/ 769360 w 206"/>
              <a:gd name="T13" fmla="*/ 214000 h 137"/>
              <a:gd name="T14" fmla="*/ 679289 w 206"/>
              <a:gd name="T15" fmla="*/ 0 h 137"/>
              <a:gd name="T16" fmla="*/ 18765 w 206"/>
              <a:gd name="T17" fmla="*/ 277824 h 137"/>
              <a:gd name="T18" fmla="*/ 90071 w 206"/>
              <a:gd name="T19" fmla="*/ 48807 h 137"/>
              <a:gd name="T20" fmla="*/ 37530 w 206"/>
              <a:gd name="T21" fmla="*/ 26281 h 137"/>
              <a:gd name="T22" fmla="*/ 0 w 206"/>
              <a:gd name="T23" fmla="*/ 255298 h 137"/>
              <a:gd name="T24" fmla="*/ 266461 w 206"/>
              <a:gd name="T25" fmla="*/ 431754 h 137"/>
              <a:gd name="T26" fmla="*/ 240190 w 206"/>
              <a:gd name="T27" fmla="*/ 465543 h 137"/>
              <a:gd name="T28" fmla="*/ 281473 w 206"/>
              <a:gd name="T29" fmla="*/ 503087 h 137"/>
              <a:gd name="T30" fmla="*/ 311497 w 206"/>
              <a:gd name="T31" fmla="*/ 465543 h 137"/>
              <a:gd name="T32" fmla="*/ 176390 w 206"/>
              <a:gd name="T33" fmla="*/ 469297 h 137"/>
              <a:gd name="T34" fmla="*/ 247696 w 206"/>
              <a:gd name="T35" fmla="*/ 379192 h 137"/>
              <a:gd name="T36" fmla="*/ 187649 w 206"/>
              <a:gd name="T37" fmla="*/ 409227 h 137"/>
              <a:gd name="T38" fmla="*/ 116342 w 206"/>
              <a:gd name="T39" fmla="*/ 379192 h 137"/>
              <a:gd name="T40" fmla="*/ 157625 w 206"/>
              <a:gd name="T41" fmla="*/ 412982 h 137"/>
              <a:gd name="T42" fmla="*/ 195155 w 206"/>
              <a:gd name="T43" fmla="*/ 326631 h 137"/>
              <a:gd name="T44" fmla="*/ 135107 w 206"/>
              <a:gd name="T45" fmla="*/ 352912 h 137"/>
              <a:gd name="T46" fmla="*/ 105083 w 206"/>
              <a:gd name="T47" fmla="*/ 360420 h 137"/>
              <a:gd name="T48" fmla="*/ 101330 w 206"/>
              <a:gd name="T49" fmla="*/ 277824 h 137"/>
              <a:gd name="T50" fmla="*/ 86318 w 206"/>
              <a:gd name="T51" fmla="*/ 296596 h 137"/>
              <a:gd name="T52" fmla="*/ 67554 w 206"/>
              <a:gd name="T53" fmla="*/ 356666 h 137"/>
              <a:gd name="T54" fmla="*/ 585464 w 206"/>
              <a:gd name="T55" fmla="*/ 319122 h 137"/>
              <a:gd name="T56" fmla="*/ 390309 w 206"/>
              <a:gd name="T57" fmla="*/ 116386 h 137"/>
              <a:gd name="T58" fmla="*/ 281473 w 206"/>
              <a:gd name="T59" fmla="*/ 142666 h 137"/>
              <a:gd name="T60" fmla="*/ 255202 w 206"/>
              <a:gd name="T61" fmla="*/ 67579 h 137"/>
              <a:gd name="T62" fmla="*/ 123848 w 206"/>
              <a:gd name="T63" fmla="*/ 247789 h 137"/>
              <a:gd name="T64" fmla="*/ 206414 w 206"/>
              <a:gd name="T65" fmla="*/ 311614 h 137"/>
              <a:gd name="T66" fmla="*/ 277720 w 206"/>
              <a:gd name="T67" fmla="*/ 401719 h 137"/>
              <a:gd name="T68" fmla="*/ 345274 w 206"/>
              <a:gd name="T69" fmla="*/ 473052 h 137"/>
              <a:gd name="T70" fmla="*/ 364039 w 206"/>
              <a:gd name="T71" fmla="*/ 480561 h 137"/>
              <a:gd name="T72" fmla="*/ 386557 w 206"/>
              <a:gd name="T73" fmla="*/ 439262 h 137"/>
              <a:gd name="T74" fmla="*/ 322756 w 206"/>
              <a:gd name="T75" fmla="*/ 367929 h 137"/>
              <a:gd name="T76" fmla="*/ 435345 w 206"/>
              <a:gd name="T77" fmla="*/ 443017 h 137"/>
              <a:gd name="T78" fmla="*/ 454110 w 206"/>
              <a:gd name="T79" fmla="*/ 390455 h 137"/>
              <a:gd name="T80" fmla="*/ 397815 w 206"/>
              <a:gd name="T81" fmla="*/ 341649 h 137"/>
              <a:gd name="T82" fmla="*/ 409074 w 206"/>
              <a:gd name="T83" fmla="*/ 326631 h 137"/>
              <a:gd name="T84" fmla="*/ 532923 w 206"/>
              <a:gd name="T85" fmla="*/ 382947 h 137"/>
              <a:gd name="T86" fmla="*/ 502899 w 206"/>
              <a:gd name="T87" fmla="*/ 322877 h 137"/>
              <a:gd name="T88" fmla="*/ 461616 w 206"/>
              <a:gd name="T89" fmla="*/ 274070 h 137"/>
              <a:gd name="T90" fmla="*/ 585464 w 206"/>
              <a:gd name="T91" fmla="*/ 319122 h 137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206" h="137" extrusionOk="0">
                <a:moveTo>
                  <a:pt x="164" y="13"/>
                </a:moveTo>
                <a:cubicBezTo>
                  <a:pt x="183" y="60"/>
                  <a:pt x="183" y="60"/>
                  <a:pt x="183" y="60"/>
                </a:cubicBezTo>
                <a:cubicBezTo>
                  <a:pt x="159" y="71"/>
                  <a:pt x="159" y="71"/>
                  <a:pt x="159" y="71"/>
                </a:cubicBezTo>
                <a:cubicBezTo>
                  <a:pt x="147" y="60"/>
                  <a:pt x="108" y="27"/>
                  <a:pt x="105" y="26"/>
                </a:cubicBezTo>
                <a:cubicBezTo>
                  <a:pt x="102" y="26"/>
                  <a:pt x="90" y="30"/>
                  <a:pt x="89" y="31"/>
                </a:cubicBezTo>
                <a:cubicBezTo>
                  <a:pt x="89" y="31"/>
                  <a:pt x="81" y="33"/>
                  <a:pt x="75" y="33"/>
                </a:cubicBezTo>
                <a:cubicBezTo>
                  <a:pt x="72" y="33"/>
                  <a:pt x="70" y="33"/>
                  <a:pt x="68" y="32"/>
                </a:cubicBezTo>
                <a:cubicBezTo>
                  <a:pt x="67" y="31"/>
                  <a:pt x="66" y="30"/>
                  <a:pt x="66" y="28"/>
                </a:cubicBezTo>
                <a:cubicBezTo>
                  <a:pt x="66" y="26"/>
                  <a:pt x="69" y="23"/>
                  <a:pt x="70" y="22"/>
                </a:cubicBezTo>
                <a:cubicBezTo>
                  <a:pt x="80" y="17"/>
                  <a:pt x="108" y="7"/>
                  <a:pt x="110" y="7"/>
                </a:cubicBezTo>
                <a:cubicBezTo>
                  <a:pt x="110" y="7"/>
                  <a:pt x="111" y="7"/>
                  <a:pt x="111" y="7"/>
                </a:cubicBezTo>
                <a:cubicBezTo>
                  <a:pt x="117" y="7"/>
                  <a:pt x="159" y="12"/>
                  <a:pt x="164" y="13"/>
                </a:cubicBezTo>
                <a:close/>
                <a:moveTo>
                  <a:pt x="181" y="0"/>
                </a:moveTo>
                <a:cubicBezTo>
                  <a:pt x="180" y="0"/>
                  <a:pt x="179" y="0"/>
                  <a:pt x="179" y="0"/>
                </a:cubicBezTo>
                <a:cubicBezTo>
                  <a:pt x="171" y="3"/>
                  <a:pt x="171" y="3"/>
                  <a:pt x="171" y="3"/>
                </a:cubicBezTo>
                <a:cubicBezTo>
                  <a:pt x="170" y="4"/>
                  <a:pt x="169" y="5"/>
                  <a:pt x="168" y="6"/>
                </a:cubicBezTo>
                <a:cubicBezTo>
                  <a:pt x="167" y="7"/>
                  <a:pt x="167" y="9"/>
                  <a:pt x="168" y="10"/>
                </a:cubicBezTo>
                <a:cubicBezTo>
                  <a:pt x="188" y="60"/>
                  <a:pt x="188" y="60"/>
                  <a:pt x="188" y="60"/>
                </a:cubicBezTo>
                <a:cubicBezTo>
                  <a:pt x="189" y="63"/>
                  <a:pt x="192" y="64"/>
                  <a:pt x="195" y="63"/>
                </a:cubicBezTo>
                <a:cubicBezTo>
                  <a:pt x="203" y="60"/>
                  <a:pt x="203" y="60"/>
                  <a:pt x="203" y="60"/>
                </a:cubicBezTo>
                <a:cubicBezTo>
                  <a:pt x="204" y="59"/>
                  <a:pt x="205" y="58"/>
                  <a:pt x="205" y="57"/>
                </a:cubicBezTo>
                <a:cubicBezTo>
                  <a:pt x="206" y="56"/>
                  <a:pt x="206" y="54"/>
                  <a:pt x="205" y="53"/>
                </a:cubicBezTo>
                <a:cubicBezTo>
                  <a:pt x="186" y="3"/>
                  <a:pt x="186" y="3"/>
                  <a:pt x="186" y="3"/>
                </a:cubicBezTo>
                <a:cubicBezTo>
                  <a:pt x="185" y="1"/>
                  <a:pt x="183" y="0"/>
                  <a:pt x="181" y="0"/>
                </a:cubicBezTo>
                <a:close/>
                <a:moveTo>
                  <a:pt x="0" y="68"/>
                </a:moveTo>
                <a:cubicBezTo>
                  <a:pt x="0" y="70"/>
                  <a:pt x="1" y="71"/>
                  <a:pt x="2" y="72"/>
                </a:cubicBezTo>
                <a:cubicBezTo>
                  <a:pt x="3" y="73"/>
                  <a:pt x="4" y="74"/>
                  <a:pt x="5" y="74"/>
                </a:cubicBezTo>
                <a:cubicBezTo>
                  <a:pt x="14" y="74"/>
                  <a:pt x="14" y="74"/>
                  <a:pt x="14" y="74"/>
                </a:cubicBezTo>
                <a:cubicBezTo>
                  <a:pt x="17" y="75"/>
                  <a:pt x="19" y="72"/>
                  <a:pt x="20" y="70"/>
                </a:cubicBezTo>
                <a:cubicBezTo>
                  <a:pt x="24" y="13"/>
                  <a:pt x="24" y="13"/>
                  <a:pt x="24" y="13"/>
                </a:cubicBezTo>
                <a:cubicBezTo>
                  <a:pt x="24" y="12"/>
                  <a:pt x="23" y="11"/>
                  <a:pt x="22" y="9"/>
                </a:cubicBezTo>
                <a:cubicBezTo>
                  <a:pt x="22" y="8"/>
                  <a:pt x="20" y="8"/>
                  <a:pt x="19" y="8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7" y="7"/>
                  <a:pt x="5" y="9"/>
                  <a:pt x="5" y="12"/>
                </a:cubicBezTo>
                <a:lnTo>
                  <a:pt x="0" y="68"/>
                </a:lnTo>
                <a:close/>
                <a:moveTo>
                  <a:pt x="85" y="118"/>
                </a:moveTo>
                <a:cubicBezTo>
                  <a:pt x="85" y="116"/>
                  <a:pt x="83" y="115"/>
                  <a:pt x="82" y="113"/>
                </a:cubicBezTo>
                <a:cubicBezTo>
                  <a:pt x="78" y="110"/>
                  <a:pt x="74" y="111"/>
                  <a:pt x="71" y="115"/>
                </a:cubicBezTo>
                <a:cubicBezTo>
                  <a:pt x="67" y="119"/>
                  <a:pt x="67" y="119"/>
                  <a:pt x="67" y="119"/>
                </a:cubicBezTo>
                <a:cubicBezTo>
                  <a:pt x="67" y="120"/>
                  <a:pt x="67" y="120"/>
                  <a:pt x="67" y="120"/>
                </a:cubicBezTo>
                <a:cubicBezTo>
                  <a:pt x="64" y="124"/>
                  <a:pt x="64" y="124"/>
                  <a:pt x="64" y="124"/>
                </a:cubicBezTo>
                <a:cubicBezTo>
                  <a:pt x="59" y="129"/>
                  <a:pt x="63" y="134"/>
                  <a:pt x="65" y="135"/>
                </a:cubicBezTo>
                <a:cubicBezTo>
                  <a:pt x="66" y="136"/>
                  <a:pt x="68" y="137"/>
                  <a:pt x="70" y="137"/>
                </a:cubicBezTo>
                <a:cubicBezTo>
                  <a:pt x="72" y="137"/>
                  <a:pt x="74" y="136"/>
                  <a:pt x="75" y="134"/>
                </a:cubicBezTo>
                <a:cubicBezTo>
                  <a:pt x="81" y="127"/>
                  <a:pt x="81" y="127"/>
                  <a:pt x="81" y="127"/>
                </a:cubicBezTo>
                <a:cubicBezTo>
                  <a:pt x="81" y="127"/>
                  <a:pt x="81" y="127"/>
                  <a:pt x="81" y="127"/>
                </a:cubicBezTo>
                <a:cubicBezTo>
                  <a:pt x="83" y="124"/>
                  <a:pt x="83" y="124"/>
                  <a:pt x="83" y="124"/>
                </a:cubicBezTo>
                <a:cubicBezTo>
                  <a:pt x="85" y="122"/>
                  <a:pt x="85" y="120"/>
                  <a:pt x="85" y="118"/>
                </a:cubicBezTo>
                <a:close/>
                <a:moveTo>
                  <a:pt x="45" y="115"/>
                </a:moveTo>
                <a:cubicBezTo>
                  <a:pt x="42" y="118"/>
                  <a:pt x="43" y="121"/>
                  <a:pt x="47" y="125"/>
                </a:cubicBezTo>
                <a:cubicBezTo>
                  <a:pt x="51" y="128"/>
                  <a:pt x="54" y="127"/>
                  <a:pt x="58" y="123"/>
                </a:cubicBezTo>
                <a:cubicBezTo>
                  <a:pt x="67" y="112"/>
                  <a:pt x="67" y="112"/>
                  <a:pt x="67" y="112"/>
                </a:cubicBezTo>
                <a:cubicBezTo>
                  <a:pt x="72" y="106"/>
                  <a:pt x="68" y="102"/>
                  <a:pt x="66" y="101"/>
                </a:cubicBezTo>
                <a:cubicBezTo>
                  <a:pt x="62" y="98"/>
                  <a:pt x="59" y="98"/>
                  <a:pt x="56" y="102"/>
                </a:cubicBezTo>
                <a:cubicBezTo>
                  <a:pt x="50" y="109"/>
                  <a:pt x="50" y="109"/>
                  <a:pt x="50" y="109"/>
                </a:cubicBezTo>
                <a:cubicBezTo>
                  <a:pt x="50" y="109"/>
                  <a:pt x="50" y="109"/>
                  <a:pt x="50" y="109"/>
                </a:cubicBezTo>
                <a:cubicBezTo>
                  <a:pt x="50" y="109"/>
                  <a:pt x="50" y="109"/>
                  <a:pt x="50" y="109"/>
                </a:cubicBezTo>
                <a:lnTo>
                  <a:pt x="45" y="115"/>
                </a:lnTo>
                <a:close/>
                <a:moveTo>
                  <a:pt x="31" y="101"/>
                </a:moveTo>
                <a:cubicBezTo>
                  <a:pt x="29" y="103"/>
                  <a:pt x="28" y="105"/>
                  <a:pt x="29" y="107"/>
                </a:cubicBezTo>
                <a:cubicBezTo>
                  <a:pt x="29" y="109"/>
                  <a:pt x="30" y="110"/>
                  <a:pt x="32" y="112"/>
                </a:cubicBezTo>
                <a:cubicBezTo>
                  <a:pt x="36" y="115"/>
                  <a:pt x="39" y="114"/>
                  <a:pt x="42" y="110"/>
                </a:cubicBezTo>
                <a:cubicBezTo>
                  <a:pt x="53" y="98"/>
                  <a:pt x="53" y="98"/>
                  <a:pt x="53" y="98"/>
                </a:cubicBezTo>
                <a:cubicBezTo>
                  <a:pt x="55" y="96"/>
                  <a:pt x="55" y="94"/>
                  <a:pt x="55" y="92"/>
                </a:cubicBezTo>
                <a:cubicBezTo>
                  <a:pt x="55" y="90"/>
                  <a:pt x="54" y="88"/>
                  <a:pt x="52" y="87"/>
                </a:cubicBezTo>
                <a:cubicBezTo>
                  <a:pt x="48" y="84"/>
                  <a:pt x="45" y="84"/>
                  <a:pt x="41" y="88"/>
                </a:cubicBezTo>
                <a:cubicBezTo>
                  <a:pt x="36" y="94"/>
                  <a:pt x="36" y="94"/>
                  <a:pt x="36" y="94"/>
                </a:cubicBezTo>
                <a:cubicBezTo>
                  <a:pt x="36" y="94"/>
                  <a:pt x="36" y="94"/>
                  <a:pt x="36" y="94"/>
                </a:cubicBezTo>
                <a:cubicBezTo>
                  <a:pt x="36" y="95"/>
                  <a:pt x="36" y="95"/>
                  <a:pt x="36" y="95"/>
                </a:cubicBezTo>
                <a:lnTo>
                  <a:pt x="31" y="101"/>
                </a:lnTo>
                <a:close/>
                <a:moveTo>
                  <a:pt x="28" y="96"/>
                </a:moveTo>
                <a:cubicBezTo>
                  <a:pt x="39" y="83"/>
                  <a:pt x="39" y="83"/>
                  <a:pt x="39" y="83"/>
                </a:cubicBezTo>
                <a:cubicBezTo>
                  <a:pt x="44" y="78"/>
                  <a:pt x="39" y="74"/>
                  <a:pt x="38" y="72"/>
                </a:cubicBezTo>
                <a:cubicBezTo>
                  <a:pt x="34" y="70"/>
                  <a:pt x="31" y="70"/>
                  <a:pt x="27" y="74"/>
                </a:cubicBezTo>
                <a:cubicBezTo>
                  <a:pt x="24" y="78"/>
                  <a:pt x="24" y="78"/>
                  <a:pt x="24" y="78"/>
                </a:cubicBezTo>
                <a:cubicBezTo>
                  <a:pt x="24" y="78"/>
                  <a:pt x="24" y="78"/>
                  <a:pt x="24" y="78"/>
                </a:cubicBezTo>
                <a:cubicBezTo>
                  <a:pt x="23" y="79"/>
                  <a:pt x="23" y="79"/>
                  <a:pt x="23" y="79"/>
                </a:cubicBezTo>
                <a:cubicBezTo>
                  <a:pt x="18" y="85"/>
                  <a:pt x="18" y="85"/>
                  <a:pt x="18" y="85"/>
                </a:cubicBezTo>
                <a:cubicBezTo>
                  <a:pt x="17" y="87"/>
                  <a:pt x="16" y="89"/>
                  <a:pt x="16" y="91"/>
                </a:cubicBezTo>
                <a:cubicBezTo>
                  <a:pt x="16" y="93"/>
                  <a:pt x="18" y="94"/>
                  <a:pt x="18" y="95"/>
                </a:cubicBezTo>
                <a:cubicBezTo>
                  <a:pt x="20" y="96"/>
                  <a:pt x="22" y="98"/>
                  <a:pt x="24" y="98"/>
                </a:cubicBezTo>
                <a:cubicBezTo>
                  <a:pt x="26" y="98"/>
                  <a:pt x="27" y="97"/>
                  <a:pt x="28" y="96"/>
                </a:cubicBezTo>
                <a:close/>
                <a:moveTo>
                  <a:pt x="156" y="85"/>
                </a:moveTo>
                <a:cubicBezTo>
                  <a:pt x="158" y="82"/>
                  <a:pt x="160" y="78"/>
                  <a:pt x="155" y="74"/>
                </a:cubicBezTo>
                <a:cubicBezTo>
                  <a:pt x="151" y="71"/>
                  <a:pt x="151" y="71"/>
                  <a:pt x="151" y="71"/>
                </a:cubicBezTo>
                <a:cubicBezTo>
                  <a:pt x="132" y="54"/>
                  <a:pt x="109" y="35"/>
                  <a:pt x="104" y="31"/>
                </a:cubicBezTo>
                <a:cubicBezTo>
                  <a:pt x="102" y="32"/>
                  <a:pt x="95" y="34"/>
                  <a:pt x="90" y="36"/>
                </a:cubicBezTo>
                <a:cubicBezTo>
                  <a:pt x="90" y="36"/>
                  <a:pt x="90" y="36"/>
                  <a:pt x="90" y="36"/>
                </a:cubicBezTo>
                <a:cubicBezTo>
                  <a:pt x="90" y="36"/>
                  <a:pt x="82" y="38"/>
                  <a:pt x="75" y="38"/>
                </a:cubicBezTo>
                <a:cubicBezTo>
                  <a:pt x="71" y="38"/>
                  <a:pt x="68" y="37"/>
                  <a:pt x="66" y="36"/>
                </a:cubicBezTo>
                <a:cubicBezTo>
                  <a:pt x="61" y="33"/>
                  <a:pt x="61" y="30"/>
                  <a:pt x="61" y="28"/>
                </a:cubicBezTo>
                <a:cubicBezTo>
                  <a:pt x="61" y="24"/>
                  <a:pt x="65" y="20"/>
                  <a:pt x="68" y="18"/>
                </a:cubicBezTo>
                <a:cubicBezTo>
                  <a:pt x="29" y="13"/>
                  <a:pt x="29" y="13"/>
                  <a:pt x="29" y="13"/>
                </a:cubicBezTo>
                <a:cubicBezTo>
                  <a:pt x="25" y="70"/>
                  <a:pt x="25" y="70"/>
                  <a:pt x="25" y="70"/>
                </a:cubicBezTo>
                <a:cubicBezTo>
                  <a:pt x="28" y="66"/>
                  <a:pt x="31" y="66"/>
                  <a:pt x="33" y="66"/>
                </a:cubicBezTo>
                <a:cubicBezTo>
                  <a:pt x="36" y="66"/>
                  <a:pt x="38" y="67"/>
                  <a:pt x="41" y="69"/>
                </a:cubicBezTo>
                <a:cubicBezTo>
                  <a:pt x="45" y="72"/>
                  <a:pt x="46" y="76"/>
                  <a:pt x="46" y="80"/>
                </a:cubicBezTo>
                <a:cubicBezTo>
                  <a:pt x="49" y="79"/>
                  <a:pt x="52" y="81"/>
                  <a:pt x="55" y="83"/>
                </a:cubicBezTo>
                <a:cubicBezTo>
                  <a:pt x="59" y="86"/>
                  <a:pt x="60" y="90"/>
                  <a:pt x="60" y="94"/>
                </a:cubicBezTo>
                <a:cubicBezTo>
                  <a:pt x="63" y="94"/>
                  <a:pt x="66" y="95"/>
                  <a:pt x="69" y="97"/>
                </a:cubicBezTo>
                <a:cubicBezTo>
                  <a:pt x="72" y="100"/>
                  <a:pt x="74" y="103"/>
                  <a:pt x="74" y="107"/>
                </a:cubicBezTo>
                <a:cubicBezTo>
                  <a:pt x="78" y="106"/>
                  <a:pt x="81" y="107"/>
                  <a:pt x="85" y="109"/>
                </a:cubicBezTo>
                <a:cubicBezTo>
                  <a:pt x="89" y="113"/>
                  <a:pt x="91" y="118"/>
                  <a:pt x="89" y="123"/>
                </a:cubicBezTo>
                <a:cubicBezTo>
                  <a:pt x="92" y="126"/>
                  <a:pt x="92" y="126"/>
                  <a:pt x="92" y="126"/>
                </a:cubicBezTo>
                <a:cubicBezTo>
                  <a:pt x="93" y="126"/>
                  <a:pt x="93" y="126"/>
                  <a:pt x="93" y="126"/>
                </a:cubicBezTo>
                <a:cubicBezTo>
                  <a:pt x="93" y="127"/>
                  <a:pt x="93" y="127"/>
                  <a:pt x="93" y="127"/>
                </a:cubicBezTo>
                <a:cubicBezTo>
                  <a:pt x="95" y="127"/>
                  <a:pt x="96" y="128"/>
                  <a:pt x="97" y="128"/>
                </a:cubicBezTo>
                <a:cubicBezTo>
                  <a:pt x="100" y="128"/>
                  <a:pt x="102" y="126"/>
                  <a:pt x="103" y="125"/>
                </a:cubicBezTo>
                <a:cubicBezTo>
                  <a:pt x="105" y="122"/>
                  <a:pt x="107" y="120"/>
                  <a:pt x="104" y="117"/>
                </a:cubicBezTo>
                <a:cubicBezTo>
                  <a:pt x="103" y="117"/>
                  <a:pt x="103" y="117"/>
                  <a:pt x="103" y="117"/>
                </a:cubicBezTo>
                <a:cubicBezTo>
                  <a:pt x="86" y="102"/>
                  <a:pt x="86" y="102"/>
                  <a:pt x="86" y="102"/>
                </a:cubicBezTo>
                <a:cubicBezTo>
                  <a:pt x="85" y="101"/>
                  <a:pt x="85" y="101"/>
                  <a:pt x="85" y="100"/>
                </a:cubicBezTo>
                <a:cubicBezTo>
                  <a:pt x="85" y="99"/>
                  <a:pt x="85" y="98"/>
                  <a:pt x="86" y="98"/>
                </a:cubicBezTo>
                <a:cubicBezTo>
                  <a:pt x="87" y="97"/>
                  <a:pt x="88" y="97"/>
                  <a:pt x="90" y="98"/>
                </a:cubicBezTo>
                <a:cubicBezTo>
                  <a:pt x="112" y="117"/>
                  <a:pt x="112" y="117"/>
                  <a:pt x="112" y="117"/>
                </a:cubicBezTo>
                <a:cubicBezTo>
                  <a:pt x="113" y="118"/>
                  <a:pt x="115" y="118"/>
                  <a:pt x="116" y="118"/>
                </a:cubicBezTo>
                <a:cubicBezTo>
                  <a:pt x="118" y="118"/>
                  <a:pt x="121" y="117"/>
                  <a:pt x="122" y="115"/>
                </a:cubicBezTo>
                <a:cubicBezTo>
                  <a:pt x="124" y="113"/>
                  <a:pt x="124" y="111"/>
                  <a:pt x="124" y="109"/>
                </a:cubicBezTo>
                <a:cubicBezTo>
                  <a:pt x="124" y="107"/>
                  <a:pt x="123" y="105"/>
                  <a:pt x="121" y="104"/>
                </a:cubicBezTo>
                <a:cubicBezTo>
                  <a:pt x="118" y="101"/>
                  <a:pt x="118" y="101"/>
                  <a:pt x="118" y="101"/>
                </a:cubicBezTo>
                <a:cubicBezTo>
                  <a:pt x="118" y="101"/>
                  <a:pt x="118" y="101"/>
                  <a:pt x="118" y="101"/>
                </a:cubicBezTo>
                <a:cubicBezTo>
                  <a:pt x="106" y="91"/>
                  <a:pt x="106" y="91"/>
                  <a:pt x="106" y="91"/>
                </a:cubicBezTo>
                <a:cubicBezTo>
                  <a:pt x="105" y="91"/>
                  <a:pt x="105" y="90"/>
                  <a:pt x="105" y="89"/>
                </a:cubicBezTo>
                <a:cubicBezTo>
                  <a:pt x="104" y="89"/>
                  <a:pt x="105" y="88"/>
                  <a:pt x="105" y="87"/>
                </a:cubicBezTo>
                <a:cubicBezTo>
                  <a:pt x="106" y="86"/>
                  <a:pt x="108" y="86"/>
                  <a:pt x="109" y="87"/>
                </a:cubicBezTo>
                <a:cubicBezTo>
                  <a:pt x="130" y="104"/>
                  <a:pt x="130" y="104"/>
                  <a:pt x="130" y="104"/>
                </a:cubicBezTo>
                <a:cubicBezTo>
                  <a:pt x="131" y="105"/>
                  <a:pt x="133" y="106"/>
                  <a:pt x="135" y="106"/>
                </a:cubicBezTo>
                <a:cubicBezTo>
                  <a:pt x="137" y="106"/>
                  <a:pt x="140" y="104"/>
                  <a:pt x="142" y="102"/>
                </a:cubicBezTo>
                <a:cubicBezTo>
                  <a:pt x="143" y="100"/>
                  <a:pt x="144" y="98"/>
                  <a:pt x="144" y="96"/>
                </a:cubicBezTo>
                <a:cubicBezTo>
                  <a:pt x="144" y="94"/>
                  <a:pt x="142" y="93"/>
                  <a:pt x="140" y="91"/>
                </a:cubicBezTo>
                <a:cubicBezTo>
                  <a:pt x="134" y="86"/>
                  <a:pt x="134" y="86"/>
                  <a:pt x="134" y="86"/>
                </a:cubicBezTo>
                <a:cubicBezTo>
                  <a:pt x="134" y="86"/>
                  <a:pt x="134" y="86"/>
                  <a:pt x="134" y="86"/>
                </a:cubicBezTo>
                <a:cubicBezTo>
                  <a:pt x="123" y="77"/>
                  <a:pt x="123" y="77"/>
                  <a:pt x="123" y="77"/>
                </a:cubicBezTo>
                <a:cubicBezTo>
                  <a:pt x="122" y="76"/>
                  <a:pt x="122" y="74"/>
                  <a:pt x="123" y="73"/>
                </a:cubicBezTo>
                <a:cubicBezTo>
                  <a:pt x="124" y="72"/>
                  <a:pt x="126" y="72"/>
                  <a:pt x="127" y="73"/>
                </a:cubicBezTo>
                <a:cubicBezTo>
                  <a:pt x="145" y="87"/>
                  <a:pt x="145" y="87"/>
                  <a:pt x="145" y="87"/>
                </a:cubicBezTo>
                <a:cubicBezTo>
                  <a:pt x="148" y="90"/>
                  <a:pt x="153" y="89"/>
                  <a:pt x="156" y="8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20522" name="Google Shape;230;p16">
            <a:extLst>
              <a:ext uri="{FF2B5EF4-FFF2-40B4-BE49-F238E27FC236}">
                <a16:creationId xmlns:a16="http://schemas.microsoft.com/office/drawing/2014/main" id="{47929F4E-6032-46EB-810E-9192EC3DB795}"/>
              </a:ext>
            </a:extLst>
          </p:cNvPr>
          <p:cNvSpPr>
            <a:spLocks/>
          </p:cNvSpPr>
          <p:nvPr/>
        </p:nvSpPr>
        <p:spPr bwMode="auto">
          <a:xfrm>
            <a:off x="4841875" y="5376863"/>
            <a:ext cx="608013" cy="511175"/>
          </a:xfrm>
          <a:custGeom>
            <a:avLst/>
            <a:gdLst>
              <a:gd name="T0" fmla="*/ 82570 w 162"/>
              <a:gd name="T1" fmla="*/ 417209 h 136"/>
              <a:gd name="T2" fmla="*/ 82570 w 162"/>
              <a:gd name="T3" fmla="*/ 278139 h 136"/>
              <a:gd name="T4" fmla="*/ 101336 w 162"/>
              <a:gd name="T5" fmla="*/ 259346 h 136"/>
              <a:gd name="T6" fmla="*/ 135114 w 162"/>
              <a:gd name="T7" fmla="*/ 259346 h 136"/>
              <a:gd name="T8" fmla="*/ 153880 w 162"/>
              <a:gd name="T9" fmla="*/ 278139 h 136"/>
              <a:gd name="T10" fmla="*/ 153880 w 162"/>
              <a:gd name="T11" fmla="*/ 417209 h 136"/>
              <a:gd name="T12" fmla="*/ 135114 w 162"/>
              <a:gd name="T13" fmla="*/ 436002 h 136"/>
              <a:gd name="T14" fmla="*/ 101336 w 162"/>
              <a:gd name="T15" fmla="*/ 436002 h 136"/>
              <a:gd name="T16" fmla="*/ 82570 w 162"/>
              <a:gd name="T17" fmla="*/ 417209 h 136"/>
              <a:gd name="T18" fmla="*/ 225190 w 162"/>
              <a:gd name="T19" fmla="*/ 210484 h 136"/>
              <a:gd name="T20" fmla="*/ 202671 w 162"/>
              <a:gd name="T21" fmla="*/ 229277 h 136"/>
              <a:gd name="T22" fmla="*/ 202671 w 162"/>
              <a:gd name="T23" fmla="*/ 417209 h 136"/>
              <a:gd name="T24" fmla="*/ 225190 w 162"/>
              <a:gd name="T25" fmla="*/ 436002 h 136"/>
              <a:gd name="T26" fmla="*/ 258969 w 162"/>
              <a:gd name="T27" fmla="*/ 436002 h 136"/>
              <a:gd name="T28" fmla="*/ 277734 w 162"/>
              <a:gd name="T29" fmla="*/ 417209 h 136"/>
              <a:gd name="T30" fmla="*/ 277734 w 162"/>
              <a:gd name="T31" fmla="*/ 229277 h 136"/>
              <a:gd name="T32" fmla="*/ 258969 w 162"/>
              <a:gd name="T33" fmla="*/ 210484 h 136"/>
              <a:gd name="T34" fmla="*/ 225190 w 162"/>
              <a:gd name="T35" fmla="*/ 210484 h 136"/>
              <a:gd name="T36" fmla="*/ 345291 w 162"/>
              <a:gd name="T37" fmla="*/ 169139 h 136"/>
              <a:gd name="T38" fmla="*/ 326526 w 162"/>
              <a:gd name="T39" fmla="*/ 187932 h 136"/>
              <a:gd name="T40" fmla="*/ 326526 w 162"/>
              <a:gd name="T41" fmla="*/ 417209 h 136"/>
              <a:gd name="T42" fmla="*/ 345291 w 162"/>
              <a:gd name="T43" fmla="*/ 436002 h 136"/>
              <a:gd name="T44" fmla="*/ 379070 w 162"/>
              <a:gd name="T45" fmla="*/ 436002 h 136"/>
              <a:gd name="T46" fmla="*/ 397836 w 162"/>
              <a:gd name="T47" fmla="*/ 417209 h 136"/>
              <a:gd name="T48" fmla="*/ 397836 w 162"/>
              <a:gd name="T49" fmla="*/ 187932 h 136"/>
              <a:gd name="T50" fmla="*/ 379070 w 162"/>
              <a:gd name="T51" fmla="*/ 169139 h 136"/>
              <a:gd name="T52" fmla="*/ 345291 w 162"/>
              <a:gd name="T53" fmla="*/ 169139 h 136"/>
              <a:gd name="T54" fmla="*/ 469146 w 162"/>
              <a:gd name="T55" fmla="*/ 124035 h 136"/>
              <a:gd name="T56" fmla="*/ 446627 w 162"/>
              <a:gd name="T57" fmla="*/ 142828 h 136"/>
              <a:gd name="T58" fmla="*/ 446627 w 162"/>
              <a:gd name="T59" fmla="*/ 417209 h 136"/>
              <a:gd name="T60" fmla="*/ 469146 w 162"/>
              <a:gd name="T61" fmla="*/ 436002 h 136"/>
              <a:gd name="T62" fmla="*/ 502924 w 162"/>
              <a:gd name="T63" fmla="*/ 436002 h 136"/>
              <a:gd name="T64" fmla="*/ 521690 w 162"/>
              <a:gd name="T65" fmla="*/ 417209 h 136"/>
              <a:gd name="T66" fmla="*/ 521690 w 162"/>
              <a:gd name="T67" fmla="*/ 142828 h 136"/>
              <a:gd name="T68" fmla="*/ 502924 w 162"/>
              <a:gd name="T69" fmla="*/ 124035 h 136"/>
              <a:gd name="T70" fmla="*/ 469146 w 162"/>
              <a:gd name="T71" fmla="*/ 124035 h 136"/>
              <a:gd name="T72" fmla="*/ 90076 w 162"/>
              <a:gd name="T73" fmla="*/ 206725 h 136"/>
              <a:gd name="T74" fmla="*/ 454133 w 162"/>
              <a:gd name="T75" fmla="*/ 67656 h 136"/>
              <a:gd name="T76" fmla="*/ 461640 w 162"/>
              <a:gd name="T77" fmla="*/ 86449 h 136"/>
              <a:gd name="T78" fmla="*/ 502924 w 162"/>
              <a:gd name="T79" fmla="*/ 26310 h 136"/>
              <a:gd name="T80" fmla="*/ 427861 w 162"/>
              <a:gd name="T81" fmla="*/ 22552 h 136"/>
              <a:gd name="T82" fmla="*/ 439121 w 162"/>
              <a:gd name="T83" fmla="*/ 45104 h 136"/>
              <a:gd name="T84" fmla="*/ 86323 w 162"/>
              <a:gd name="T85" fmla="*/ 176656 h 136"/>
              <a:gd name="T86" fmla="*/ 90076 w 162"/>
              <a:gd name="T87" fmla="*/ 206725 h 136"/>
              <a:gd name="T88" fmla="*/ 608013 w 162"/>
              <a:gd name="T89" fmla="*/ 477347 h 136"/>
              <a:gd name="T90" fmla="*/ 547962 w 162"/>
              <a:gd name="T91" fmla="*/ 439761 h 136"/>
              <a:gd name="T92" fmla="*/ 547962 w 162"/>
              <a:gd name="T93" fmla="*/ 462313 h 136"/>
              <a:gd name="T94" fmla="*/ 48791 w 162"/>
              <a:gd name="T95" fmla="*/ 462313 h 136"/>
              <a:gd name="T96" fmla="*/ 48791 w 162"/>
              <a:gd name="T97" fmla="*/ 63897 h 136"/>
              <a:gd name="T98" fmla="*/ 71310 w 162"/>
              <a:gd name="T99" fmla="*/ 63897 h 136"/>
              <a:gd name="T100" fmla="*/ 37532 w 162"/>
              <a:gd name="T101" fmla="*/ 0 h 136"/>
              <a:gd name="T102" fmla="*/ 0 w 162"/>
              <a:gd name="T103" fmla="*/ 63897 h 136"/>
              <a:gd name="T104" fmla="*/ 22519 w 162"/>
              <a:gd name="T105" fmla="*/ 63897 h 136"/>
              <a:gd name="T106" fmla="*/ 22519 w 162"/>
              <a:gd name="T107" fmla="*/ 462313 h 136"/>
              <a:gd name="T108" fmla="*/ 22519 w 162"/>
              <a:gd name="T109" fmla="*/ 477347 h 136"/>
              <a:gd name="T110" fmla="*/ 22519 w 162"/>
              <a:gd name="T111" fmla="*/ 488623 h 136"/>
              <a:gd name="T112" fmla="*/ 547962 w 162"/>
              <a:gd name="T113" fmla="*/ 488623 h 136"/>
              <a:gd name="T114" fmla="*/ 547962 w 162"/>
              <a:gd name="T115" fmla="*/ 511175 h 136"/>
              <a:gd name="T116" fmla="*/ 608013 w 162"/>
              <a:gd name="T117" fmla="*/ 477347 h 1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62" h="136" extrusionOk="0">
                <a:moveTo>
                  <a:pt x="22" y="111"/>
                </a:moveTo>
                <a:cubicBezTo>
                  <a:pt x="22" y="74"/>
                  <a:pt x="22" y="74"/>
                  <a:pt x="22" y="74"/>
                </a:cubicBezTo>
                <a:cubicBezTo>
                  <a:pt x="22" y="71"/>
                  <a:pt x="24" y="69"/>
                  <a:pt x="27" y="69"/>
                </a:cubicBezTo>
                <a:cubicBezTo>
                  <a:pt x="36" y="69"/>
                  <a:pt x="36" y="69"/>
                  <a:pt x="36" y="69"/>
                </a:cubicBezTo>
                <a:cubicBezTo>
                  <a:pt x="39" y="69"/>
                  <a:pt x="41" y="71"/>
                  <a:pt x="41" y="74"/>
                </a:cubicBezTo>
                <a:cubicBezTo>
                  <a:pt x="41" y="111"/>
                  <a:pt x="41" y="111"/>
                  <a:pt x="41" y="111"/>
                </a:cubicBezTo>
                <a:cubicBezTo>
                  <a:pt x="41" y="114"/>
                  <a:pt x="39" y="116"/>
                  <a:pt x="36" y="116"/>
                </a:cubicBezTo>
                <a:cubicBezTo>
                  <a:pt x="27" y="116"/>
                  <a:pt x="27" y="116"/>
                  <a:pt x="27" y="116"/>
                </a:cubicBezTo>
                <a:cubicBezTo>
                  <a:pt x="24" y="116"/>
                  <a:pt x="22" y="114"/>
                  <a:pt x="22" y="111"/>
                </a:cubicBezTo>
                <a:close/>
                <a:moveTo>
                  <a:pt x="60" y="56"/>
                </a:moveTo>
                <a:cubicBezTo>
                  <a:pt x="57" y="56"/>
                  <a:pt x="54" y="58"/>
                  <a:pt x="54" y="61"/>
                </a:cubicBezTo>
                <a:cubicBezTo>
                  <a:pt x="54" y="111"/>
                  <a:pt x="54" y="111"/>
                  <a:pt x="54" y="111"/>
                </a:cubicBezTo>
                <a:cubicBezTo>
                  <a:pt x="54" y="114"/>
                  <a:pt x="57" y="116"/>
                  <a:pt x="60" y="116"/>
                </a:cubicBezTo>
                <a:cubicBezTo>
                  <a:pt x="69" y="116"/>
                  <a:pt x="69" y="116"/>
                  <a:pt x="69" y="116"/>
                </a:cubicBezTo>
                <a:cubicBezTo>
                  <a:pt x="72" y="116"/>
                  <a:pt x="74" y="114"/>
                  <a:pt x="74" y="111"/>
                </a:cubicBezTo>
                <a:cubicBezTo>
                  <a:pt x="74" y="61"/>
                  <a:pt x="74" y="61"/>
                  <a:pt x="74" y="61"/>
                </a:cubicBezTo>
                <a:cubicBezTo>
                  <a:pt x="74" y="58"/>
                  <a:pt x="72" y="56"/>
                  <a:pt x="69" y="56"/>
                </a:cubicBezTo>
                <a:lnTo>
                  <a:pt x="60" y="56"/>
                </a:lnTo>
                <a:close/>
                <a:moveTo>
                  <a:pt x="92" y="45"/>
                </a:moveTo>
                <a:cubicBezTo>
                  <a:pt x="89" y="45"/>
                  <a:pt x="87" y="47"/>
                  <a:pt x="87" y="50"/>
                </a:cubicBezTo>
                <a:cubicBezTo>
                  <a:pt x="87" y="111"/>
                  <a:pt x="87" y="111"/>
                  <a:pt x="87" y="111"/>
                </a:cubicBezTo>
                <a:cubicBezTo>
                  <a:pt x="87" y="114"/>
                  <a:pt x="89" y="116"/>
                  <a:pt x="92" y="116"/>
                </a:cubicBezTo>
                <a:cubicBezTo>
                  <a:pt x="101" y="116"/>
                  <a:pt x="101" y="116"/>
                  <a:pt x="101" y="116"/>
                </a:cubicBezTo>
                <a:cubicBezTo>
                  <a:pt x="104" y="116"/>
                  <a:pt x="106" y="114"/>
                  <a:pt x="106" y="111"/>
                </a:cubicBezTo>
                <a:cubicBezTo>
                  <a:pt x="106" y="50"/>
                  <a:pt x="106" y="50"/>
                  <a:pt x="106" y="50"/>
                </a:cubicBezTo>
                <a:cubicBezTo>
                  <a:pt x="106" y="47"/>
                  <a:pt x="104" y="45"/>
                  <a:pt x="101" y="45"/>
                </a:cubicBezTo>
                <a:lnTo>
                  <a:pt x="92" y="45"/>
                </a:lnTo>
                <a:close/>
                <a:moveTo>
                  <a:pt x="125" y="33"/>
                </a:moveTo>
                <a:cubicBezTo>
                  <a:pt x="122" y="33"/>
                  <a:pt x="119" y="36"/>
                  <a:pt x="119" y="38"/>
                </a:cubicBezTo>
                <a:cubicBezTo>
                  <a:pt x="119" y="111"/>
                  <a:pt x="119" y="111"/>
                  <a:pt x="119" y="111"/>
                </a:cubicBezTo>
                <a:cubicBezTo>
                  <a:pt x="119" y="114"/>
                  <a:pt x="122" y="116"/>
                  <a:pt x="125" y="116"/>
                </a:cubicBezTo>
                <a:cubicBezTo>
                  <a:pt x="134" y="116"/>
                  <a:pt x="134" y="116"/>
                  <a:pt x="134" y="116"/>
                </a:cubicBezTo>
                <a:cubicBezTo>
                  <a:pt x="137" y="116"/>
                  <a:pt x="139" y="114"/>
                  <a:pt x="139" y="111"/>
                </a:cubicBezTo>
                <a:cubicBezTo>
                  <a:pt x="139" y="38"/>
                  <a:pt x="139" y="38"/>
                  <a:pt x="139" y="38"/>
                </a:cubicBezTo>
                <a:cubicBezTo>
                  <a:pt x="139" y="36"/>
                  <a:pt x="137" y="33"/>
                  <a:pt x="134" y="33"/>
                </a:cubicBezTo>
                <a:lnTo>
                  <a:pt x="125" y="33"/>
                </a:lnTo>
                <a:close/>
                <a:moveTo>
                  <a:pt x="24" y="55"/>
                </a:moveTo>
                <a:cubicBezTo>
                  <a:pt x="59" y="48"/>
                  <a:pt x="91" y="36"/>
                  <a:pt x="121" y="18"/>
                </a:cubicBezTo>
                <a:cubicBezTo>
                  <a:pt x="123" y="23"/>
                  <a:pt x="123" y="23"/>
                  <a:pt x="123" y="23"/>
                </a:cubicBezTo>
                <a:cubicBezTo>
                  <a:pt x="134" y="7"/>
                  <a:pt x="134" y="7"/>
                  <a:pt x="134" y="7"/>
                </a:cubicBezTo>
                <a:cubicBezTo>
                  <a:pt x="114" y="6"/>
                  <a:pt x="114" y="6"/>
                  <a:pt x="114" y="6"/>
                </a:cubicBezTo>
                <a:cubicBezTo>
                  <a:pt x="117" y="12"/>
                  <a:pt x="117" y="12"/>
                  <a:pt x="117" y="12"/>
                </a:cubicBezTo>
                <a:cubicBezTo>
                  <a:pt x="89" y="29"/>
                  <a:pt x="57" y="41"/>
                  <a:pt x="23" y="47"/>
                </a:cubicBezTo>
                <a:lnTo>
                  <a:pt x="24" y="55"/>
                </a:lnTo>
                <a:close/>
                <a:moveTo>
                  <a:pt x="162" y="127"/>
                </a:moveTo>
                <a:cubicBezTo>
                  <a:pt x="146" y="117"/>
                  <a:pt x="146" y="117"/>
                  <a:pt x="146" y="117"/>
                </a:cubicBezTo>
                <a:cubicBezTo>
                  <a:pt x="146" y="123"/>
                  <a:pt x="146" y="123"/>
                  <a:pt x="146" y="123"/>
                </a:cubicBezTo>
                <a:cubicBezTo>
                  <a:pt x="13" y="123"/>
                  <a:pt x="13" y="123"/>
                  <a:pt x="13" y="123"/>
                </a:cubicBezTo>
                <a:cubicBezTo>
                  <a:pt x="13" y="17"/>
                  <a:pt x="13" y="17"/>
                  <a:pt x="13" y="17"/>
                </a:cubicBezTo>
                <a:cubicBezTo>
                  <a:pt x="19" y="17"/>
                  <a:pt x="19" y="17"/>
                  <a:pt x="19" y="17"/>
                </a:cubicBezTo>
                <a:cubicBezTo>
                  <a:pt x="10" y="0"/>
                  <a:pt x="10" y="0"/>
                  <a:pt x="10" y="0"/>
                </a:cubicBezTo>
                <a:cubicBezTo>
                  <a:pt x="0" y="17"/>
                  <a:pt x="0" y="17"/>
                  <a:pt x="0" y="17"/>
                </a:cubicBezTo>
                <a:cubicBezTo>
                  <a:pt x="6" y="17"/>
                  <a:pt x="6" y="17"/>
                  <a:pt x="6" y="17"/>
                </a:cubicBezTo>
                <a:cubicBezTo>
                  <a:pt x="6" y="123"/>
                  <a:pt x="6" y="123"/>
                  <a:pt x="6" y="123"/>
                </a:cubicBezTo>
                <a:cubicBezTo>
                  <a:pt x="6" y="127"/>
                  <a:pt x="6" y="127"/>
                  <a:pt x="6" y="127"/>
                </a:cubicBezTo>
                <a:cubicBezTo>
                  <a:pt x="6" y="130"/>
                  <a:pt x="6" y="130"/>
                  <a:pt x="6" y="130"/>
                </a:cubicBezTo>
                <a:cubicBezTo>
                  <a:pt x="146" y="130"/>
                  <a:pt x="146" y="130"/>
                  <a:pt x="146" y="130"/>
                </a:cubicBezTo>
                <a:cubicBezTo>
                  <a:pt x="146" y="136"/>
                  <a:pt x="146" y="136"/>
                  <a:pt x="146" y="136"/>
                </a:cubicBezTo>
                <a:lnTo>
                  <a:pt x="162" y="12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20523" name="Google Shape;231;p16">
            <a:extLst>
              <a:ext uri="{FF2B5EF4-FFF2-40B4-BE49-F238E27FC236}">
                <a16:creationId xmlns:a16="http://schemas.microsoft.com/office/drawing/2014/main" id="{A4CBE17E-A5B7-45AB-85CF-725CE6C9B9A9}"/>
              </a:ext>
            </a:extLst>
          </p:cNvPr>
          <p:cNvSpPr>
            <a:spLocks/>
          </p:cNvSpPr>
          <p:nvPr/>
        </p:nvSpPr>
        <p:spPr bwMode="auto">
          <a:xfrm>
            <a:off x="6786563" y="4337050"/>
            <a:ext cx="904875" cy="468313"/>
          </a:xfrm>
          <a:custGeom>
            <a:avLst/>
            <a:gdLst>
              <a:gd name="T0" fmla="*/ 653312 w 241"/>
              <a:gd name="T1" fmla="*/ 442087 h 125"/>
              <a:gd name="T2" fmla="*/ 612011 w 241"/>
              <a:gd name="T3" fmla="*/ 457073 h 125"/>
              <a:gd name="T4" fmla="*/ 465579 w 241"/>
              <a:gd name="T5" fmla="*/ 468313 h 125"/>
              <a:gd name="T6" fmla="*/ 315392 w 241"/>
              <a:gd name="T7" fmla="*/ 457073 h 125"/>
              <a:gd name="T8" fmla="*/ 274091 w 241"/>
              <a:gd name="T9" fmla="*/ 442087 h 125"/>
              <a:gd name="T10" fmla="*/ 259072 w 241"/>
              <a:gd name="T11" fmla="*/ 370904 h 125"/>
              <a:gd name="T12" fmla="*/ 341675 w 241"/>
              <a:gd name="T13" fmla="*/ 314706 h 125"/>
              <a:gd name="T14" fmla="*/ 382976 w 241"/>
              <a:gd name="T15" fmla="*/ 299720 h 125"/>
              <a:gd name="T16" fmla="*/ 397995 w 241"/>
              <a:gd name="T17" fmla="*/ 243523 h 125"/>
              <a:gd name="T18" fmla="*/ 345429 w 241"/>
              <a:gd name="T19" fmla="*/ 101156 h 125"/>
              <a:gd name="T20" fmla="*/ 431787 w 241"/>
              <a:gd name="T21" fmla="*/ 3747 h 125"/>
              <a:gd name="T22" fmla="*/ 465579 w 241"/>
              <a:gd name="T23" fmla="*/ 0 h 125"/>
              <a:gd name="T24" fmla="*/ 495616 w 241"/>
              <a:gd name="T25" fmla="*/ 3747 h 125"/>
              <a:gd name="T26" fmla="*/ 581974 w 241"/>
              <a:gd name="T27" fmla="*/ 101156 h 125"/>
              <a:gd name="T28" fmla="*/ 529408 w 241"/>
              <a:gd name="T29" fmla="*/ 243523 h 125"/>
              <a:gd name="T30" fmla="*/ 544427 w 241"/>
              <a:gd name="T31" fmla="*/ 299720 h 125"/>
              <a:gd name="T32" fmla="*/ 585728 w 241"/>
              <a:gd name="T33" fmla="*/ 314706 h 125"/>
              <a:gd name="T34" fmla="*/ 672086 w 241"/>
              <a:gd name="T35" fmla="*/ 370904 h 125"/>
              <a:gd name="T36" fmla="*/ 653312 w 241"/>
              <a:gd name="T37" fmla="*/ 442087 h 125"/>
              <a:gd name="T38" fmla="*/ 889856 w 241"/>
              <a:gd name="T39" fmla="*/ 400876 h 125"/>
              <a:gd name="T40" fmla="*/ 833536 w 241"/>
              <a:gd name="T41" fmla="*/ 363411 h 125"/>
              <a:gd name="T42" fmla="*/ 803499 w 241"/>
              <a:gd name="T43" fmla="*/ 352171 h 125"/>
              <a:gd name="T44" fmla="*/ 792235 w 241"/>
              <a:gd name="T45" fmla="*/ 310960 h 125"/>
              <a:gd name="T46" fmla="*/ 829782 w 241"/>
              <a:gd name="T47" fmla="*/ 213551 h 125"/>
              <a:gd name="T48" fmla="*/ 769707 w 241"/>
              <a:gd name="T49" fmla="*/ 146114 h 125"/>
              <a:gd name="T50" fmla="*/ 747179 w 241"/>
              <a:gd name="T51" fmla="*/ 142367 h 125"/>
              <a:gd name="T52" fmla="*/ 724651 w 241"/>
              <a:gd name="T53" fmla="*/ 146114 h 125"/>
              <a:gd name="T54" fmla="*/ 664576 w 241"/>
              <a:gd name="T55" fmla="*/ 213551 h 125"/>
              <a:gd name="T56" fmla="*/ 698368 w 241"/>
              <a:gd name="T57" fmla="*/ 310960 h 125"/>
              <a:gd name="T58" fmla="*/ 690859 w 241"/>
              <a:gd name="T59" fmla="*/ 352171 h 125"/>
              <a:gd name="T60" fmla="*/ 687104 w 241"/>
              <a:gd name="T61" fmla="*/ 352171 h 125"/>
              <a:gd name="T62" fmla="*/ 694614 w 241"/>
              <a:gd name="T63" fmla="*/ 359664 h 125"/>
              <a:gd name="T64" fmla="*/ 709632 w 241"/>
              <a:gd name="T65" fmla="*/ 412115 h 125"/>
              <a:gd name="T66" fmla="*/ 675840 w 241"/>
              <a:gd name="T67" fmla="*/ 457073 h 125"/>
              <a:gd name="T68" fmla="*/ 657067 w 241"/>
              <a:gd name="T69" fmla="*/ 464566 h 125"/>
              <a:gd name="T70" fmla="*/ 747179 w 241"/>
              <a:gd name="T71" fmla="*/ 468313 h 125"/>
              <a:gd name="T72" fmla="*/ 848555 w 241"/>
              <a:gd name="T73" fmla="*/ 460820 h 125"/>
              <a:gd name="T74" fmla="*/ 878592 w 241"/>
              <a:gd name="T75" fmla="*/ 449580 h 125"/>
              <a:gd name="T76" fmla="*/ 889856 w 241"/>
              <a:gd name="T77" fmla="*/ 400876 h 125"/>
              <a:gd name="T78" fmla="*/ 214016 w 241"/>
              <a:gd name="T79" fmla="*/ 412115 h 125"/>
              <a:gd name="T80" fmla="*/ 232789 w 241"/>
              <a:gd name="T81" fmla="*/ 359664 h 125"/>
              <a:gd name="T82" fmla="*/ 251563 w 241"/>
              <a:gd name="T83" fmla="*/ 344678 h 125"/>
              <a:gd name="T84" fmla="*/ 240299 w 241"/>
              <a:gd name="T85" fmla="*/ 337185 h 125"/>
              <a:gd name="T86" fmla="*/ 229035 w 241"/>
              <a:gd name="T87" fmla="*/ 295974 h 125"/>
              <a:gd name="T88" fmla="*/ 270336 w 241"/>
              <a:gd name="T89" fmla="*/ 187325 h 125"/>
              <a:gd name="T90" fmla="*/ 202752 w 241"/>
              <a:gd name="T91" fmla="*/ 112395 h 125"/>
              <a:gd name="T92" fmla="*/ 176469 w 241"/>
              <a:gd name="T93" fmla="*/ 108649 h 125"/>
              <a:gd name="T94" fmla="*/ 150187 w 241"/>
              <a:gd name="T95" fmla="*/ 112395 h 125"/>
              <a:gd name="T96" fmla="*/ 86357 w 241"/>
              <a:gd name="T97" fmla="*/ 187325 h 125"/>
              <a:gd name="T98" fmla="*/ 123904 w 241"/>
              <a:gd name="T99" fmla="*/ 295974 h 125"/>
              <a:gd name="T100" fmla="*/ 116395 w 241"/>
              <a:gd name="T101" fmla="*/ 337185 h 125"/>
              <a:gd name="T102" fmla="*/ 82603 w 241"/>
              <a:gd name="T103" fmla="*/ 352171 h 125"/>
              <a:gd name="T104" fmla="*/ 18773 w 241"/>
              <a:gd name="T105" fmla="*/ 393383 h 125"/>
              <a:gd name="T106" fmla="*/ 30037 w 241"/>
              <a:gd name="T107" fmla="*/ 449580 h 125"/>
              <a:gd name="T108" fmla="*/ 63829 w 241"/>
              <a:gd name="T109" fmla="*/ 460820 h 125"/>
              <a:gd name="T110" fmla="*/ 176469 w 241"/>
              <a:gd name="T111" fmla="*/ 468313 h 125"/>
              <a:gd name="T112" fmla="*/ 270336 w 241"/>
              <a:gd name="T113" fmla="*/ 464566 h 125"/>
              <a:gd name="T114" fmla="*/ 255317 w 241"/>
              <a:gd name="T115" fmla="*/ 457073 h 125"/>
              <a:gd name="T116" fmla="*/ 214016 w 241"/>
              <a:gd name="T117" fmla="*/ 412115 h 125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41" h="125" extrusionOk="0">
                <a:moveTo>
                  <a:pt x="174" y="118"/>
                </a:moveTo>
                <a:cubicBezTo>
                  <a:pt x="171" y="120"/>
                  <a:pt x="167" y="121"/>
                  <a:pt x="163" y="122"/>
                </a:cubicBezTo>
                <a:cubicBezTo>
                  <a:pt x="151" y="125"/>
                  <a:pt x="139" y="125"/>
                  <a:pt x="124" y="125"/>
                </a:cubicBezTo>
                <a:cubicBezTo>
                  <a:pt x="108" y="125"/>
                  <a:pt x="96" y="125"/>
                  <a:pt x="84" y="122"/>
                </a:cubicBezTo>
                <a:cubicBezTo>
                  <a:pt x="80" y="121"/>
                  <a:pt x="77" y="120"/>
                  <a:pt x="73" y="118"/>
                </a:cubicBezTo>
                <a:cubicBezTo>
                  <a:pt x="63" y="113"/>
                  <a:pt x="63" y="105"/>
                  <a:pt x="69" y="99"/>
                </a:cubicBezTo>
                <a:cubicBezTo>
                  <a:pt x="75" y="93"/>
                  <a:pt x="83" y="88"/>
                  <a:pt x="91" y="84"/>
                </a:cubicBezTo>
                <a:cubicBezTo>
                  <a:pt x="95" y="83"/>
                  <a:pt x="98" y="81"/>
                  <a:pt x="102" y="80"/>
                </a:cubicBezTo>
                <a:cubicBezTo>
                  <a:pt x="109" y="77"/>
                  <a:pt x="111" y="70"/>
                  <a:pt x="106" y="65"/>
                </a:cubicBezTo>
                <a:cubicBezTo>
                  <a:pt x="95" y="54"/>
                  <a:pt x="91" y="42"/>
                  <a:pt x="92" y="27"/>
                </a:cubicBezTo>
                <a:cubicBezTo>
                  <a:pt x="93" y="13"/>
                  <a:pt x="101" y="5"/>
                  <a:pt x="115" y="1"/>
                </a:cubicBezTo>
                <a:cubicBezTo>
                  <a:pt x="118" y="1"/>
                  <a:pt x="121" y="0"/>
                  <a:pt x="124" y="0"/>
                </a:cubicBezTo>
                <a:cubicBezTo>
                  <a:pt x="126" y="0"/>
                  <a:pt x="129" y="1"/>
                  <a:pt x="132" y="1"/>
                </a:cubicBezTo>
                <a:cubicBezTo>
                  <a:pt x="146" y="5"/>
                  <a:pt x="155" y="13"/>
                  <a:pt x="155" y="27"/>
                </a:cubicBezTo>
                <a:cubicBezTo>
                  <a:pt x="156" y="42"/>
                  <a:pt x="152" y="55"/>
                  <a:pt x="141" y="65"/>
                </a:cubicBezTo>
                <a:cubicBezTo>
                  <a:pt x="136" y="70"/>
                  <a:pt x="138" y="77"/>
                  <a:pt x="145" y="80"/>
                </a:cubicBezTo>
                <a:cubicBezTo>
                  <a:pt x="149" y="81"/>
                  <a:pt x="153" y="83"/>
                  <a:pt x="156" y="84"/>
                </a:cubicBezTo>
                <a:cubicBezTo>
                  <a:pt x="165" y="88"/>
                  <a:pt x="172" y="93"/>
                  <a:pt x="179" y="99"/>
                </a:cubicBezTo>
                <a:cubicBezTo>
                  <a:pt x="183" y="103"/>
                  <a:pt x="184" y="113"/>
                  <a:pt x="174" y="118"/>
                </a:cubicBezTo>
                <a:close/>
                <a:moveTo>
                  <a:pt x="237" y="107"/>
                </a:moveTo>
                <a:cubicBezTo>
                  <a:pt x="233" y="103"/>
                  <a:pt x="227" y="100"/>
                  <a:pt x="222" y="97"/>
                </a:cubicBezTo>
                <a:cubicBezTo>
                  <a:pt x="219" y="96"/>
                  <a:pt x="216" y="95"/>
                  <a:pt x="214" y="94"/>
                </a:cubicBezTo>
                <a:cubicBezTo>
                  <a:pt x="209" y="92"/>
                  <a:pt x="208" y="87"/>
                  <a:pt x="211" y="83"/>
                </a:cubicBezTo>
                <a:cubicBezTo>
                  <a:pt x="218" y="76"/>
                  <a:pt x="221" y="67"/>
                  <a:pt x="221" y="57"/>
                </a:cubicBezTo>
                <a:cubicBezTo>
                  <a:pt x="220" y="47"/>
                  <a:pt x="214" y="41"/>
                  <a:pt x="205" y="39"/>
                </a:cubicBezTo>
                <a:cubicBezTo>
                  <a:pt x="203" y="39"/>
                  <a:pt x="201" y="38"/>
                  <a:pt x="199" y="38"/>
                </a:cubicBezTo>
                <a:cubicBezTo>
                  <a:pt x="197" y="38"/>
                  <a:pt x="195" y="39"/>
                  <a:pt x="193" y="39"/>
                </a:cubicBezTo>
                <a:cubicBezTo>
                  <a:pt x="183" y="41"/>
                  <a:pt x="177" y="47"/>
                  <a:pt x="177" y="57"/>
                </a:cubicBezTo>
                <a:cubicBezTo>
                  <a:pt x="176" y="67"/>
                  <a:pt x="179" y="76"/>
                  <a:pt x="186" y="83"/>
                </a:cubicBezTo>
                <a:cubicBezTo>
                  <a:pt x="190" y="87"/>
                  <a:pt x="189" y="92"/>
                  <a:pt x="184" y="94"/>
                </a:cubicBezTo>
                <a:cubicBezTo>
                  <a:pt x="184" y="94"/>
                  <a:pt x="183" y="94"/>
                  <a:pt x="183" y="94"/>
                </a:cubicBezTo>
                <a:cubicBezTo>
                  <a:pt x="184" y="95"/>
                  <a:pt x="185" y="95"/>
                  <a:pt x="185" y="96"/>
                </a:cubicBezTo>
                <a:cubicBezTo>
                  <a:pt x="189" y="99"/>
                  <a:pt x="190" y="105"/>
                  <a:pt x="189" y="110"/>
                </a:cubicBezTo>
                <a:cubicBezTo>
                  <a:pt x="189" y="115"/>
                  <a:pt x="185" y="119"/>
                  <a:pt x="180" y="122"/>
                </a:cubicBezTo>
                <a:cubicBezTo>
                  <a:pt x="178" y="123"/>
                  <a:pt x="177" y="123"/>
                  <a:pt x="175" y="124"/>
                </a:cubicBezTo>
                <a:cubicBezTo>
                  <a:pt x="182" y="125"/>
                  <a:pt x="190" y="125"/>
                  <a:pt x="199" y="125"/>
                </a:cubicBezTo>
                <a:cubicBezTo>
                  <a:pt x="209" y="125"/>
                  <a:pt x="218" y="125"/>
                  <a:pt x="226" y="123"/>
                </a:cubicBezTo>
                <a:cubicBezTo>
                  <a:pt x="229" y="122"/>
                  <a:pt x="231" y="121"/>
                  <a:pt x="234" y="120"/>
                </a:cubicBezTo>
                <a:cubicBezTo>
                  <a:pt x="241" y="117"/>
                  <a:pt x="240" y="110"/>
                  <a:pt x="237" y="107"/>
                </a:cubicBezTo>
                <a:close/>
                <a:moveTo>
                  <a:pt x="57" y="110"/>
                </a:moveTo>
                <a:cubicBezTo>
                  <a:pt x="56" y="105"/>
                  <a:pt x="58" y="100"/>
                  <a:pt x="62" y="96"/>
                </a:cubicBezTo>
                <a:cubicBezTo>
                  <a:pt x="63" y="94"/>
                  <a:pt x="65" y="93"/>
                  <a:pt x="67" y="92"/>
                </a:cubicBezTo>
                <a:cubicBezTo>
                  <a:pt x="66" y="91"/>
                  <a:pt x="65" y="91"/>
                  <a:pt x="64" y="90"/>
                </a:cubicBezTo>
                <a:cubicBezTo>
                  <a:pt x="58" y="88"/>
                  <a:pt x="57" y="83"/>
                  <a:pt x="61" y="79"/>
                </a:cubicBezTo>
                <a:cubicBezTo>
                  <a:pt x="69" y="71"/>
                  <a:pt x="72" y="61"/>
                  <a:pt x="72" y="50"/>
                </a:cubicBezTo>
                <a:cubicBezTo>
                  <a:pt x="71" y="39"/>
                  <a:pt x="64" y="32"/>
                  <a:pt x="54" y="30"/>
                </a:cubicBezTo>
                <a:cubicBezTo>
                  <a:pt x="52" y="29"/>
                  <a:pt x="49" y="29"/>
                  <a:pt x="47" y="29"/>
                </a:cubicBezTo>
                <a:cubicBezTo>
                  <a:pt x="45" y="29"/>
                  <a:pt x="43" y="29"/>
                  <a:pt x="40" y="30"/>
                </a:cubicBezTo>
                <a:cubicBezTo>
                  <a:pt x="30" y="32"/>
                  <a:pt x="23" y="39"/>
                  <a:pt x="23" y="50"/>
                </a:cubicBezTo>
                <a:cubicBezTo>
                  <a:pt x="22" y="61"/>
                  <a:pt x="25" y="71"/>
                  <a:pt x="33" y="79"/>
                </a:cubicBezTo>
                <a:cubicBezTo>
                  <a:pt x="37" y="83"/>
                  <a:pt x="36" y="88"/>
                  <a:pt x="31" y="90"/>
                </a:cubicBezTo>
                <a:cubicBezTo>
                  <a:pt x="28" y="91"/>
                  <a:pt x="25" y="92"/>
                  <a:pt x="22" y="94"/>
                </a:cubicBezTo>
                <a:cubicBezTo>
                  <a:pt x="16" y="97"/>
                  <a:pt x="10" y="100"/>
                  <a:pt x="5" y="105"/>
                </a:cubicBezTo>
                <a:cubicBezTo>
                  <a:pt x="0" y="110"/>
                  <a:pt x="0" y="116"/>
                  <a:pt x="8" y="120"/>
                </a:cubicBezTo>
                <a:cubicBezTo>
                  <a:pt x="11" y="121"/>
                  <a:pt x="14" y="122"/>
                  <a:pt x="17" y="123"/>
                </a:cubicBezTo>
                <a:cubicBezTo>
                  <a:pt x="26" y="125"/>
                  <a:pt x="35" y="125"/>
                  <a:pt x="47" y="125"/>
                </a:cubicBezTo>
                <a:cubicBezTo>
                  <a:pt x="57" y="125"/>
                  <a:pt x="64" y="125"/>
                  <a:pt x="72" y="124"/>
                </a:cubicBezTo>
                <a:cubicBezTo>
                  <a:pt x="70" y="123"/>
                  <a:pt x="69" y="123"/>
                  <a:pt x="68" y="122"/>
                </a:cubicBezTo>
                <a:cubicBezTo>
                  <a:pt x="62" y="119"/>
                  <a:pt x="58" y="115"/>
                  <a:pt x="57" y="1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20524" name="Google Shape;232;p16">
            <a:extLst>
              <a:ext uri="{FF2B5EF4-FFF2-40B4-BE49-F238E27FC236}">
                <a16:creationId xmlns:a16="http://schemas.microsoft.com/office/drawing/2014/main" id="{582E8BAA-8309-4BEB-94A1-3495C4018083}"/>
              </a:ext>
            </a:extLst>
          </p:cNvPr>
          <p:cNvSpPr>
            <a:spLocks/>
          </p:cNvSpPr>
          <p:nvPr/>
        </p:nvSpPr>
        <p:spPr bwMode="auto">
          <a:xfrm>
            <a:off x="6902450" y="3251200"/>
            <a:ext cx="596900" cy="536575"/>
          </a:xfrm>
          <a:custGeom>
            <a:avLst/>
            <a:gdLst>
              <a:gd name="T0" fmla="*/ 371655 w 159"/>
              <a:gd name="T1" fmla="*/ 71293 h 143"/>
              <a:gd name="T2" fmla="*/ 266540 w 159"/>
              <a:gd name="T3" fmla="*/ 33770 h 143"/>
              <a:gd name="T4" fmla="*/ 191458 w 159"/>
              <a:gd name="T5" fmla="*/ 71293 h 143"/>
              <a:gd name="T6" fmla="*/ 341622 w 159"/>
              <a:gd name="T7" fmla="*/ 0 h 143"/>
              <a:gd name="T8" fmla="*/ 90098 w 159"/>
              <a:gd name="T9" fmla="*/ 296430 h 143"/>
              <a:gd name="T10" fmla="*/ 240262 w 159"/>
              <a:gd name="T11" fmla="*/ 277668 h 143"/>
              <a:gd name="T12" fmla="*/ 326606 w 159"/>
              <a:gd name="T13" fmla="*/ 247650 h 143"/>
              <a:gd name="T14" fmla="*/ 356638 w 159"/>
              <a:gd name="T15" fmla="*/ 296430 h 143"/>
              <a:gd name="T16" fmla="*/ 596900 w 159"/>
              <a:gd name="T17" fmla="*/ 213880 h 143"/>
              <a:gd name="T18" fmla="*/ 525572 w 159"/>
              <a:gd name="T19" fmla="*/ 86302 h 143"/>
              <a:gd name="T20" fmla="*/ 476769 w 159"/>
              <a:gd name="T21" fmla="*/ 86302 h 143"/>
              <a:gd name="T22" fmla="*/ 427966 w 159"/>
              <a:gd name="T23" fmla="*/ 86302 h 143"/>
              <a:gd name="T24" fmla="*/ 367901 w 159"/>
              <a:gd name="T25" fmla="*/ 86302 h 143"/>
              <a:gd name="T26" fmla="*/ 187704 w 159"/>
              <a:gd name="T27" fmla="*/ 86302 h 143"/>
              <a:gd name="T28" fmla="*/ 112623 w 159"/>
              <a:gd name="T29" fmla="*/ 86302 h 143"/>
              <a:gd name="T30" fmla="*/ 71328 w 159"/>
              <a:gd name="T31" fmla="*/ 86302 h 143"/>
              <a:gd name="T32" fmla="*/ 0 w 159"/>
              <a:gd name="T33" fmla="*/ 213880 h 143"/>
              <a:gd name="T34" fmla="*/ 506802 w 159"/>
              <a:gd name="T35" fmla="*/ 322695 h 143"/>
              <a:gd name="T36" fmla="*/ 356638 w 159"/>
              <a:gd name="T37" fmla="*/ 345209 h 143"/>
              <a:gd name="T38" fmla="*/ 270294 w 159"/>
              <a:gd name="T39" fmla="*/ 371475 h 143"/>
              <a:gd name="T40" fmla="*/ 240262 w 159"/>
              <a:gd name="T41" fmla="*/ 322695 h 143"/>
              <a:gd name="T42" fmla="*/ 0 w 159"/>
              <a:gd name="T43" fmla="*/ 270164 h 143"/>
              <a:gd name="T44" fmla="*/ 71328 w 159"/>
              <a:gd name="T45" fmla="*/ 536575 h 143"/>
              <a:gd name="T46" fmla="*/ 112623 w 159"/>
              <a:gd name="T47" fmla="*/ 536575 h 143"/>
              <a:gd name="T48" fmla="*/ 454245 w 159"/>
              <a:gd name="T49" fmla="*/ 536575 h 143"/>
              <a:gd name="T50" fmla="*/ 491786 w 159"/>
              <a:gd name="T51" fmla="*/ 536575 h 143"/>
              <a:gd name="T52" fmla="*/ 596900 w 159"/>
              <a:gd name="T53" fmla="*/ 454025 h 143"/>
              <a:gd name="T54" fmla="*/ 506802 w 159"/>
              <a:gd name="T55" fmla="*/ 322695 h 143"/>
              <a:gd name="T56" fmla="*/ 270294 w 159"/>
              <a:gd name="T57" fmla="*/ 270164 h 143"/>
              <a:gd name="T58" fmla="*/ 259032 w 159"/>
              <a:gd name="T59" fmla="*/ 292677 h 143"/>
              <a:gd name="T60" fmla="*/ 259032 w 159"/>
              <a:gd name="T61" fmla="*/ 318943 h 143"/>
              <a:gd name="T62" fmla="*/ 259032 w 159"/>
              <a:gd name="T63" fmla="*/ 341457 h 143"/>
              <a:gd name="T64" fmla="*/ 326606 w 159"/>
              <a:gd name="T65" fmla="*/ 352714 h 143"/>
              <a:gd name="T66" fmla="*/ 334114 w 159"/>
              <a:gd name="T67" fmla="*/ 326448 h 143"/>
              <a:gd name="T68" fmla="*/ 334114 w 159"/>
              <a:gd name="T69" fmla="*/ 300182 h 143"/>
              <a:gd name="T70" fmla="*/ 334114 w 159"/>
              <a:gd name="T71" fmla="*/ 281420 h 143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159" h="143" extrusionOk="0">
                <a:moveTo>
                  <a:pt x="108" y="19"/>
                </a:moveTo>
                <a:cubicBezTo>
                  <a:pt x="99" y="19"/>
                  <a:pt x="99" y="19"/>
                  <a:pt x="99" y="19"/>
                </a:cubicBezTo>
                <a:cubicBezTo>
                  <a:pt x="98" y="13"/>
                  <a:pt x="94" y="9"/>
                  <a:pt x="88" y="9"/>
                </a:cubicBezTo>
                <a:cubicBezTo>
                  <a:pt x="71" y="9"/>
                  <a:pt x="71" y="9"/>
                  <a:pt x="71" y="9"/>
                </a:cubicBezTo>
                <a:cubicBezTo>
                  <a:pt x="65" y="9"/>
                  <a:pt x="61" y="13"/>
                  <a:pt x="60" y="19"/>
                </a:cubicBezTo>
                <a:cubicBezTo>
                  <a:pt x="51" y="19"/>
                  <a:pt x="51" y="19"/>
                  <a:pt x="51" y="19"/>
                </a:cubicBezTo>
                <a:cubicBezTo>
                  <a:pt x="51" y="9"/>
                  <a:pt x="59" y="0"/>
                  <a:pt x="68" y="0"/>
                </a:cubicBezTo>
                <a:cubicBezTo>
                  <a:pt x="91" y="0"/>
                  <a:pt x="91" y="0"/>
                  <a:pt x="91" y="0"/>
                </a:cubicBezTo>
                <a:cubicBezTo>
                  <a:pt x="100" y="0"/>
                  <a:pt x="108" y="9"/>
                  <a:pt x="108" y="19"/>
                </a:cubicBezTo>
                <a:close/>
                <a:moveTo>
                  <a:pt x="24" y="79"/>
                </a:moveTo>
                <a:cubicBezTo>
                  <a:pt x="64" y="79"/>
                  <a:pt x="64" y="79"/>
                  <a:pt x="64" y="79"/>
                </a:cubicBezTo>
                <a:cubicBezTo>
                  <a:pt x="64" y="74"/>
                  <a:pt x="64" y="74"/>
                  <a:pt x="64" y="74"/>
                </a:cubicBezTo>
                <a:cubicBezTo>
                  <a:pt x="64" y="69"/>
                  <a:pt x="68" y="66"/>
                  <a:pt x="72" y="66"/>
                </a:cubicBezTo>
                <a:cubicBezTo>
                  <a:pt x="87" y="66"/>
                  <a:pt x="87" y="66"/>
                  <a:pt x="87" y="66"/>
                </a:cubicBezTo>
                <a:cubicBezTo>
                  <a:pt x="91" y="66"/>
                  <a:pt x="95" y="69"/>
                  <a:pt x="95" y="74"/>
                </a:cubicBezTo>
                <a:cubicBezTo>
                  <a:pt x="95" y="79"/>
                  <a:pt x="95" y="79"/>
                  <a:pt x="95" y="79"/>
                </a:cubicBezTo>
                <a:cubicBezTo>
                  <a:pt x="135" y="79"/>
                  <a:pt x="135" y="79"/>
                  <a:pt x="135" y="79"/>
                </a:cubicBezTo>
                <a:cubicBezTo>
                  <a:pt x="147" y="79"/>
                  <a:pt x="157" y="70"/>
                  <a:pt x="159" y="57"/>
                </a:cubicBezTo>
                <a:cubicBezTo>
                  <a:pt x="159" y="44"/>
                  <a:pt x="159" y="44"/>
                  <a:pt x="159" y="44"/>
                </a:cubicBezTo>
                <a:cubicBezTo>
                  <a:pt x="159" y="33"/>
                  <a:pt x="150" y="23"/>
                  <a:pt x="140" y="23"/>
                </a:cubicBezTo>
                <a:cubicBezTo>
                  <a:pt x="131" y="23"/>
                  <a:pt x="131" y="23"/>
                  <a:pt x="131" y="23"/>
                </a:cubicBezTo>
                <a:cubicBezTo>
                  <a:pt x="127" y="23"/>
                  <a:pt x="127" y="23"/>
                  <a:pt x="127" y="23"/>
                </a:cubicBezTo>
                <a:cubicBezTo>
                  <a:pt x="121" y="23"/>
                  <a:pt x="121" y="23"/>
                  <a:pt x="121" y="23"/>
                </a:cubicBezTo>
                <a:cubicBezTo>
                  <a:pt x="114" y="23"/>
                  <a:pt x="114" y="23"/>
                  <a:pt x="114" y="23"/>
                </a:cubicBezTo>
                <a:cubicBezTo>
                  <a:pt x="109" y="23"/>
                  <a:pt x="109" y="23"/>
                  <a:pt x="109" y="23"/>
                </a:cubicBezTo>
                <a:cubicBezTo>
                  <a:pt x="98" y="23"/>
                  <a:pt x="98" y="23"/>
                  <a:pt x="98" y="23"/>
                </a:cubicBezTo>
                <a:cubicBezTo>
                  <a:pt x="61" y="23"/>
                  <a:pt x="61" y="23"/>
                  <a:pt x="61" y="23"/>
                </a:cubicBezTo>
                <a:cubicBezTo>
                  <a:pt x="50" y="23"/>
                  <a:pt x="50" y="23"/>
                  <a:pt x="50" y="23"/>
                </a:cubicBezTo>
                <a:cubicBezTo>
                  <a:pt x="37" y="23"/>
                  <a:pt x="37" y="23"/>
                  <a:pt x="37" y="23"/>
                </a:cubicBezTo>
                <a:cubicBezTo>
                  <a:pt x="30" y="23"/>
                  <a:pt x="30" y="23"/>
                  <a:pt x="30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19" y="23"/>
                  <a:pt x="19" y="23"/>
                  <a:pt x="19" y="23"/>
                </a:cubicBezTo>
                <a:cubicBezTo>
                  <a:pt x="9" y="23"/>
                  <a:pt x="0" y="33"/>
                  <a:pt x="0" y="44"/>
                </a:cubicBezTo>
                <a:cubicBezTo>
                  <a:pt x="0" y="57"/>
                  <a:pt x="0" y="57"/>
                  <a:pt x="0" y="57"/>
                </a:cubicBezTo>
                <a:cubicBezTo>
                  <a:pt x="2" y="70"/>
                  <a:pt x="12" y="79"/>
                  <a:pt x="24" y="79"/>
                </a:cubicBezTo>
                <a:close/>
                <a:moveTo>
                  <a:pt x="135" y="86"/>
                </a:moveTo>
                <a:cubicBezTo>
                  <a:pt x="95" y="86"/>
                  <a:pt x="95" y="86"/>
                  <a:pt x="95" y="86"/>
                </a:cubicBezTo>
                <a:cubicBezTo>
                  <a:pt x="95" y="92"/>
                  <a:pt x="95" y="92"/>
                  <a:pt x="95" y="92"/>
                </a:cubicBezTo>
                <a:cubicBezTo>
                  <a:pt x="95" y="96"/>
                  <a:pt x="91" y="99"/>
                  <a:pt x="87" y="99"/>
                </a:cubicBezTo>
                <a:cubicBezTo>
                  <a:pt x="72" y="99"/>
                  <a:pt x="72" y="99"/>
                  <a:pt x="72" y="99"/>
                </a:cubicBezTo>
                <a:cubicBezTo>
                  <a:pt x="68" y="99"/>
                  <a:pt x="64" y="96"/>
                  <a:pt x="64" y="92"/>
                </a:cubicBezTo>
                <a:cubicBezTo>
                  <a:pt x="64" y="86"/>
                  <a:pt x="64" y="86"/>
                  <a:pt x="64" y="86"/>
                </a:cubicBezTo>
                <a:cubicBezTo>
                  <a:pt x="24" y="86"/>
                  <a:pt x="24" y="86"/>
                  <a:pt x="24" y="86"/>
                </a:cubicBezTo>
                <a:cubicBezTo>
                  <a:pt x="14" y="86"/>
                  <a:pt x="6" y="80"/>
                  <a:pt x="0" y="72"/>
                </a:cubicBezTo>
                <a:cubicBezTo>
                  <a:pt x="0" y="121"/>
                  <a:pt x="0" y="121"/>
                  <a:pt x="0" y="121"/>
                </a:cubicBezTo>
                <a:cubicBezTo>
                  <a:pt x="0" y="133"/>
                  <a:pt x="9" y="143"/>
                  <a:pt x="19" y="143"/>
                </a:cubicBezTo>
                <a:cubicBezTo>
                  <a:pt x="25" y="143"/>
                  <a:pt x="25" y="143"/>
                  <a:pt x="25" y="143"/>
                </a:cubicBezTo>
                <a:cubicBezTo>
                  <a:pt x="30" y="143"/>
                  <a:pt x="30" y="143"/>
                  <a:pt x="30" y="143"/>
                </a:cubicBezTo>
                <a:cubicBezTo>
                  <a:pt x="37" y="143"/>
                  <a:pt x="37" y="143"/>
                  <a:pt x="37" y="143"/>
                </a:cubicBezTo>
                <a:cubicBezTo>
                  <a:pt x="121" y="143"/>
                  <a:pt x="121" y="143"/>
                  <a:pt x="121" y="143"/>
                </a:cubicBezTo>
                <a:cubicBezTo>
                  <a:pt x="127" y="143"/>
                  <a:pt x="127" y="143"/>
                  <a:pt x="127" y="143"/>
                </a:cubicBezTo>
                <a:cubicBezTo>
                  <a:pt x="131" y="143"/>
                  <a:pt x="131" y="143"/>
                  <a:pt x="131" y="143"/>
                </a:cubicBezTo>
                <a:cubicBezTo>
                  <a:pt x="140" y="143"/>
                  <a:pt x="140" y="143"/>
                  <a:pt x="140" y="143"/>
                </a:cubicBezTo>
                <a:cubicBezTo>
                  <a:pt x="150" y="143"/>
                  <a:pt x="159" y="133"/>
                  <a:pt x="159" y="121"/>
                </a:cubicBezTo>
                <a:cubicBezTo>
                  <a:pt x="159" y="72"/>
                  <a:pt x="159" y="72"/>
                  <a:pt x="159" y="72"/>
                </a:cubicBezTo>
                <a:cubicBezTo>
                  <a:pt x="153" y="80"/>
                  <a:pt x="145" y="86"/>
                  <a:pt x="135" y="86"/>
                </a:cubicBezTo>
                <a:close/>
                <a:moveTo>
                  <a:pt x="87" y="72"/>
                </a:moveTo>
                <a:cubicBezTo>
                  <a:pt x="72" y="72"/>
                  <a:pt x="72" y="72"/>
                  <a:pt x="72" y="72"/>
                </a:cubicBezTo>
                <a:cubicBezTo>
                  <a:pt x="71" y="72"/>
                  <a:pt x="69" y="73"/>
                  <a:pt x="69" y="75"/>
                </a:cubicBezTo>
                <a:cubicBezTo>
                  <a:pt x="69" y="78"/>
                  <a:pt x="69" y="78"/>
                  <a:pt x="69" y="78"/>
                </a:cubicBezTo>
                <a:cubicBezTo>
                  <a:pt x="69" y="80"/>
                  <a:pt x="69" y="80"/>
                  <a:pt x="69" y="80"/>
                </a:cubicBezTo>
                <a:cubicBezTo>
                  <a:pt x="69" y="85"/>
                  <a:pt x="69" y="85"/>
                  <a:pt x="69" y="85"/>
                </a:cubicBezTo>
                <a:cubicBezTo>
                  <a:pt x="69" y="87"/>
                  <a:pt x="69" y="87"/>
                  <a:pt x="69" y="87"/>
                </a:cubicBezTo>
                <a:cubicBezTo>
                  <a:pt x="69" y="91"/>
                  <a:pt x="69" y="91"/>
                  <a:pt x="69" y="91"/>
                </a:cubicBezTo>
                <a:cubicBezTo>
                  <a:pt x="69" y="93"/>
                  <a:pt x="71" y="94"/>
                  <a:pt x="72" y="94"/>
                </a:cubicBezTo>
                <a:cubicBezTo>
                  <a:pt x="87" y="94"/>
                  <a:pt x="87" y="94"/>
                  <a:pt x="87" y="94"/>
                </a:cubicBezTo>
                <a:cubicBezTo>
                  <a:pt x="88" y="94"/>
                  <a:pt x="89" y="93"/>
                  <a:pt x="89" y="91"/>
                </a:cubicBezTo>
                <a:cubicBezTo>
                  <a:pt x="89" y="87"/>
                  <a:pt x="89" y="87"/>
                  <a:pt x="89" y="87"/>
                </a:cubicBezTo>
                <a:cubicBezTo>
                  <a:pt x="89" y="85"/>
                  <a:pt x="89" y="85"/>
                  <a:pt x="89" y="85"/>
                </a:cubicBezTo>
                <a:cubicBezTo>
                  <a:pt x="89" y="80"/>
                  <a:pt x="89" y="80"/>
                  <a:pt x="89" y="80"/>
                </a:cubicBezTo>
                <a:cubicBezTo>
                  <a:pt x="89" y="78"/>
                  <a:pt x="89" y="78"/>
                  <a:pt x="89" y="78"/>
                </a:cubicBezTo>
                <a:cubicBezTo>
                  <a:pt x="89" y="75"/>
                  <a:pt x="89" y="75"/>
                  <a:pt x="89" y="75"/>
                </a:cubicBezTo>
                <a:cubicBezTo>
                  <a:pt x="89" y="73"/>
                  <a:pt x="88" y="72"/>
                  <a:pt x="87" y="7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20525" name="Google Shape;233;p16">
            <a:extLst>
              <a:ext uri="{FF2B5EF4-FFF2-40B4-BE49-F238E27FC236}">
                <a16:creationId xmlns:a16="http://schemas.microsoft.com/office/drawing/2014/main" id="{F7A64B9F-E493-4830-B3B9-0AADD3866273}"/>
              </a:ext>
            </a:extLst>
          </p:cNvPr>
          <p:cNvSpPr>
            <a:spLocks/>
          </p:cNvSpPr>
          <p:nvPr/>
        </p:nvSpPr>
        <p:spPr bwMode="auto">
          <a:xfrm>
            <a:off x="4770438" y="3352800"/>
            <a:ext cx="622300" cy="382588"/>
          </a:xfrm>
          <a:custGeom>
            <a:avLst/>
            <a:gdLst>
              <a:gd name="T0" fmla="*/ 554822 w 166"/>
              <a:gd name="T1" fmla="*/ 0 h 102"/>
              <a:gd name="T2" fmla="*/ 67478 w 166"/>
              <a:gd name="T3" fmla="*/ 0 h 102"/>
              <a:gd name="T4" fmla="*/ 0 w 166"/>
              <a:gd name="T5" fmla="*/ 71266 h 102"/>
              <a:gd name="T6" fmla="*/ 0 w 166"/>
              <a:gd name="T7" fmla="*/ 315072 h 102"/>
              <a:gd name="T8" fmla="*/ 67478 w 166"/>
              <a:gd name="T9" fmla="*/ 382588 h 102"/>
              <a:gd name="T10" fmla="*/ 554822 w 166"/>
              <a:gd name="T11" fmla="*/ 382588 h 102"/>
              <a:gd name="T12" fmla="*/ 622300 w 166"/>
              <a:gd name="T13" fmla="*/ 315072 h 102"/>
              <a:gd name="T14" fmla="*/ 622300 w 166"/>
              <a:gd name="T15" fmla="*/ 71266 h 102"/>
              <a:gd name="T16" fmla="*/ 554822 w 166"/>
              <a:gd name="T17" fmla="*/ 0 h 102"/>
              <a:gd name="T18" fmla="*/ 592310 w 166"/>
              <a:gd name="T19" fmla="*/ 341329 h 102"/>
              <a:gd name="T20" fmla="*/ 588561 w 166"/>
              <a:gd name="T21" fmla="*/ 345079 h 102"/>
              <a:gd name="T22" fmla="*/ 573566 w 166"/>
              <a:gd name="T23" fmla="*/ 345079 h 102"/>
              <a:gd name="T24" fmla="*/ 408619 w 166"/>
              <a:gd name="T25" fmla="*/ 210048 h 102"/>
              <a:gd name="T26" fmla="*/ 322396 w 166"/>
              <a:gd name="T27" fmla="*/ 277564 h 102"/>
              <a:gd name="T28" fmla="*/ 311150 w 166"/>
              <a:gd name="T29" fmla="*/ 281315 h 102"/>
              <a:gd name="T30" fmla="*/ 311150 w 166"/>
              <a:gd name="T31" fmla="*/ 281315 h 102"/>
              <a:gd name="T32" fmla="*/ 311150 w 166"/>
              <a:gd name="T33" fmla="*/ 281315 h 102"/>
              <a:gd name="T34" fmla="*/ 299904 w 166"/>
              <a:gd name="T35" fmla="*/ 277564 h 102"/>
              <a:gd name="T36" fmla="*/ 213681 w 166"/>
              <a:gd name="T37" fmla="*/ 210048 h 102"/>
              <a:gd name="T38" fmla="*/ 48734 w 166"/>
              <a:gd name="T39" fmla="*/ 345079 h 102"/>
              <a:gd name="T40" fmla="*/ 33739 w 166"/>
              <a:gd name="T41" fmla="*/ 345079 h 102"/>
              <a:gd name="T42" fmla="*/ 29990 w 166"/>
              <a:gd name="T43" fmla="*/ 341329 h 102"/>
              <a:gd name="T44" fmla="*/ 33739 w 166"/>
              <a:gd name="T45" fmla="*/ 326325 h 102"/>
              <a:gd name="T46" fmla="*/ 191189 w 166"/>
              <a:gd name="T47" fmla="*/ 191294 h 102"/>
              <a:gd name="T48" fmla="*/ 41237 w 166"/>
              <a:gd name="T49" fmla="*/ 75017 h 102"/>
              <a:gd name="T50" fmla="*/ 37488 w 166"/>
              <a:gd name="T51" fmla="*/ 56263 h 102"/>
              <a:gd name="T52" fmla="*/ 37488 w 166"/>
              <a:gd name="T53" fmla="*/ 52512 h 102"/>
              <a:gd name="T54" fmla="*/ 56232 w 166"/>
              <a:gd name="T55" fmla="*/ 52512 h 102"/>
              <a:gd name="T56" fmla="*/ 311150 w 166"/>
              <a:gd name="T57" fmla="*/ 251308 h 102"/>
              <a:gd name="T58" fmla="*/ 562319 w 166"/>
              <a:gd name="T59" fmla="*/ 52512 h 102"/>
              <a:gd name="T60" fmla="*/ 581063 w 166"/>
              <a:gd name="T61" fmla="*/ 52512 h 102"/>
              <a:gd name="T62" fmla="*/ 584812 w 166"/>
              <a:gd name="T63" fmla="*/ 56263 h 102"/>
              <a:gd name="T64" fmla="*/ 581063 w 166"/>
              <a:gd name="T65" fmla="*/ 75017 h 102"/>
              <a:gd name="T66" fmla="*/ 431111 w 166"/>
              <a:gd name="T67" fmla="*/ 191294 h 102"/>
              <a:gd name="T68" fmla="*/ 588561 w 166"/>
              <a:gd name="T69" fmla="*/ 326325 h 102"/>
              <a:gd name="T70" fmla="*/ 592310 w 166"/>
              <a:gd name="T71" fmla="*/ 341329 h 102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166" h="102" extrusionOk="0">
                <a:moveTo>
                  <a:pt x="148" y="0"/>
                </a:moveTo>
                <a:cubicBezTo>
                  <a:pt x="18" y="0"/>
                  <a:pt x="18" y="0"/>
                  <a:pt x="18" y="0"/>
                </a:cubicBezTo>
                <a:cubicBezTo>
                  <a:pt x="8" y="0"/>
                  <a:pt x="0" y="8"/>
                  <a:pt x="0" y="19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94"/>
                  <a:pt x="8" y="102"/>
                  <a:pt x="18" y="102"/>
                </a:cubicBezTo>
                <a:cubicBezTo>
                  <a:pt x="148" y="102"/>
                  <a:pt x="148" y="102"/>
                  <a:pt x="148" y="102"/>
                </a:cubicBezTo>
                <a:cubicBezTo>
                  <a:pt x="158" y="102"/>
                  <a:pt x="166" y="94"/>
                  <a:pt x="166" y="84"/>
                </a:cubicBezTo>
                <a:cubicBezTo>
                  <a:pt x="166" y="19"/>
                  <a:pt x="166" y="19"/>
                  <a:pt x="166" y="19"/>
                </a:cubicBezTo>
                <a:cubicBezTo>
                  <a:pt x="166" y="8"/>
                  <a:pt x="158" y="0"/>
                  <a:pt x="148" y="0"/>
                </a:cubicBezTo>
                <a:close/>
                <a:moveTo>
                  <a:pt x="158" y="91"/>
                </a:moveTo>
                <a:cubicBezTo>
                  <a:pt x="157" y="92"/>
                  <a:pt x="157" y="92"/>
                  <a:pt x="157" y="92"/>
                </a:cubicBezTo>
                <a:cubicBezTo>
                  <a:pt x="156" y="93"/>
                  <a:pt x="154" y="93"/>
                  <a:pt x="153" y="92"/>
                </a:cubicBezTo>
                <a:cubicBezTo>
                  <a:pt x="109" y="56"/>
                  <a:pt x="109" y="56"/>
                  <a:pt x="109" y="56"/>
                </a:cubicBezTo>
                <a:cubicBezTo>
                  <a:pt x="86" y="74"/>
                  <a:pt x="86" y="74"/>
                  <a:pt x="86" y="74"/>
                </a:cubicBezTo>
                <a:cubicBezTo>
                  <a:pt x="85" y="74"/>
                  <a:pt x="84" y="75"/>
                  <a:pt x="83" y="75"/>
                </a:cubicBezTo>
                <a:cubicBezTo>
                  <a:pt x="83" y="75"/>
                  <a:pt x="83" y="75"/>
                  <a:pt x="83" y="75"/>
                </a:cubicBezTo>
                <a:cubicBezTo>
                  <a:pt x="83" y="75"/>
                  <a:pt x="83" y="75"/>
                  <a:pt x="83" y="75"/>
                </a:cubicBezTo>
                <a:cubicBezTo>
                  <a:pt x="82" y="75"/>
                  <a:pt x="81" y="74"/>
                  <a:pt x="80" y="74"/>
                </a:cubicBezTo>
                <a:cubicBezTo>
                  <a:pt x="57" y="56"/>
                  <a:pt x="57" y="56"/>
                  <a:pt x="57" y="56"/>
                </a:cubicBezTo>
                <a:cubicBezTo>
                  <a:pt x="13" y="92"/>
                  <a:pt x="13" y="92"/>
                  <a:pt x="13" y="92"/>
                </a:cubicBezTo>
                <a:cubicBezTo>
                  <a:pt x="12" y="93"/>
                  <a:pt x="10" y="93"/>
                  <a:pt x="9" y="92"/>
                </a:cubicBezTo>
                <a:cubicBezTo>
                  <a:pt x="8" y="91"/>
                  <a:pt x="8" y="91"/>
                  <a:pt x="8" y="91"/>
                </a:cubicBezTo>
                <a:cubicBezTo>
                  <a:pt x="7" y="89"/>
                  <a:pt x="7" y="88"/>
                  <a:pt x="9" y="87"/>
                </a:cubicBezTo>
                <a:cubicBezTo>
                  <a:pt x="51" y="51"/>
                  <a:pt x="51" y="51"/>
                  <a:pt x="51" y="51"/>
                </a:cubicBezTo>
                <a:cubicBezTo>
                  <a:pt x="11" y="20"/>
                  <a:pt x="11" y="20"/>
                  <a:pt x="11" y="20"/>
                </a:cubicBezTo>
                <a:cubicBezTo>
                  <a:pt x="9" y="19"/>
                  <a:pt x="9" y="16"/>
                  <a:pt x="10" y="15"/>
                </a:cubicBezTo>
                <a:cubicBezTo>
                  <a:pt x="10" y="14"/>
                  <a:pt x="10" y="14"/>
                  <a:pt x="10" y="14"/>
                </a:cubicBezTo>
                <a:cubicBezTo>
                  <a:pt x="11" y="13"/>
                  <a:pt x="14" y="13"/>
                  <a:pt x="15" y="14"/>
                </a:cubicBezTo>
                <a:cubicBezTo>
                  <a:pt x="83" y="67"/>
                  <a:pt x="83" y="67"/>
                  <a:pt x="83" y="67"/>
                </a:cubicBezTo>
                <a:cubicBezTo>
                  <a:pt x="150" y="14"/>
                  <a:pt x="150" y="14"/>
                  <a:pt x="150" y="14"/>
                </a:cubicBezTo>
                <a:cubicBezTo>
                  <a:pt x="152" y="13"/>
                  <a:pt x="154" y="13"/>
                  <a:pt x="155" y="14"/>
                </a:cubicBezTo>
                <a:cubicBezTo>
                  <a:pt x="156" y="15"/>
                  <a:pt x="156" y="15"/>
                  <a:pt x="156" y="15"/>
                </a:cubicBezTo>
                <a:cubicBezTo>
                  <a:pt x="157" y="16"/>
                  <a:pt x="157" y="19"/>
                  <a:pt x="155" y="20"/>
                </a:cubicBezTo>
                <a:cubicBezTo>
                  <a:pt x="115" y="51"/>
                  <a:pt x="115" y="51"/>
                  <a:pt x="115" y="51"/>
                </a:cubicBezTo>
                <a:cubicBezTo>
                  <a:pt x="157" y="87"/>
                  <a:pt x="157" y="87"/>
                  <a:pt x="157" y="87"/>
                </a:cubicBezTo>
                <a:cubicBezTo>
                  <a:pt x="159" y="88"/>
                  <a:pt x="159" y="89"/>
                  <a:pt x="158" y="9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20526" name="Google Shape;234;p16">
            <a:extLst>
              <a:ext uri="{FF2B5EF4-FFF2-40B4-BE49-F238E27FC236}">
                <a16:creationId xmlns:a16="http://schemas.microsoft.com/office/drawing/2014/main" id="{2485DD97-804E-460F-B200-9111D6F5C850}"/>
              </a:ext>
            </a:extLst>
          </p:cNvPr>
          <p:cNvSpPr>
            <a:spLocks/>
          </p:cNvSpPr>
          <p:nvPr/>
        </p:nvSpPr>
        <p:spPr bwMode="auto">
          <a:xfrm>
            <a:off x="6913563" y="5368925"/>
            <a:ext cx="574675" cy="568325"/>
          </a:xfrm>
          <a:custGeom>
            <a:avLst/>
            <a:gdLst>
              <a:gd name="T0" fmla="*/ 7512 w 153"/>
              <a:gd name="T1" fmla="*/ 331209 h 151"/>
              <a:gd name="T2" fmla="*/ 56341 w 153"/>
              <a:gd name="T3" fmla="*/ 120440 h 151"/>
              <a:gd name="T4" fmla="*/ 240387 w 153"/>
              <a:gd name="T5" fmla="*/ 3764 h 151"/>
              <a:gd name="T6" fmla="*/ 334288 w 153"/>
              <a:gd name="T7" fmla="*/ 71511 h 151"/>
              <a:gd name="T8" fmla="*/ 262923 w 153"/>
              <a:gd name="T9" fmla="*/ 135495 h 151"/>
              <a:gd name="T10" fmla="*/ 142730 w 153"/>
              <a:gd name="T11" fmla="*/ 331209 h 151"/>
              <a:gd name="T12" fmla="*/ 86389 w 153"/>
              <a:gd name="T13" fmla="*/ 319918 h 151"/>
              <a:gd name="T14" fmla="*/ 45073 w 153"/>
              <a:gd name="T15" fmla="*/ 342500 h 151"/>
              <a:gd name="T16" fmla="*/ 18780 w 153"/>
              <a:gd name="T17" fmla="*/ 376374 h 151"/>
              <a:gd name="T18" fmla="*/ 11268 w 153"/>
              <a:gd name="T19" fmla="*/ 353792 h 151"/>
              <a:gd name="T20" fmla="*/ 424433 w 153"/>
              <a:gd name="T21" fmla="*/ 470468 h 151"/>
              <a:gd name="T22" fmla="*/ 401897 w 153"/>
              <a:gd name="T23" fmla="*/ 387665 h 151"/>
              <a:gd name="T24" fmla="*/ 394385 w 153"/>
              <a:gd name="T25" fmla="*/ 395193 h 151"/>
              <a:gd name="T26" fmla="*/ 383117 w 153"/>
              <a:gd name="T27" fmla="*/ 402720 h 151"/>
              <a:gd name="T28" fmla="*/ 368092 w 153"/>
              <a:gd name="T29" fmla="*/ 414012 h 151"/>
              <a:gd name="T30" fmla="*/ 353068 w 153"/>
              <a:gd name="T31" fmla="*/ 421539 h 151"/>
              <a:gd name="T32" fmla="*/ 334288 w 153"/>
              <a:gd name="T33" fmla="*/ 429067 h 151"/>
              <a:gd name="T34" fmla="*/ 311752 w 153"/>
              <a:gd name="T35" fmla="*/ 436594 h 151"/>
              <a:gd name="T36" fmla="*/ 289216 w 153"/>
              <a:gd name="T37" fmla="*/ 436594 h 151"/>
              <a:gd name="T38" fmla="*/ 266679 w 153"/>
              <a:gd name="T39" fmla="*/ 436594 h 151"/>
              <a:gd name="T40" fmla="*/ 247899 w 153"/>
              <a:gd name="T41" fmla="*/ 432830 h 151"/>
              <a:gd name="T42" fmla="*/ 229119 w 153"/>
              <a:gd name="T43" fmla="*/ 425303 h 151"/>
              <a:gd name="T44" fmla="*/ 214095 w 153"/>
              <a:gd name="T45" fmla="*/ 417775 h 151"/>
              <a:gd name="T46" fmla="*/ 195314 w 153"/>
              <a:gd name="T47" fmla="*/ 406484 h 151"/>
              <a:gd name="T48" fmla="*/ 180290 w 153"/>
              <a:gd name="T49" fmla="*/ 391429 h 151"/>
              <a:gd name="T50" fmla="*/ 161510 w 153"/>
              <a:gd name="T51" fmla="*/ 372610 h 151"/>
              <a:gd name="T52" fmla="*/ 48829 w 153"/>
              <a:gd name="T53" fmla="*/ 440358 h 151"/>
              <a:gd name="T54" fmla="*/ 221607 w 153"/>
              <a:gd name="T55" fmla="*/ 560798 h 151"/>
              <a:gd name="T56" fmla="*/ 262923 w 153"/>
              <a:gd name="T57" fmla="*/ 568325 h 151"/>
              <a:gd name="T58" fmla="*/ 300484 w 153"/>
              <a:gd name="T59" fmla="*/ 568325 h 151"/>
              <a:gd name="T60" fmla="*/ 334288 w 153"/>
              <a:gd name="T61" fmla="*/ 564561 h 151"/>
              <a:gd name="T62" fmla="*/ 514578 w 153"/>
              <a:gd name="T63" fmla="*/ 455413 h 151"/>
              <a:gd name="T64" fmla="*/ 567163 w 153"/>
              <a:gd name="T65" fmla="*/ 237116 h 151"/>
              <a:gd name="T66" fmla="*/ 454482 w 153"/>
              <a:gd name="T67" fmla="*/ 52692 h 151"/>
              <a:gd name="T68" fmla="*/ 323020 w 153"/>
              <a:gd name="T69" fmla="*/ 3764 h 151"/>
              <a:gd name="T70" fmla="*/ 319264 w 153"/>
              <a:gd name="T71" fmla="*/ 3764 h 151"/>
              <a:gd name="T72" fmla="*/ 379361 w 153"/>
              <a:gd name="T73" fmla="*/ 71511 h 151"/>
              <a:gd name="T74" fmla="*/ 319264 w 153"/>
              <a:gd name="T75" fmla="*/ 135495 h 151"/>
              <a:gd name="T76" fmla="*/ 424433 w 153"/>
              <a:gd name="T77" fmla="*/ 346264 h 151"/>
              <a:gd name="T78" fmla="*/ 540871 w 153"/>
              <a:gd name="T79" fmla="*/ 414012 h 151"/>
              <a:gd name="T80" fmla="*/ 567163 w 153"/>
              <a:gd name="T81" fmla="*/ 237116 h 151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153" h="151" extrusionOk="0">
                <a:moveTo>
                  <a:pt x="3" y="94"/>
                </a:moveTo>
                <a:cubicBezTo>
                  <a:pt x="3" y="92"/>
                  <a:pt x="2" y="90"/>
                  <a:pt x="2" y="88"/>
                </a:cubicBezTo>
                <a:cubicBezTo>
                  <a:pt x="0" y="78"/>
                  <a:pt x="1" y="68"/>
                  <a:pt x="3" y="58"/>
                </a:cubicBezTo>
                <a:cubicBezTo>
                  <a:pt x="5" y="48"/>
                  <a:pt x="9" y="40"/>
                  <a:pt x="15" y="32"/>
                </a:cubicBezTo>
                <a:cubicBezTo>
                  <a:pt x="21" y="24"/>
                  <a:pt x="28" y="17"/>
                  <a:pt x="36" y="12"/>
                </a:cubicBezTo>
                <a:cubicBezTo>
                  <a:pt x="45" y="6"/>
                  <a:pt x="54" y="3"/>
                  <a:pt x="64" y="1"/>
                </a:cubicBezTo>
                <a:cubicBezTo>
                  <a:pt x="67" y="1"/>
                  <a:pt x="70" y="0"/>
                  <a:pt x="72" y="0"/>
                </a:cubicBezTo>
                <a:cubicBezTo>
                  <a:pt x="89" y="19"/>
                  <a:pt x="89" y="19"/>
                  <a:pt x="89" y="19"/>
                </a:cubicBezTo>
                <a:cubicBezTo>
                  <a:pt x="73" y="35"/>
                  <a:pt x="73" y="35"/>
                  <a:pt x="73" y="35"/>
                </a:cubicBezTo>
                <a:cubicBezTo>
                  <a:pt x="72" y="35"/>
                  <a:pt x="71" y="35"/>
                  <a:pt x="70" y="36"/>
                </a:cubicBezTo>
                <a:cubicBezTo>
                  <a:pt x="48" y="39"/>
                  <a:pt x="33" y="60"/>
                  <a:pt x="36" y="82"/>
                </a:cubicBezTo>
                <a:cubicBezTo>
                  <a:pt x="37" y="84"/>
                  <a:pt x="37" y="86"/>
                  <a:pt x="38" y="88"/>
                </a:cubicBezTo>
                <a:cubicBezTo>
                  <a:pt x="38" y="88"/>
                  <a:pt x="38" y="88"/>
                  <a:pt x="38" y="88"/>
                </a:cubicBezTo>
                <a:cubicBezTo>
                  <a:pt x="23" y="85"/>
                  <a:pt x="23" y="85"/>
                  <a:pt x="23" y="85"/>
                </a:cubicBezTo>
                <a:cubicBezTo>
                  <a:pt x="15" y="83"/>
                  <a:pt x="15" y="83"/>
                  <a:pt x="15" y="83"/>
                </a:cubicBezTo>
                <a:cubicBezTo>
                  <a:pt x="12" y="91"/>
                  <a:pt x="12" y="91"/>
                  <a:pt x="12" y="91"/>
                </a:cubicBezTo>
                <a:cubicBezTo>
                  <a:pt x="7" y="105"/>
                  <a:pt x="7" y="105"/>
                  <a:pt x="7" y="105"/>
                </a:cubicBezTo>
                <a:cubicBezTo>
                  <a:pt x="6" y="104"/>
                  <a:pt x="6" y="102"/>
                  <a:pt x="5" y="100"/>
                </a:cubicBezTo>
                <a:cubicBezTo>
                  <a:pt x="5" y="100"/>
                  <a:pt x="5" y="99"/>
                  <a:pt x="5" y="99"/>
                </a:cubicBezTo>
                <a:cubicBezTo>
                  <a:pt x="4" y="97"/>
                  <a:pt x="4" y="96"/>
                  <a:pt x="3" y="94"/>
                </a:cubicBezTo>
                <a:close/>
                <a:moveTo>
                  <a:pt x="122" y="124"/>
                </a:moveTo>
                <a:cubicBezTo>
                  <a:pt x="113" y="125"/>
                  <a:pt x="113" y="125"/>
                  <a:pt x="113" y="125"/>
                </a:cubicBezTo>
                <a:cubicBezTo>
                  <a:pt x="111" y="117"/>
                  <a:pt x="111" y="117"/>
                  <a:pt x="111" y="117"/>
                </a:cubicBezTo>
                <a:cubicBezTo>
                  <a:pt x="107" y="103"/>
                  <a:pt x="107" y="103"/>
                  <a:pt x="107" y="103"/>
                </a:cubicBezTo>
                <a:cubicBezTo>
                  <a:pt x="106" y="103"/>
                  <a:pt x="106" y="104"/>
                  <a:pt x="105" y="104"/>
                </a:cubicBezTo>
                <a:cubicBezTo>
                  <a:pt x="105" y="104"/>
                  <a:pt x="105" y="105"/>
                  <a:pt x="105" y="105"/>
                </a:cubicBezTo>
                <a:cubicBezTo>
                  <a:pt x="104" y="105"/>
                  <a:pt x="103" y="106"/>
                  <a:pt x="102" y="107"/>
                </a:cubicBezTo>
                <a:cubicBezTo>
                  <a:pt x="102" y="107"/>
                  <a:pt x="102" y="107"/>
                  <a:pt x="102" y="107"/>
                </a:cubicBezTo>
                <a:cubicBezTo>
                  <a:pt x="101" y="108"/>
                  <a:pt x="100" y="109"/>
                  <a:pt x="99" y="109"/>
                </a:cubicBezTo>
                <a:cubicBezTo>
                  <a:pt x="99" y="110"/>
                  <a:pt x="98" y="110"/>
                  <a:pt x="98" y="110"/>
                </a:cubicBezTo>
                <a:cubicBezTo>
                  <a:pt x="97" y="111"/>
                  <a:pt x="96" y="111"/>
                  <a:pt x="95" y="112"/>
                </a:cubicBezTo>
                <a:cubicBezTo>
                  <a:pt x="95" y="112"/>
                  <a:pt x="94" y="112"/>
                  <a:pt x="94" y="112"/>
                </a:cubicBezTo>
                <a:cubicBezTo>
                  <a:pt x="93" y="113"/>
                  <a:pt x="92" y="113"/>
                  <a:pt x="92" y="113"/>
                </a:cubicBezTo>
                <a:cubicBezTo>
                  <a:pt x="91" y="114"/>
                  <a:pt x="90" y="114"/>
                  <a:pt x="89" y="114"/>
                </a:cubicBezTo>
                <a:cubicBezTo>
                  <a:pt x="89" y="114"/>
                  <a:pt x="88" y="115"/>
                  <a:pt x="87" y="115"/>
                </a:cubicBezTo>
                <a:cubicBezTo>
                  <a:pt x="86" y="115"/>
                  <a:pt x="85" y="115"/>
                  <a:pt x="83" y="116"/>
                </a:cubicBezTo>
                <a:cubicBezTo>
                  <a:pt x="81" y="116"/>
                  <a:pt x="79" y="116"/>
                  <a:pt x="78" y="116"/>
                </a:cubicBezTo>
                <a:cubicBezTo>
                  <a:pt x="77" y="116"/>
                  <a:pt x="77" y="116"/>
                  <a:pt x="77" y="116"/>
                </a:cubicBezTo>
                <a:cubicBezTo>
                  <a:pt x="77" y="116"/>
                  <a:pt x="77" y="116"/>
                  <a:pt x="76" y="116"/>
                </a:cubicBezTo>
                <a:cubicBezTo>
                  <a:pt x="75" y="116"/>
                  <a:pt x="73" y="116"/>
                  <a:pt x="71" y="116"/>
                </a:cubicBezTo>
                <a:cubicBezTo>
                  <a:pt x="71" y="116"/>
                  <a:pt x="71" y="116"/>
                  <a:pt x="71" y="116"/>
                </a:cubicBezTo>
                <a:cubicBezTo>
                  <a:pt x="69" y="116"/>
                  <a:pt x="68" y="115"/>
                  <a:pt x="66" y="115"/>
                </a:cubicBezTo>
                <a:cubicBezTo>
                  <a:pt x="66" y="115"/>
                  <a:pt x="65" y="115"/>
                  <a:pt x="65" y="114"/>
                </a:cubicBezTo>
                <a:cubicBezTo>
                  <a:pt x="63" y="114"/>
                  <a:pt x="62" y="114"/>
                  <a:pt x="61" y="113"/>
                </a:cubicBezTo>
                <a:cubicBezTo>
                  <a:pt x="61" y="113"/>
                  <a:pt x="60" y="113"/>
                  <a:pt x="59" y="112"/>
                </a:cubicBezTo>
                <a:cubicBezTo>
                  <a:pt x="58" y="112"/>
                  <a:pt x="57" y="111"/>
                  <a:pt x="57" y="111"/>
                </a:cubicBezTo>
                <a:cubicBezTo>
                  <a:pt x="56" y="111"/>
                  <a:pt x="55" y="110"/>
                  <a:pt x="55" y="110"/>
                </a:cubicBezTo>
                <a:cubicBezTo>
                  <a:pt x="54" y="109"/>
                  <a:pt x="53" y="109"/>
                  <a:pt x="52" y="108"/>
                </a:cubicBezTo>
                <a:cubicBezTo>
                  <a:pt x="52" y="108"/>
                  <a:pt x="51" y="107"/>
                  <a:pt x="51" y="107"/>
                </a:cubicBezTo>
                <a:cubicBezTo>
                  <a:pt x="50" y="106"/>
                  <a:pt x="49" y="105"/>
                  <a:pt x="48" y="104"/>
                </a:cubicBezTo>
                <a:cubicBezTo>
                  <a:pt x="48" y="104"/>
                  <a:pt x="47" y="104"/>
                  <a:pt x="47" y="103"/>
                </a:cubicBezTo>
                <a:cubicBezTo>
                  <a:pt x="46" y="102"/>
                  <a:pt x="44" y="101"/>
                  <a:pt x="43" y="99"/>
                </a:cubicBezTo>
                <a:cubicBezTo>
                  <a:pt x="21" y="94"/>
                  <a:pt x="21" y="94"/>
                  <a:pt x="21" y="94"/>
                </a:cubicBezTo>
                <a:cubicBezTo>
                  <a:pt x="13" y="117"/>
                  <a:pt x="13" y="117"/>
                  <a:pt x="13" y="117"/>
                </a:cubicBezTo>
                <a:cubicBezTo>
                  <a:pt x="18" y="125"/>
                  <a:pt x="25" y="131"/>
                  <a:pt x="32" y="137"/>
                </a:cubicBezTo>
                <a:cubicBezTo>
                  <a:pt x="40" y="143"/>
                  <a:pt x="49" y="147"/>
                  <a:pt x="59" y="149"/>
                </a:cubicBezTo>
                <a:cubicBezTo>
                  <a:pt x="61" y="150"/>
                  <a:pt x="64" y="150"/>
                  <a:pt x="67" y="150"/>
                </a:cubicBezTo>
                <a:cubicBezTo>
                  <a:pt x="68" y="151"/>
                  <a:pt x="69" y="151"/>
                  <a:pt x="70" y="151"/>
                </a:cubicBezTo>
                <a:cubicBezTo>
                  <a:pt x="71" y="151"/>
                  <a:pt x="73" y="151"/>
                  <a:pt x="75" y="151"/>
                </a:cubicBezTo>
                <a:cubicBezTo>
                  <a:pt x="77" y="151"/>
                  <a:pt x="78" y="151"/>
                  <a:pt x="80" y="151"/>
                </a:cubicBezTo>
                <a:cubicBezTo>
                  <a:pt x="80" y="151"/>
                  <a:pt x="81" y="151"/>
                  <a:pt x="82" y="151"/>
                </a:cubicBezTo>
                <a:cubicBezTo>
                  <a:pt x="84" y="151"/>
                  <a:pt x="86" y="150"/>
                  <a:pt x="89" y="150"/>
                </a:cubicBezTo>
                <a:cubicBezTo>
                  <a:pt x="99" y="148"/>
                  <a:pt x="108" y="145"/>
                  <a:pt x="117" y="139"/>
                </a:cubicBezTo>
                <a:cubicBezTo>
                  <a:pt x="125" y="134"/>
                  <a:pt x="131" y="128"/>
                  <a:pt x="137" y="121"/>
                </a:cubicBezTo>
                <a:lnTo>
                  <a:pt x="122" y="124"/>
                </a:lnTo>
                <a:close/>
                <a:moveTo>
                  <a:pt x="151" y="63"/>
                </a:moveTo>
                <a:cubicBezTo>
                  <a:pt x="149" y="53"/>
                  <a:pt x="146" y="44"/>
                  <a:pt x="140" y="35"/>
                </a:cubicBezTo>
                <a:cubicBezTo>
                  <a:pt x="135" y="27"/>
                  <a:pt x="128" y="20"/>
                  <a:pt x="121" y="14"/>
                </a:cubicBezTo>
                <a:cubicBezTo>
                  <a:pt x="113" y="9"/>
                  <a:pt x="104" y="4"/>
                  <a:pt x="94" y="2"/>
                </a:cubicBezTo>
                <a:cubicBezTo>
                  <a:pt x="91" y="2"/>
                  <a:pt x="89" y="1"/>
                  <a:pt x="86" y="1"/>
                </a:cubicBezTo>
                <a:cubicBezTo>
                  <a:pt x="86" y="1"/>
                  <a:pt x="85" y="1"/>
                  <a:pt x="85" y="1"/>
                </a:cubicBezTo>
                <a:cubicBezTo>
                  <a:pt x="85" y="1"/>
                  <a:pt x="85" y="1"/>
                  <a:pt x="85" y="1"/>
                </a:cubicBezTo>
                <a:cubicBezTo>
                  <a:pt x="96" y="12"/>
                  <a:pt x="96" y="12"/>
                  <a:pt x="96" y="12"/>
                </a:cubicBezTo>
                <a:cubicBezTo>
                  <a:pt x="101" y="19"/>
                  <a:pt x="101" y="19"/>
                  <a:pt x="101" y="19"/>
                </a:cubicBezTo>
                <a:cubicBezTo>
                  <a:pt x="95" y="25"/>
                  <a:pt x="95" y="25"/>
                  <a:pt x="95" y="25"/>
                </a:cubicBezTo>
                <a:cubicBezTo>
                  <a:pt x="85" y="36"/>
                  <a:pt x="85" y="36"/>
                  <a:pt x="85" y="36"/>
                </a:cubicBezTo>
                <a:cubicBezTo>
                  <a:pt x="101" y="39"/>
                  <a:pt x="114" y="52"/>
                  <a:pt x="117" y="69"/>
                </a:cubicBezTo>
                <a:cubicBezTo>
                  <a:pt x="118" y="77"/>
                  <a:pt x="117" y="85"/>
                  <a:pt x="113" y="92"/>
                </a:cubicBezTo>
                <a:cubicBezTo>
                  <a:pt x="120" y="115"/>
                  <a:pt x="120" y="115"/>
                  <a:pt x="120" y="115"/>
                </a:cubicBezTo>
                <a:cubicBezTo>
                  <a:pt x="144" y="110"/>
                  <a:pt x="144" y="110"/>
                  <a:pt x="144" y="110"/>
                </a:cubicBezTo>
                <a:cubicBezTo>
                  <a:pt x="146" y="105"/>
                  <a:pt x="148" y="99"/>
                  <a:pt x="150" y="93"/>
                </a:cubicBezTo>
                <a:cubicBezTo>
                  <a:pt x="152" y="84"/>
                  <a:pt x="153" y="73"/>
                  <a:pt x="151" y="6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20527" name="Google Shape;235;p16">
            <a:extLst>
              <a:ext uri="{FF2B5EF4-FFF2-40B4-BE49-F238E27FC236}">
                <a16:creationId xmlns:a16="http://schemas.microsoft.com/office/drawing/2014/main" id="{F7FF8552-A88C-42B8-8352-6B0CAC70C8C7}"/>
              </a:ext>
            </a:extLst>
          </p:cNvPr>
          <p:cNvSpPr>
            <a:spLocks/>
          </p:cNvSpPr>
          <p:nvPr/>
        </p:nvSpPr>
        <p:spPr bwMode="auto">
          <a:xfrm>
            <a:off x="6569075" y="2157413"/>
            <a:ext cx="438150" cy="642937"/>
          </a:xfrm>
          <a:custGeom>
            <a:avLst/>
            <a:gdLst>
              <a:gd name="T0" fmla="*/ 438150 w 117"/>
              <a:gd name="T1" fmla="*/ 428625 h 171"/>
              <a:gd name="T2" fmla="*/ 284610 w 117"/>
              <a:gd name="T3" fmla="*/ 285750 h 171"/>
              <a:gd name="T4" fmla="*/ 205968 w 117"/>
              <a:gd name="T5" fmla="*/ 263191 h 171"/>
              <a:gd name="T6" fmla="*/ 104856 w 117"/>
              <a:gd name="T7" fmla="*/ 210552 h 171"/>
              <a:gd name="T8" fmla="*/ 213458 w 117"/>
              <a:gd name="T9" fmla="*/ 161674 h 171"/>
              <a:gd name="T10" fmla="*/ 325804 w 117"/>
              <a:gd name="T11" fmla="*/ 203033 h 171"/>
              <a:gd name="T12" fmla="*/ 381977 w 117"/>
              <a:gd name="T13" fmla="*/ 199273 h 171"/>
              <a:gd name="T14" fmla="*/ 404446 w 117"/>
              <a:gd name="T15" fmla="*/ 161674 h 171"/>
              <a:gd name="T16" fmla="*/ 265886 w 117"/>
              <a:gd name="T17" fmla="*/ 75197 h 171"/>
              <a:gd name="T18" fmla="*/ 265886 w 117"/>
              <a:gd name="T19" fmla="*/ 22559 h 171"/>
              <a:gd name="T20" fmla="*/ 235927 w 117"/>
              <a:gd name="T21" fmla="*/ 0 h 171"/>
              <a:gd name="T22" fmla="*/ 202223 w 117"/>
              <a:gd name="T23" fmla="*/ 0 h 171"/>
              <a:gd name="T24" fmla="*/ 172264 w 117"/>
              <a:gd name="T25" fmla="*/ 22559 h 171"/>
              <a:gd name="T26" fmla="*/ 172264 w 117"/>
              <a:gd name="T27" fmla="*/ 71437 h 171"/>
              <a:gd name="T28" fmla="*/ 0 w 117"/>
              <a:gd name="T29" fmla="*/ 214312 h 171"/>
              <a:gd name="T30" fmla="*/ 164774 w 117"/>
              <a:gd name="T31" fmla="*/ 349667 h 171"/>
              <a:gd name="T32" fmla="*/ 254651 w 117"/>
              <a:gd name="T33" fmla="*/ 372227 h 171"/>
              <a:gd name="T34" fmla="*/ 333294 w 117"/>
              <a:gd name="T35" fmla="*/ 428625 h 171"/>
              <a:gd name="T36" fmla="*/ 224692 w 117"/>
              <a:gd name="T37" fmla="*/ 481263 h 171"/>
              <a:gd name="T38" fmla="*/ 89877 w 117"/>
              <a:gd name="T39" fmla="*/ 436144 h 171"/>
              <a:gd name="T40" fmla="*/ 29959 w 117"/>
              <a:gd name="T41" fmla="*/ 447424 h 171"/>
              <a:gd name="T42" fmla="*/ 14979 w 117"/>
              <a:gd name="T43" fmla="*/ 485023 h 171"/>
              <a:gd name="T44" fmla="*/ 172264 w 117"/>
              <a:gd name="T45" fmla="*/ 567740 h 171"/>
              <a:gd name="T46" fmla="*/ 172264 w 117"/>
              <a:gd name="T47" fmla="*/ 620378 h 171"/>
              <a:gd name="T48" fmla="*/ 202223 w 117"/>
              <a:gd name="T49" fmla="*/ 642937 h 171"/>
              <a:gd name="T50" fmla="*/ 235927 w 117"/>
              <a:gd name="T51" fmla="*/ 642937 h 171"/>
              <a:gd name="T52" fmla="*/ 265886 w 117"/>
              <a:gd name="T53" fmla="*/ 620378 h 171"/>
              <a:gd name="T54" fmla="*/ 265886 w 117"/>
              <a:gd name="T55" fmla="*/ 571500 h 171"/>
              <a:gd name="T56" fmla="*/ 438150 w 117"/>
              <a:gd name="T57" fmla="*/ 428625 h 171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117" h="171" extrusionOk="0">
                <a:moveTo>
                  <a:pt x="117" y="114"/>
                </a:moveTo>
                <a:cubicBezTo>
                  <a:pt x="117" y="96"/>
                  <a:pt x="103" y="82"/>
                  <a:pt x="76" y="76"/>
                </a:cubicBezTo>
                <a:cubicBezTo>
                  <a:pt x="73" y="75"/>
                  <a:pt x="58" y="71"/>
                  <a:pt x="55" y="70"/>
                </a:cubicBezTo>
                <a:cubicBezTo>
                  <a:pt x="34" y="65"/>
                  <a:pt x="28" y="61"/>
                  <a:pt x="28" y="56"/>
                </a:cubicBezTo>
                <a:cubicBezTo>
                  <a:pt x="28" y="50"/>
                  <a:pt x="36" y="43"/>
                  <a:pt x="57" y="43"/>
                </a:cubicBezTo>
                <a:cubicBezTo>
                  <a:pt x="72" y="43"/>
                  <a:pt x="87" y="54"/>
                  <a:pt x="87" y="54"/>
                </a:cubicBezTo>
                <a:cubicBezTo>
                  <a:pt x="93" y="58"/>
                  <a:pt x="97" y="58"/>
                  <a:pt x="102" y="53"/>
                </a:cubicBezTo>
                <a:cubicBezTo>
                  <a:pt x="102" y="53"/>
                  <a:pt x="108" y="48"/>
                  <a:pt x="108" y="43"/>
                </a:cubicBezTo>
                <a:cubicBezTo>
                  <a:pt x="108" y="35"/>
                  <a:pt x="90" y="24"/>
                  <a:pt x="71" y="20"/>
                </a:cubicBezTo>
                <a:cubicBezTo>
                  <a:pt x="71" y="6"/>
                  <a:pt x="71" y="6"/>
                  <a:pt x="71" y="6"/>
                </a:cubicBezTo>
                <a:cubicBezTo>
                  <a:pt x="71" y="3"/>
                  <a:pt x="67" y="0"/>
                  <a:pt x="63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0" y="0"/>
                  <a:pt x="46" y="3"/>
                  <a:pt x="46" y="6"/>
                </a:cubicBezTo>
                <a:cubicBezTo>
                  <a:pt x="46" y="19"/>
                  <a:pt x="46" y="19"/>
                  <a:pt x="46" y="19"/>
                </a:cubicBezTo>
                <a:cubicBezTo>
                  <a:pt x="16" y="22"/>
                  <a:pt x="0" y="38"/>
                  <a:pt x="0" y="57"/>
                </a:cubicBezTo>
                <a:cubicBezTo>
                  <a:pt x="0" y="79"/>
                  <a:pt x="21" y="87"/>
                  <a:pt x="44" y="93"/>
                </a:cubicBezTo>
                <a:cubicBezTo>
                  <a:pt x="47" y="94"/>
                  <a:pt x="65" y="99"/>
                  <a:pt x="68" y="99"/>
                </a:cubicBezTo>
                <a:cubicBezTo>
                  <a:pt x="85" y="104"/>
                  <a:pt x="89" y="110"/>
                  <a:pt x="89" y="114"/>
                </a:cubicBezTo>
                <a:cubicBezTo>
                  <a:pt x="89" y="122"/>
                  <a:pt x="81" y="128"/>
                  <a:pt x="60" y="128"/>
                </a:cubicBezTo>
                <a:cubicBezTo>
                  <a:pt x="45" y="128"/>
                  <a:pt x="24" y="116"/>
                  <a:pt x="24" y="116"/>
                </a:cubicBezTo>
                <a:cubicBezTo>
                  <a:pt x="18" y="112"/>
                  <a:pt x="13" y="113"/>
                  <a:pt x="8" y="119"/>
                </a:cubicBezTo>
                <a:cubicBezTo>
                  <a:pt x="8" y="119"/>
                  <a:pt x="4" y="123"/>
                  <a:pt x="4" y="129"/>
                </a:cubicBezTo>
                <a:cubicBezTo>
                  <a:pt x="4" y="137"/>
                  <a:pt x="26" y="147"/>
                  <a:pt x="46" y="151"/>
                </a:cubicBezTo>
                <a:cubicBezTo>
                  <a:pt x="46" y="165"/>
                  <a:pt x="46" y="165"/>
                  <a:pt x="46" y="165"/>
                </a:cubicBezTo>
                <a:cubicBezTo>
                  <a:pt x="46" y="169"/>
                  <a:pt x="50" y="171"/>
                  <a:pt x="54" y="171"/>
                </a:cubicBezTo>
                <a:cubicBezTo>
                  <a:pt x="63" y="171"/>
                  <a:pt x="63" y="171"/>
                  <a:pt x="63" y="171"/>
                </a:cubicBezTo>
                <a:cubicBezTo>
                  <a:pt x="67" y="171"/>
                  <a:pt x="71" y="169"/>
                  <a:pt x="71" y="165"/>
                </a:cubicBezTo>
                <a:cubicBezTo>
                  <a:pt x="71" y="152"/>
                  <a:pt x="71" y="152"/>
                  <a:pt x="71" y="152"/>
                </a:cubicBezTo>
                <a:cubicBezTo>
                  <a:pt x="103" y="149"/>
                  <a:pt x="117" y="132"/>
                  <a:pt x="117" y="11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20528" name="Google Shape;236;p16">
            <a:extLst>
              <a:ext uri="{FF2B5EF4-FFF2-40B4-BE49-F238E27FC236}">
                <a16:creationId xmlns:a16="http://schemas.microsoft.com/office/drawing/2014/main" id="{1B78A188-A5CB-453C-84B8-FEE5FCDAE1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58350" y="3332163"/>
            <a:ext cx="1344613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SzPts val="1000"/>
              <a:buFont typeface="Open Sans" panose="020B0606030504020204" pitchFamily="34" charset="0"/>
              <a:buNone/>
            </a:pPr>
            <a:r>
              <a:rPr lang="en-US" altLang="en-US" sz="1000"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amet, consetur adipin nnscing elit</a:t>
            </a:r>
            <a:endParaRPr lang="en-US" altLang="en-US"/>
          </a:p>
        </p:txBody>
      </p:sp>
      <p:sp>
        <p:nvSpPr>
          <p:cNvPr id="20529" name="Google Shape;237;p16">
            <a:extLst>
              <a:ext uri="{FF2B5EF4-FFF2-40B4-BE49-F238E27FC236}">
                <a16:creationId xmlns:a16="http://schemas.microsoft.com/office/drawing/2014/main" id="{6EE095F2-7470-474C-9496-F694B01072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58350" y="4598988"/>
            <a:ext cx="1344613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SzPts val="1000"/>
              <a:buFont typeface="Open Sans" panose="020B0606030504020204" pitchFamily="34" charset="0"/>
              <a:buNone/>
            </a:pPr>
            <a:r>
              <a:rPr lang="en-US" altLang="en-US" sz="1000"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amet, consetur adipin nnscing elit</a:t>
            </a:r>
            <a:endParaRPr lang="en-US" altLang="en-US"/>
          </a:p>
        </p:txBody>
      </p:sp>
      <p:sp>
        <p:nvSpPr>
          <p:cNvPr id="20530" name="Google Shape;238;p16">
            <a:extLst>
              <a:ext uri="{FF2B5EF4-FFF2-40B4-BE49-F238E27FC236}">
                <a16:creationId xmlns:a16="http://schemas.microsoft.com/office/drawing/2014/main" id="{0530E604-3C0C-4ED0-B45B-3B78F68021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58350" y="5797550"/>
            <a:ext cx="1344613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SzPts val="1000"/>
              <a:buFont typeface="Open Sans" panose="020B0606030504020204" pitchFamily="34" charset="0"/>
              <a:buNone/>
            </a:pPr>
            <a:r>
              <a:rPr lang="en-US" altLang="en-US" sz="1000"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amet, consetur adipin nnscing elit</a:t>
            </a:r>
            <a:endParaRPr lang="en-US" altLang="en-US"/>
          </a:p>
        </p:txBody>
      </p:sp>
      <p:sp>
        <p:nvSpPr>
          <p:cNvPr id="20531" name="Google Shape;239;p16">
            <a:extLst>
              <a:ext uri="{FF2B5EF4-FFF2-40B4-BE49-F238E27FC236}">
                <a16:creationId xmlns:a16="http://schemas.microsoft.com/office/drawing/2014/main" id="{A1170839-D908-40EA-9756-2EC9F9F5E9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73163" y="5797550"/>
            <a:ext cx="1344612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r" eaLnBrk="1" hangingPunct="1">
              <a:buSzPts val="1000"/>
              <a:buFont typeface="Open Sans" panose="020B0606030504020204" pitchFamily="34" charset="0"/>
              <a:buNone/>
            </a:pPr>
            <a:r>
              <a:rPr lang="en-US" altLang="en-US" sz="1000"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amet, consetur adipin nnscing elit</a:t>
            </a:r>
            <a:endParaRPr lang="en-US" altLang="en-US"/>
          </a:p>
        </p:txBody>
      </p:sp>
      <p:sp>
        <p:nvSpPr>
          <p:cNvPr id="20532" name="Google Shape;240;p16">
            <a:extLst>
              <a:ext uri="{FF2B5EF4-FFF2-40B4-BE49-F238E27FC236}">
                <a16:creationId xmlns:a16="http://schemas.microsoft.com/office/drawing/2014/main" id="{3B4A7DC1-9D6E-4E0F-B3CA-7607B03926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0625" y="4565650"/>
            <a:ext cx="1344613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r" eaLnBrk="1" hangingPunct="1">
              <a:buSzPts val="1000"/>
              <a:buFont typeface="Open Sans" panose="020B0606030504020204" pitchFamily="34" charset="0"/>
              <a:buNone/>
            </a:pPr>
            <a:r>
              <a:rPr lang="en-US" altLang="en-US" sz="1000"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amet, consetur adipin nnscing elit</a:t>
            </a:r>
            <a:endParaRPr lang="en-US" altLang="en-US"/>
          </a:p>
        </p:txBody>
      </p:sp>
      <p:sp>
        <p:nvSpPr>
          <p:cNvPr id="20533" name="Google Shape;241;p16">
            <a:extLst>
              <a:ext uri="{FF2B5EF4-FFF2-40B4-BE49-F238E27FC236}">
                <a16:creationId xmlns:a16="http://schemas.microsoft.com/office/drawing/2014/main" id="{B4F2592F-6FF8-48B6-AA19-53CD71A93F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1263" y="3343275"/>
            <a:ext cx="13462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r" eaLnBrk="1" hangingPunct="1">
              <a:buSzPts val="1000"/>
              <a:buFont typeface="Open Sans" panose="020B0606030504020204" pitchFamily="34" charset="0"/>
              <a:buNone/>
            </a:pPr>
            <a:r>
              <a:rPr lang="en-US" altLang="en-US" sz="1000"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amet, consetur adipin nnscing elit</a:t>
            </a:r>
            <a:endParaRPr lang="en-US" altLang="en-US"/>
          </a:p>
        </p:txBody>
      </p:sp>
      <p:sp>
        <p:nvSpPr>
          <p:cNvPr id="20534" name="Google Shape;242;p16">
            <a:extLst>
              <a:ext uri="{FF2B5EF4-FFF2-40B4-BE49-F238E27FC236}">
                <a16:creationId xmlns:a16="http://schemas.microsoft.com/office/drawing/2014/main" id="{06184A4D-A049-47B5-9BCC-8CA981DEF7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0625" y="2119313"/>
            <a:ext cx="1344613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r" eaLnBrk="1" hangingPunct="1">
              <a:buSzPts val="1000"/>
              <a:buFont typeface="Open Sans" panose="020B0606030504020204" pitchFamily="34" charset="0"/>
              <a:buNone/>
            </a:pPr>
            <a:r>
              <a:rPr lang="en-US" altLang="en-US" sz="1000"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amet, consetur adipin nnscing elit</a:t>
            </a:r>
            <a:endParaRPr lang="en-US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Google Shape;247;p17">
            <a:extLst>
              <a:ext uri="{FF2B5EF4-FFF2-40B4-BE49-F238E27FC236}">
                <a16:creationId xmlns:a16="http://schemas.microsoft.com/office/drawing/2014/main" id="{C5E94BE1-DA8D-4E5F-B7BB-19640E1A4EE3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1" name="Google Shape;248;p17">
            <a:extLst>
              <a:ext uri="{FF2B5EF4-FFF2-40B4-BE49-F238E27FC236}">
                <a16:creationId xmlns:a16="http://schemas.microsoft.com/office/drawing/2014/main" id="{8EB40BB0-E8AB-4DA1-B09F-2E53638788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94000" y="127000"/>
            <a:ext cx="6604000" cy="66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/>
            <a:endParaRPr lang="en-US" altLang="en-US" sz="1800"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22532" name="Google Shape;249;p17">
            <a:extLst>
              <a:ext uri="{FF2B5EF4-FFF2-40B4-BE49-F238E27FC236}">
                <a16:creationId xmlns:a16="http://schemas.microsoft.com/office/drawing/2014/main" id="{007595E6-EAA2-4AED-BB5A-95EA763B3B8B}"/>
              </a:ext>
            </a:extLst>
          </p:cNvPr>
          <p:cNvSpPr>
            <a:spLocks/>
          </p:cNvSpPr>
          <p:nvPr/>
        </p:nvSpPr>
        <p:spPr bwMode="auto">
          <a:xfrm>
            <a:off x="2794000" y="127000"/>
            <a:ext cx="3770313" cy="3300413"/>
          </a:xfrm>
          <a:custGeom>
            <a:avLst/>
            <a:gdLst>
              <a:gd name="T0" fmla="*/ 3770313 w 889"/>
              <a:gd name="T1" fmla="*/ 929037 h 778"/>
              <a:gd name="T2" fmla="*/ 3766072 w 889"/>
              <a:gd name="T3" fmla="*/ 937521 h 778"/>
              <a:gd name="T4" fmla="*/ 3766072 w 889"/>
              <a:gd name="T5" fmla="*/ 937521 h 778"/>
              <a:gd name="T6" fmla="*/ 3770313 w 889"/>
              <a:gd name="T7" fmla="*/ 929037 h 778"/>
              <a:gd name="T8" fmla="*/ 3240179 w 889"/>
              <a:gd name="T9" fmla="*/ 0 h 778"/>
              <a:gd name="T10" fmla="*/ 0 w 889"/>
              <a:gd name="T11" fmla="*/ 3300413 h 778"/>
              <a:gd name="T12" fmla="*/ 0 w 889"/>
              <a:gd name="T13" fmla="*/ 3300413 h 778"/>
              <a:gd name="T14" fmla="*/ 3240179 w 889"/>
              <a:gd name="T15" fmla="*/ 0 h 778"/>
              <a:gd name="T16" fmla="*/ 3240179 w 889"/>
              <a:gd name="T17" fmla="*/ 0 h 77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889" h="778" extrusionOk="0">
                <a:moveTo>
                  <a:pt x="889" y="219"/>
                </a:moveTo>
                <a:cubicBezTo>
                  <a:pt x="888" y="221"/>
                  <a:pt x="888" y="221"/>
                  <a:pt x="888" y="221"/>
                </a:cubicBezTo>
                <a:cubicBezTo>
                  <a:pt x="888" y="221"/>
                  <a:pt x="888" y="221"/>
                  <a:pt x="888" y="221"/>
                </a:cubicBezTo>
                <a:cubicBezTo>
                  <a:pt x="889" y="219"/>
                  <a:pt x="889" y="219"/>
                  <a:pt x="889" y="219"/>
                </a:cubicBezTo>
                <a:moveTo>
                  <a:pt x="764" y="0"/>
                </a:moveTo>
                <a:cubicBezTo>
                  <a:pt x="342" y="7"/>
                  <a:pt x="0" y="354"/>
                  <a:pt x="0" y="778"/>
                </a:cubicBezTo>
                <a:cubicBezTo>
                  <a:pt x="0" y="778"/>
                  <a:pt x="0" y="778"/>
                  <a:pt x="0" y="778"/>
                </a:cubicBezTo>
                <a:cubicBezTo>
                  <a:pt x="0" y="354"/>
                  <a:pt x="342" y="7"/>
                  <a:pt x="764" y="0"/>
                </a:cubicBezTo>
                <a:cubicBezTo>
                  <a:pt x="764" y="0"/>
                  <a:pt x="764" y="0"/>
                  <a:pt x="764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22533" name="Google Shape;250;p17">
            <a:extLst>
              <a:ext uri="{FF2B5EF4-FFF2-40B4-BE49-F238E27FC236}">
                <a16:creationId xmlns:a16="http://schemas.microsoft.com/office/drawing/2014/main" id="{54C9890B-C5C4-4821-A96B-BD90891CF8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46500" y="5722938"/>
            <a:ext cx="534988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4CB2BA"/>
              </a:buClr>
              <a:buSzPts val="3200"/>
              <a:buFont typeface="PT Sans" panose="020B0503020203020204" pitchFamily="34" charset="0"/>
              <a:buNone/>
            </a:pPr>
            <a:r>
              <a:rPr lang="en-US" altLang="en-US" sz="3200" b="1">
                <a:solidFill>
                  <a:srgbClr val="4CB2BA"/>
                </a:solidFill>
                <a:latin typeface="PT Sans" panose="020B0503020203020204" pitchFamily="34" charset="0"/>
                <a:sym typeface="PT Sans" panose="020B0503020203020204" pitchFamily="34" charset="0"/>
              </a:rPr>
              <a:t>01</a:t>
            </a:r>
            <a:endParaRPr lang="en-US" altLang="en-US"/>
          </a:p>
        </p:txBody>
      </p:sp>
      <p:sp>
        <p:nvSpPr>
          <p:cNvPr id="22534" name="Google Shape;251;p17">
            <a:extLst>
              <a:ext uri="{FF2B5EF4-FFF2-40B4-BE49-F238E27FC236}">
                <a16:creationId xmlns:a16="http://schemas.microsoft.com/office/drawing/2014/main" id="{C2048761-879E-4EEB-8715-520F18EF88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35413" y="4848225"/>
            <a:ext cx="471487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2396C3"/>
              </a:buClr>
              <a:buSzPts val="3200"/>
              <a:buFont typeface="PT Sans" panose="020B0503020203020204" pitchFamily="34" charset="0"/>
              <a:buNone/>
            </a:pPr>
            <a:r>
              <a:rPr lang="en-US" altLang="en-US" sz="3200" b="1">
                <a:solidFill>
                  <a:srgbClr val="2396C3"/>
                </a:solidFill>
                <a:latin typeface="PT Sans" panose="020B0503020203020204" pitchFamily="34" charset="0"/>
                <a:sym typeface="PT Sans" panose="020B0503020203020204" pitchFamily="34" charset="0"/>
              </a:rPr>
              <a:t>02</a:t>
            </a:r>
            <a:endParaRPr lang="en-US" altLang="en-US"/>
          </a:p>
        </p:txBody>
      </p:sp>
      <p:sp>
        <p:nvSpPr>
          <p:cNvPr id="22535" name="Google Shape;252;p17">
            <a:extLst>
              <a:ext uri="{FF2B5EF4-FFF2-40B4-BE49-F238E27FC236}">
                <a16:creationId xmlns:a16="http://schemas.microsoft.com/office/drawing/2014/main" id="{6DF8CB5D-CC35-471D-8776-B6679381C4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37025" y="3970338"/>
            <a:ext cx="492125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065280"/>
              </a:buClr>
              <a:buSzPts val="3200"/>
              <a:buFont typeface="PT Sans" panose="020B0503020203020204" pitchFamily="34" charset="0"/>
              <a:buNone/>
            </a:pPr>
            <a:r>
              <a:rPr lang="en-US" altLang="en-US" sz="3200" b="1">
                <a:solidFill>
                  <a:srgbClr val="065280"/>
                </a:solidFill>
                <a:latin typeface="PT Sans" panose="020B0503020203020204" pitchFamily="34" charset="0"/>
                <a:sym typeface="PT Sans" panose="020B0503020203020204" pitchFamily="34" charset="0"/>
              </a:rPr>
              <a:t>03</a:t>
            </a:r>
            <a:endParaRPr lang="en-US" altLang="en-US"/>
          </a:p>
        </p:txBody>
      </p:sp>
      <p:sp>
        <p:nvSpPr>
          <p:cNvPr id="22536" name="Google Shape;253;p17">
            <a:extLst>
              <a:ext uri="{FF2B5EF4-FFF2-40B4-BE49-F238E27FC236}">
                <a16:creationId xmlns:a16="http://schemas.microsoft.com/office/drawing/2014/main" id="{29F83D7A-E289-467D-9632-32A78A75B536}"/>
              </a:ext>
            </a:extLst>
          </p:cNvPr>
          <p:cNvSpPr>
            <a:spLocks/>
          </p:cNvSpPr>
          <p:nvPr/>
        </p:nvSpPr>
        <p:spPr bwMode="auto">
          <a:xfrm>
            <a:off x="7802563" y="4962525"/>
            <a:ext cx="484187" cy="323850"/>
          </a:xfrm>
          <a:custGeom>
            <a:avLst/>
            <a:gdLst>
              <a:gd name="T0" fmla="*/ 375074 w 142"/>
              <a:gd name="T1" fmla="*/ 170447 h 95"/>
              <a:gd name="T2" fmla="*/ 177308 w 142"/>
              <a:gd name="T3" fmla="*/ 78406 h 95"/>
              <a:gd name="T4" fmla="*/ 163669 w 142"/>
              <a:gd name="T5" fmla="*/ 54543 h 95"/>
              <a:gd name="T6" fmla="*/ 385304 w 142"/>
              <a:gd name="T7" fmla="*/ 30681 h 95"/>
              <a:gd name="T8" fmla="*/ 402353 w 142"/>
              <a:gd name="T9" fmla="*/ 10227 h 95"/>
              <a:gd name="T10" fmla="*/ 443270 w 142"/>
              <a:gd name="T11" fmla="*/ 143176 h 95"/>
              <a:gd name="T12" fmla="*/ 484187 w 142"/>
              <a:gd name="T13" fmla="*/ 136358 h 95"/>
              <a:gd name="T14" fmla="*/ 426221 w 142"/>
              <a:gd name="T15" fmla="*/ 0 h 95"/>
              <a:gd name="T16" fmla="*/ 10229 w 142"/>
              <a:gd name="T17" fmla="*/ 177265 h 95"/>
              <a:gd name="T18" fmla="*/ 54556 w 142"/>
              <a:gd name="T19" fmla="*/ 34089 h 95"/>
              <a:gd name="T20" fmla="*/ 23868 w 142"/>
              <a:gd name="T21" fmla="*/ 17045 h 95"/>
              <a:gd name="T22" fmla="*/ 0 w 142"/>
              <a:gd name="T23" fmla="*/ 163629 h 95"/>
              <a:gd name="T24" fmla="*/ 167079 w 142"/>
              <a:gd name="T25" fmla="*/ 272716 h 95"/>
              <a:gd name="T26" fmla="*/ 150030 w 142"/>
              <a:gd name="T27" fmla="*/ 293169 h 95"/>
              <a:gd name="T28" fmla="*/ 177308 w 142"/>
              <a:gd name="T29" fmla="*/ 317032 h 95"/>
              <a:gd name="T30" fmla="*/ 194357 w 142"/>
              <a:gd name="T31" fmla="*/ 296578 h 95"/>
              <a:gd name="T32" fmla="*/ 109113 w 142"/>
              <a:gd name="T33" fmla="*/ 296578 h 95"/>
              <a:gd name="T34" fmla="*/ 153440 w 142"/>
              <a:gd name="T35" fmla="*/ 238626 h 95"/>
              <a:gd name="T36" fmla="*/ 115932 w 142"/>
              <a:gd name="T37" fmla="*/ 259080 h 95"/>
              <a:gd name="T38" fmla="*/ 71605 w 142"/>
              <a:gd name="T39" fmla="*/ 238626 h 95"/>
              <a:gd name="T40" fmla="*/ 98883 w 142"/>
              <a:gd name="T41" fmla="*/ 262489 h 95"/>
              <a:gd name="T42" fmla="*/ 122752 w 142"/>
              <a:gd name="T43" fmla="*/ 207946 h 95"/>
              <a:gd name="T44" fmla="*/ 85244 w 142"/>
              <a:gd name="T45" fmla="*/ 224991 h 95"/>
              <a:gd name="T46" fmla="*/ 64786 w 142"/>
              <a:gd name="T47" fmla="*/ 228399 h 95"/>
              <a:gd name="T48" fmla="*/ 64786 w 142"/>
              <a:gd name="T49" fmla="*/ 177265 h 95"/>
              <a:gd name="T50" fmla="*/ 54556 w 142"/>
              <a:gd name="T51" fmla="*/ 187492 h 95"/>
              <a:gd name="T52" fmla="*/ 40917 w 142"/>
              <a:gd name="T53" fmla="*/ 224991 h 95"/>
              <a:gd name="T54" fmla="*/ 368255 w 142"/>
              <a:gd name="T55" fmla="*/ 201128 h 95"/>
              <a:gd name="T56" fmla="*/ 245503 w 142"/>
              <a:gd name="T57" fmla="*/ 74997 h 95"/>
              <a:gd name="T58" fmla="*/ 177308 w 142"/>
              <a:gd name="T59" fmla="*/ 92042 h 95"/>
              <a:gd name="T60" fmla="*/ 156849 w 142"/>
              <a:gd name="T61" fmla="*/ 44316 h 95"/>
              <a:gd name="T62" fmla="*/ 78425 w 142"/>
              <a:gd name="T63" fmla="*/ 156812 h 95"/>
              <a:gd name="T64" fmla="*/ 129571 w 142"/>
              <a:gd name="T65" fmla="*/ 197719 h 95"/>
              <a:gd name="T66" fmla="*/ 173898 w 142"/>
              <a:gd name="T67" fmla="*/ 255671 h 95"/>
              <a:gd name="T68" fmla="*/ 218225 w 142"/>
              <a:gd name="T69" fmla="*/ 299987 h 95"/>
              <a:gd name="T70" fmla="*/ 228454 w 142"/>
              <a:gd name="T71" fmla="*/ 303396 h 95"/>
              <a:gd name="T72" fmla="*/ 242094 w 142"/>
              <a:gd name="T73" fmla="*/ 276125 h 95"/>
              <a:gd name="T74" fmla="*/ 201176 w 142"/>
              <a:gd name="T75" fmla="*/ 231808 h 95"/>
              <a:gd name="T76" fmla="*/ 272781 w 142"/>
              <a:gd name="T77" fmla="*/ 279534 h 95"/>
              <a:gd name="T78" fmla="*/ 283011 w 142"/>
              <a:gd name="T79" fmla="*/ 245444 h 95"/>
              <a:gd name="T80" fmla="*/ 248913 w 142"/>
              <a:gd name="T81" fmla="*/ 218173 h 95"/>
              <a:gd name="T82" fmla="*/ 255733 w 142"/>
              <a:gd name="T83" fmla="*/ 207946 h 95"/>
              <a:gd name="T84" fmla="*/ 334157 w 142"/>
              <a:gd name="T85" fmla="*/ 242035 h 95"/>
              <a:gd name="T86" fmla="*/ 317108 w 142"/>
              <a:gd name="T87" fmla="*/ 204537 h 95"/>
              <a:gd name="T88" fmla="*/ 289830 w 142"/>
              <a:gd name="T89" fmla="*/ 173856 h 95"/>
              <a:gd name="T90" fmla="*/ 368255 w 142"/>
              <a:gd name="T91" fmla="*/ 201128 h 95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142" h="95" extrusionOk="0">
                <a:moveTo>
                  <a:pt x="113" y="9"/>
                </a:moveTo>
                <a:cubicBezTo>
                  <a:pt x="126" y="42"/>
                  <a:pt x="126" y="42"/>
                  <a:pt x="126" y="42"/>
                </a:cubicBezTo>
                <a:cubicBezTo>
                  <a:pt x="110" y="50"/>
                  <a:pt x="110" y="50"/>
                  <a:pt x="110" y="50"/>
                </a:cubicBezTo>
                <a:cubicBezTo>
                  <a:pt x="101" y="42"/>
                  <a:pt x="74" y="19"/>
                  <a:pt x="72" y="19"/>
                </a:cubicBezTo>
                <a:cubicBezTo>
                  <a:pt x="70" y="19"/>
                  <a:pt x="62" y="22"/>
                  <a:pt x="61" y="22"/>
                </a:cubicBezTo>
                <a:cubicBezTo>
                  <a:pt x="61" y="22"/>
                  <a:pt x="56" y="23"/>
                  <a:pt x="52" y="23"/>
                </a:cubicBezTo>
                <a:cubicBezTo>
                  <a:pt x="50" y="23"/>
                  <a:pt x="48" y="23"/>
                  <a:pt x="47" y="23"/>
                </a:cubicBezTo>
                <a:cubicBezTo>
                  <a:pt x="46" y="22"/>
                  <a:pt x="45" y="21"/>
                  <a:pt x="45" y="20"/>
                </a:cubicBezTo>
                <a:cubicBezTo>
                  <a:pt x="45" y="18"/>
                  <a:pt x="47" y="17"/>
                  <a:pt x="48" y="16"/>
                </a:cubicBezTo>
                <a:cubicBezTo>
                  <a:pt x="55" y="12"/>
                  <a:pt x="74" y="5"/>
                  <a:pt x="76" y="5"/>
                </a:cubicBezTo>
                <a:cubicBezTo>
                  <a:pt x="76" y="5"/>
                  <a:pt x="76" y="5"/>
                  <a:pt x="76" y="5"/>
                </a:cubicBezTo>
                <a:cubicBezTo>
                  <a:pt x="81" y="5"/>
                  <a:pt x="110" y="9"/>
                  <a:pt x="113" y="9"/>
                </a:cubicBezTo>
                <a:close/>
                <a:moveTo>
                  <a:pt x="125" y="0"/>
                </a:moveTo>
                <a:cubicBezTo>
                  <a:pt x="124" y="0"/>
                  <a:pt x="124" y="0"/>
                  <a:pt x="123" y="1"/>
                </a:cubicBezTo>
                <a:cubicBezTo>
                  <a:pt x="118" y="3"/>
                  <a:pt x="118" y="3"/>
                  <a:pt x="118" y="3"/>
                </a:cubicBezTo>
                <a:cubicBezTo>
                  <a:pt x="117" y="3"/>
                  <a:pt x="116" y="4"/>
                  <a:pt x="116" y="5"/>
                </a:cubicBezTo>
                <a:cubicBezTo>
                  <a:pt x="116" y="6"/>
                  <a:pt x="116" y="7"/>
                  <a:pt x="116" y="7"/>
                </a:cubicBezTo>
                <a:cubicBezTo>
                  <a:pt x="130" y="42"/>
                  <a:pt x="130" y="42"/>
                  <a:pt x="130" y="42"/>
                </a:cubicBezTo>
                <a:cubicBezTo>
                  <a:pt x="130" y="44"/>
                  <a:pt x="133" y="45"/>
                  <a:pt x="134" y="44"/>
                </a:cubicBezTo>
                <a:cubicBezTo>
                  <a:pt x="140" y="42"/>
                  <a:pt x="140" y="42"/>
                  <a:pt x="140" y="42"/>
                </a:cubicBezTo>
                <a:cubicBezTo>
                  <a:pt x="141" y="42"/>
                  <a:pt x="141" y="41"/>
                  <a:pt x="142" y="40"/>
                </a:cubicBezTo>
                <a:cubicBezTo>
                  <a:pt x="142" y="39"/>
                  <a:pt x="142" y="38"/>
                  <a:pt x="142" y="37"/>
                </a:cubicBezTo>
                <a:cubicBezTo>
                  <a:pt x="128" y="3"/>
                  <a:pt x="128" y="3"/>
                  <a:pt x="128" y="3"/>
                </a:cubicBezTo>
                <a:cubicBezTo>
                  <a:pt x="128" y="1"/>
                  <a:pt x="126" y="0"/>
                  <a:pt x="125" y="0"/>
                </a:cubicBezTo>
                <a:close/>
                <a:moveTo>
                  <a:pt x="0" y="48"/>
                </a:moveTo>
                <a:cubicBezTo>
                  <a:pt x="0" y="49"/>
                  <a:pt x="0" y="50"/>
                  <a:pt x="1" y="50"/>
                </a:cubicBezTo>
                <a:cubicBezTo>
                  <a:pt x="1" y="51"/>
                  <a:pt x="2" y="52"/>
                  <a:pt x="3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11" y="52"/>
                  <a:pt x="13" y="51"/>
                  <a:pt x="13" y="49"/>
                </a:cubicBezTo>
                <a:cubicBezTo>
                  <a:pt x="16" y="10"/>
                  <a:pt x="16" y="10"/>
                  <a:pt x="16" y="10"/>
                </a:cubicBezTo>
                <a:cubicBezTo>
                  <a:pt x="16" y="9"/>
                  <a:pt x="16" y="8"/>
                  <a:pt x="15" y="7"/>
                </a:cubicBezTo>
                <a:cubicBezTo>
                  <a:pt x="15" y="6"/>
                  <a:pt x="14" y="6"/>
                  <a:pt x="13" y="6"/>
                </a:cubicBezTo>
                <a:cubicBezTo>
                  <a:pt x="7" y="5"/>
                  <a:pt x="7" y="5"/>
                  <a:pt x="7" y="5"/>
                </a:cubicBezTo>
                <a:cubicBezTo>
                  <a:pt x="7" y="5"/>
                  <a:pt x="7" y="5"/>
                  <a:pt x="7" y="5"/>
                </a:cubicBezTo>
                <a:cubicBezTo>
                  <a:pt x="5" y="5"/>
                  <a:pt x="3" y="7"/>
                  <a:pt x="3" y="9"/>
                </a:cubicBezTo>
                <a:lnTo>
                  <a:pt x="0" y="48"/>
                </a:lnTo>
                <a:close/>
                <a:moveTo>
                  <a:pt x="58" y="82"/>
                </a:moveTo>
                <a:cubicBezTo>
                  <a:pt x="58" y="81"/>
                  <a:pt x="57" y="80"/>
                  <a:pt x="56" y="79"/>
                </a:cubicBezTo>
                <a:cubicBezTo>
                  <a:pt x="54" y="77"/>
                  <a:pt x="51" y="77"/>
                  <a:pt x="49" y="80"/>
                </a:cubicBezTo>
                <a:cubicBezTo>
                  <a:pt x="46" y="83"/>
                  <a:pt x="46" y="83"/>
                  <a:pt x="46" y="83"/>
                </a:cubicBezTo>
                <a:cubicBezTo>
                  <a:pt x="46" y="84"/>
                  <a:pt x="46" y="84"/>
                  <a:pt x="46" y="84"/>
                </a:cubicBezTo>
                <a:cubicBezTo>
                  <a:pt x="44" y="86"/>
                  <a:pt x="44" y="86"/>
                  <a:pt x="44" y="86"/>
                </a:cubicBezTo>
                <a:cubicBezTo>
                  <a:pt x="41" y="90"/>
                  <a:pt x="44" y="93"/>
                  <a:pt x="45" y="94"/>
                </a:cubicBezTo>
                <a:cubicBezTo>
                  <a:pt x="46" y="95"/>
                  <a:pt x="47" y="95"/>
                  <a:pt x="48" y="95"/>
                </a:cubicBezTo>
                <a:cubicBezTo>
                  <a:pt x="49" y="95"/>
                  <a:pt x="51" y="95"/>
                  <a:pt x="52" y="93"/>
                </a:cubicBezTo>
                <a:cubicBezTo>
                  <a:pt x="56" y="88"/>
                  <a:pt x="56" y="88"/>
                  <a:pt x="56" y="88"/>
                </a:cubicBezTo>
                <a:cubicBezTo>
                  <a:pt x="56" y="88"/>
                  <a:pt x="56" y="88"/>
                  <a:pt x="56" y="88"/>
                </a:cubicBezTo>
                <a:cubicBezTo>
                  <a:pt x="57" y="87"/>
                  <a:pt x="57" y="87"/>
                  <a:pt x="57" y="87"/>
                </a:cubicBezTo>
                <a:cubicBezTo>
                  <a:pt x="58" y="85"/>
                  <a:pt x="59" y="84"/>
                  <a:pt x="58" y="82"/>
                </a:cubicBezTo>
                <a:close/>
                <a:moveTo>
                  <a:pt x="31" y="80"/>
                </a:moveTo>
                <a:cubicBezTo>
                  <a:pt x="29" y="82"/>
                  <a:pt x="29" y="85"/>
                  <a:pt x="32" y="87"/>
                </a:cubicBezTo>
                <a:cubicBezTo>
                  <a:pt x="35" y="89"/>
                  <a:pt x="37" y="89"/>
                  <a:pt x="40" y="86"/>
                </a:cubicBezTo>
                <a:cubicBezTo>
                  <a:pt x="46" y="78"/>
                  <a:pt x="46" y="78"/>
                  <a:pt x="46" y="78"/>
                </a:cubicBezTo>
                <a:cubicBezTo>
                  <a:pt x="49" y="74"/>
                  <a:pt x="46" y="71"/>
                  <a:pt x="45" y="70"/>
                </a:cubicBezTo>
                <a:cubicBezTo>
                  <a:pt x="43" y="68"/>
                  <a:pt x="40" y="69"/>
                  <a:pt x="38" y="71"/>
                </a:cubicBezTo>
                <a:cubicBezTo>
                  <a:pt x="34" y="76"/>
                  <a:pt x="34" y="76"/>
                  <a:pt x="34" y="76"/>
                </a:cubicBezTo>
                <a:cubicBezTo>
                  <a:pt x="34" y="76"/>
                  <a:pt x="34" y="76"/>
                  <a:pt x="34" y="76"/>
                </a:cubicBezTo>
                <a:cubicBezTo>
                  <a:pt x="34" y="76"/>
                  <a:pt x="34" y="76"/>
                  <a:pt x="34" y="76"/>
                </a:cubicBezTo>
                <a:lnTo>
                  <a:pt x="31" y="80"/>
                </a:lnTo>
                <a:close/>
                <a:moveTo>
                  <a:pt x="21" y="70"/>
                </a:moveTo>
                <a:cubicBezTo>
                  <a:pt x="20" y="72"/>
                  <a:pt x="19" y="73"/>
                  <a:pt x="20" y="75"/>
                </a:cubicBezTo>
                <a:cubicBezTo>
                  <a:pt x="20" y="76"/>
                  <a:pt x="21" y="77"/>
                  <a:pt x="22" y="78"/>
                </a:cubicBezTo>
                <a:cubicBezTo>
                  <a:pt x="24" y="80"/>
                  <a:pt x="27" y="80"/>
                  <a:pt x="29" y="77"/>
                </a:cubicBezTo>
                <a:cubicBezTo>
                  <a:pt x="36" y="68"/>
                  <a:pt x="36" y="68"/>
                  <a:pt x="36" y="68"/>
                </a:cubicBezTo>
                <a:cubicBezTo>
                  <a:pt x="38" y="67"/>
                  <a:pt x="38" y="65"/>
                  <a:pt x="38" y="64"/>
                </a:cubicBezTo>
                <a:cubicBezTo>
                  <a:pt x="38" y="63"/>
                  <a:pt x="37" y="62"/>
                  <a:pt x="36" y="61"/>
                </a:cubicBezTo>
                <a:cubicBezTo>
                  <a:pt x="33" y="58"/>
                  <a:pt x="31" y="59"/>
                  <a:pt x="28" y="62"/>
                </a:cubicBezTo>
                <a:cubicBezTo>
                  <a:pt x="25" y="66"/>
                  <a:pt x="25" y="66"/>
                  <a:pt x="25" y="66"/>
                </a:cubicBezTo>
                <a:cubicBezTo>
                  <a:pt x="25" y="66"/>
                  <a:pt x="25" y="66"/>
                  <a:pt x="25" y="66"/>
                </a:cubicBezTo>
                <a:cubicBezTo>
                  <a:pt x="24" y="66"/>
                  <a:pt x="24" y="66"/>
                  <a:pt x="24" y="66"/>
                </a:cubicBezTo>
                <a:lnTo>
                  <a:pt x="21" y="70"/>
                </a:lnTo>
                <a:close/>
                <a:moveTo>
                  <a:pt x="19" y="67"/>
                </a:moveTo>
                <a:cubicBezTo>
                  <a:pt x="27" y="58"/>
                  <a:pt x="27" y="58"/>
                  <a:pt x="27" y="58"/>
                </a:cubicBezTo>
                <a:cubicBezTo>
                  <a:pt x="30" y="55"/>
                  <a:pt x="27" y="52"/>
                  <a:pt x="26" y="51"/>
                </a:cubicBezTo>
                <a:cubicBezTo>
                  <a:pt x="23" y="49"/>
                  <a:pt x="21" y="49"/>
                  <a:pt x="19" y="52"/>
                </a:cubicBezTo>
                <a:cubicBezTo>
                  <a:pt x="16" y="55"/>
                  <a:pt x="16" y="55"/>
                  <a:pt x="16" y="55"/>
                </a:cubicBezTo>
                <a:cubicBezTo>
                  <a:pt x="16" y="55"/>
                  <a:pt x="16" y="55"/>
                  <a:pt x="16" y="55"/>
                </a:cubicBezTo>
                <a:cubicBezTo>
                  <a:pt x="16" y="55"/>
                  <a:pt x="16" y="55"/>
                  <a:pt x="16" y="55"/>
                </a:cubicBezTo>
                <a:cubicBezTo>
                  <a:pt x="12" y="59"/>
                  <a:pt x="12" y="59"/>
                  <a:pt x="12" y="59"/>
                </a:cubicBezTo>
                <a:cubicBezTo>
                  <a:pt x="11" y="61"/>
                  <a:pt x="11" y="62"/>
                  <a:pt x="11" y="63"/>
                </a:cubicBezTo>
                <a:cubicBezTo>
                  <a:pt x="11" y="65"/>
                  <a:pt x="12" y="66"/>
                  <a:pt x="12" y="66"/>
                </a:cubicBezTo>
                <a:cubicBezTo>
                  <a:pt x="14" y="67"/>
                  <a:pt x="15" y="68"/>
                  <a:pt x="17" y="68"/>
                </a:cubicBezTo>
                <a:cubicBezTo>
                  <a:pt x="17" y="68"/>
                  <a:pt x="18" y="68"/>
                  <a:pt x="19" y="67"/>
                </a:cubicBezTo>
                <a:close/>
                <a:moveTo>
                  <a:pt x="108" y="59"/>
                </a:moveTo>
                <a:cubicBezTo>
                  <a:pt x="109" y="58"/>
                  <a:pt x="110" y="55"/>
                  <a:pt x="107" y="52"/>
                </a:cubicBezTo>
                <a:cubicBezTo>
                  <a:pt x="104" y="49"/>
                  <a:pt x="104" y="49"/>
                  <a:pt x="104" y="49"/>
                </a:cubicBezTo>
                <a:cubicBezTo>
                  <a:pt x="91" y="38"/>
                  <a:pt x="75" y="25"/>
                  <a:pt x="72" y="22"/>
                </a:cubicBezTo>
                <a:cubicBezTo>
                  <a:pt x="70" y="23"/>
                  <a:pt x="66" y="24"/>
                  <a:pt x="62" y="25"/>
                </a:cubicBezTo>
                <a:cubicBezTo>
                  <a:pt x="62" y="25"/>
                  <a:pt x="62" y="25"/>
                  <a:pt x="62" y="25"/>
                </a:cubicBezTo>
                <a:cubicBezTo>
                  <a:pt x="62" y="25"/>
                  <a:pt x="56" y="27"/>
                  <a:pt x="52" y="27"/>
                </a:cubicBezTo>
                <a:cubicBezTo>
                  <a:pt x="49" y="27"/>
                  <a:pt x="47" y="26"/>
                  <a:pt x="45" y="25"/>
                </a:cubicBezTo>
                <a:cubicBezTo>
                  <a:pt x="42" y="24"/>
                  <a:pt x="42" y="21"/>
                  <a:pt x="42" y="20"/>
                </a:cubicBezTo>
                <a:cubicBezTo>
                  <a:pt x="42" y="17"/>
                  <a:pt x="45" y="14"/>
                  <a:pt x="46" y="13"/>
                </a:cubicBezTo>
                <a:cubicBezTo>
                  <a:pt x="19" y="10"/>
                  <a:pt x="19" y="10"/>
                  <a:pt x="19" y="10"/>
                </a:cubicBezTo>
                <a:cubicBezTo>
                  <a:pt x="17" y="49"/>
                  <a:pt x="17" y="49"/>
                  <a:pt x="17" y="49"/>
                </a:cubicBezTo>
                <a:cubicBezTo>
                  <a:pt x="19" y="47"/>
                  <a:pt x="21" y="46"/>
                  <a:pt x="23" y="46"/>
                </a:cubicBezTo>
                <a:cubicBezTo>
                  <a:pt x="24" y="46"/>
                  <a:pt x="26" y="47"/>
                  <a:pt x="28" y="48"/>
                </a:cubicBezTo>
                <a:cubicBezTo>
                  <a:pt x="30" y="50"/>
                  <a:pt x="32" y="53"/>
                  <a:pt x="31" y="56"/>
                </a:cubicBezTo>
                <a:cubicBezTo>
                  <a:pt x="34" y="56"/>
                  <a:pt x="36" y="56"/>
                  <a:pt x="38" y="58"/>
                </a:cubicBezTo>
                <a:cubicBezTo>
                  <a:pt x="40" y="60"/>
                  <a:pt x="42" y="63"/>
                  <a:pt x="41" y="66"/>
                </a:cubicBezTo>
                <a:cubicBezTo>
                  <a:pt x="43" y="65"/>
                  <a:pt x="46" y="66"/>
                  <a:pt x="47" y="68"/>
                </a:cubicBezTo>
                <a:cubicBezTo>
                  <a:pt x="50" y="70"/>
                  <a:pt x="51" y="72"/>
                  <a:pt x="51" y="75"/>
                </a:cubicBezTo>
                <a:cubicBezTo>
                  <a:pt x="53" y="74"/>
                  <a:pt x="56" y="74"/>
                  <a:pt x="58" y="76"/>
                </a:cubicBezTo>
                <a:cubicBezTo>
                  <a:pt x="61" y="79"/>
                  <a:pt x="63" y="82"/>
                  <a:pt x="61" y="86"/>
                </a:cubicBezTo>
                <a:cubicBezTo>
                  <a:pt x="64" y="88"/>
                  <a:pt x="64" y="88"/>
                  <a:pt x="64" y="88"/>
                </a:cubicBezTo>
                <a:cubicBezTo>
                  <a:pt x="64" y="88"/>
                  <a:pt x="64" y="88"/>
                  <a:pt x="64" y="88"/>
                </a:cubicBezTo>
                <a:cubicBezTo>
                  <a:pt x="64" y="88"/>
                  <a:pt x="64" y="88"/>
                  <a:pt x="64" y="88"/>
                </a:cubicBezTo>
                <a:cubicBezTo>
                  <a:pt x="65" y="89"/>
                  <a:pt x="66" y="89"/>
                  <a:pt x="67" y="89"/>
                </a:cubicBezTo>
                <a:cubicBezTo>
                  <a:pt x="69" y="89"/>
                  <a:pt x="70" y="88"/>
                  <a:pt x="71" y="87"/>
                </a:cubicBezTo>
                <a:cubicBezTo>
                  <a:pt x="72" y="85"/>
                  <a:pt x="73" y="84"/>
                  <a:pt x="71" y="81"/>
                </a:cubicBezTo>
                <a:cubicBezTo>
                  <a:pt x="71" y="81"/>
                  <a:pt x="71" y="81"/>
                  <a:pt x="71" y="81"/>
                </a:cubicBezTo>
                <a:cubicBezTo>
                  <a:pt x="59" y="71"/>
                  <a:pt x="59" y="71"/>
                  <a:pt x="59" y="71"/>
                </a:cubicBezTo>
                <a:cubicBezTo>
                  <a:pt x="59" y="71"/>
                  <a:pt x="59" y="70"/>
                  <a:pt x="58" y="70"/>
                </a:cubicBezTo>
                <a:cubicBezTo>
                  <a:pt x="58" y="69"/>
                  <a:pt x="59" y="69"/>
                  <a:pt x="59" y="68"/>
                </a:cubicBezTo>
                <a:cubicBezTo>
                  <a:pt x="60" y="68"/>
                  <a:pt x="61" y="67"/>
                  <a:pt x="62" y="68"/>
                </a:cubicBezTo>
                <a:cubicBezTo>
                  <a:pt x="77" y="81"/>
                  <a:pt x="77" y="81"/>
                  <a:pt x="77" y="81"/>
                </a:cubicBezTo>
                <a:cubicBezTo>
                  <a:pt x="78" y="82"/>
                  <a:pt x="79" y="82"/>
                  <a:pt x="80" y="82"/>
                </a:cubicBezTo>
                <a:cubicBezTo>
                  <a:pt x="82" y="82"/>
                  <a:pt x="83" y="81"/>
                  <a:pt x="84" y="80"/>
                </a:cubicBezTo>
                <a:cubicBezTo>
                  <a:pt x="85" y="79"/>
                  <a:pt x="86" y="77"/>
                  <a:pt x="86" y="76"/>
                </a:cubicBezTo>
                <a:cubicBezTo>
                  <a:pt x="86" y="75"/>
                  <a:pt x="85" y="73"/>
                  <a:pt x="83" y="72"/>
                </a:cubicBezTo>
                <a:cubicBezTo>
                  <a:pt x="81" y="71"/>
                  <a:pt x="81" y="71"/>
                  <a:pt x="81" y="71"/>
                </a:cubicBezTo>
                <a:cubicBezTo>
                  <a:pt x="81" y="71"/>
                  <a:pt x="81" y="71"/>
                  <a:pt x="81" y="71"/>
                </a:cubicBezTo>
                <a:cubicBezTo>
                  <a:pt x="73" y="64"/>
                  <a:pt x="73" y="64"/>
                  <a:pt x="73" y="64"/>
                </a:cubicBezTo>
                <a:cubicBezTo>
                  <a:pt x="72" y="63"/>
                  <a:pt x="72" y="63"/>
                  <a:pt x="72" y="62"/>
                </a:cubicBezTo>
                <a:cubicBezTo>
                  <a:pt x="72" y="62"/>
                  <a:pt x="72" y="61"/>
                  <a:pt x="72" y="61"/>
                </a:cubicBezTo>
                <a:cubicBezTo>
                  <a:pt x="73" y="60"/>
                  <a:pt x="74" y="60"/>
                  <a:pt x="75" y="61"/>
                </a:cubicBezTo>
                <a:cubicBezTo>
                  <a:pt x="90" y="72"/>
                  <a:pt x="90" y="72"/>
                  <a:pt x="90" y="72"/>
                </a:cubicBezTo>
                <a:cubicBezTo>
                  <a:pt x="91" y="73"/>
                  <a:pt x="92" y="74"/>
                  <a:pt x="93" y="74"/>
                </a:cubicBezTo>
                <a:cubicBezTo>
                  <a:pt x="95" y="74"/>
                  <a:pt x="96" y="73"/>
                  <a:pt x="98" y="71"/>
                </a:cubicBezTo>
                <a:cubicBezTo>
                  <a:pt x="99" y="70"/>
                  <a:pt x="99" y="68"/>
                  <a:pt x="99" y="67"/>
                </a:cubicBezTo>
                <a:cubicBezTo>
                  <a:pt x="99" y="66"/>
                  <a:pt x="98" y="65"/>
                  <a:pt x="97" y="63"/>
                </a:cubicBezTo>
                <a:cubicBezTo>
                  <a:pt x="93" y="60"/>
                  <a:pt x="93" y="60"/>
                  <a:pt x="93" y="60"/>
                </a:cubicBezTo>
                <a:cubicBezTo>
                  <a:pt x="93" y="60"/>
                  <a:pt x="93" y="60"/>
                  <a:pt x="93" y="60"/>
                </a:cubicBezTo>
                <a:cubicBezTo>
                  <a:pt x="85" y="54"/>
                  <a:pt x="85" y="54"/>
                  <a:pt x="85" y="54"/>
                </a:cubicBezTo>
                <a:cubicBezTo>
                  <a:pt x="84" y="53"/>
                  <a:pt x="84" y="52"/>
                  <a:pt x="85" y="51"/>
                </a:cubicBezTo>
                <a:cubicBezTo>
                  <a:pt x="85" y="50"/>
                  <a:pt x="87" y="50"/>
                  <a:pt x="88" y="51"/>
                </a:cubicBezTo>
                <a:cubicBezTo>
                  <a:pt x="100" y="61"/>
                  <a:pt x="100" y="61"/>
                  <a:pt x="100" y="61"/>
                </a:cubicBezTo>
                <a:cubicBezTo>
                  <a:pt x="102" y="63"/>
                  <a:pt x="105" y="62"/>
                  <a:pt x="108" y="59"/>
                </a:cubicBezTo>
                <a:close/>
              </a:path>
            </a:pathLst>
          </a:custGeom>
          <a:solidFill>
            <a:srgbClr val="2396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22537" name="Google Shape;254;p17">
            <a:extLst>
              <a:ext uri="{FF2B5EF4-FFF2-40B4-BE49-F238E27FC236}">
                <a16:creationId xmlns:a16="http://schemas.microsoft.com/office/drawing/2014/main" id="{E7074316-167B-4C64-A394-0BEB99D2DAF4}"/>
              </a:ext>
            </a:extLst>
          </p:cNvPr>
          <p:cNvSpPr>
            <a:spLocks/>
          </p:cNvSpPr>
          <p:nvPr/>
        </p:nvSpPr>
        <p:spPr bwMode="auto">
          <a:xfrm>
            <a:off x="7613650" y="4043363"/>
            <a:ext cx="439738" cy="368300"/>
          </a:xfrm>
          <a:custGeom>
            <a:avLst/>
            <a:gdLst>
              <a:gd name="T0" fmla="*/ 57950 w 129"/>
              <a:gd name="T1" fmla="*/ 300096 h 108"/>
              <a:gd name="T2" fmla="*/ 57950 w 129"/>
              <a:gd name="T3" fmla="*/ 201201 h 108"/>
              <a:gd name="T4" fmla="*/ 74994 w 129"/>
              <a:gd name="T5" fmla="*/ 184150 h 108"/>
              <a:gd name="T6" fmla="*/ 98856 w 129"/>
              <a:gd name="T7" fmla="*/ 184150 h 108"/>
              <a:gd name="T8" fmla="*/ 112491 w 129"/>
              <a:gd name="T9" fmla="*/ 201201 h 108"/>
              <a:gd name="T10" fmla="*/ 112491 w 129"/>
              <a:gd name="T11" fmla="*/ 300096 h 108"/>
              <a:gd name="T12" fmla="*/ 98856 w 129"/>
              <a:gd name="T13" fmla="*/ 313737 h 108"/>
              <a:gd name="T14" fmla="*/ 74994 w 129"/>
              <a:gd name="T15" fmla="*/ 313737 h 108"/>
              <a:gd name="T16" fmla="*/ 57950 w 129"/>
              <a:gd name="T17" fmla="*/ 300096 h 108"/>
              <a:gd name="T18" fmla="*/ 160215 w 129"/>
              <a:gd name="T19" fmla="*/ 150048 h 108"/>
              <a:gd name="T20" fmla="*/ 146579 w 129"/>
              <a:gd name="T21" fmla="*/ 163689 h 108"/>
              <a:gd name="T22" fmla="*/ 146579 w 129"/>
              <a:gd name="T23" fmla="*/ 300096 h 108"/>
              <a:gd name="T24" fmla="*/ 160215 w 129"/>
              <a:gd name="T25" fmla="*/ 313737 h 108"/>
              <a:gd name="T26" fmla="*/ 187485 w 129"/>
              <a:gd name="T27" fmla="*/ 313737 h 108"/>
              <a:gd name="T28" fmla="*/ 201120 w 129"/>
              <a:gd name="T29" fmla="*/ 300096 h 108"/>
              <a:gd name="T30" fmla="*/ 201120 w 129"/>
              <a:gd name="T31" fmla="*/ 163689 h 108"/>
              <a:gd name="T32" fmla="*/ 187485 w 129"/>
              <a:gd name="T33" fmla="*/ 150048 h 108"/>
              <a:gd name="T34" fmla="*/ 160215 w 129"/>
              <a:gd name="T35" fmla="*/ 150048 h 108"/>
              <a:gd name="T36" fmla="*/ 248844 w 129"/>
              <a:gd name="T37" fmla="*/ 119356 h 108"/>
              <a:gd name="T38" fmla="*/ 235209 w 129"/>
              <a:gd name="T39" fmla="*/ 132997 h 108"/>
              <a:gd name="T40" fmla="*/ 235209 w 129"/>
              <a:gd name="T41" fmla="*/ 300096 h 108"/>
              <a:gd name="T42" fmla="*/ 248844 w 129"/>
              <a:gd name="T43" fmla="*/ 313737 h 108"/>
              <a:gd name="T44" fmla="*/ 272706 w 129"/>
              <a:gd name="T45" fmla="*/ 313737 h 108"/>
              <a:gd name="T46" fmla="*/ 289750 w 129"/>
              <a:gd name="T47" fmla="*/ 300096 h 108"/>
              <a:gd name="T48" fmla="*/ 289750 w 129"/>
              <a:gd name="T49" fmla="*/ 132997 h 108"/>
              <a:gd name="T50" fmla="*/ 272706 w 129"/>
              <a:gd name="T51" fmla="*/ 119356 h 108"/>
              <a:gd name="T52" fmla="*/ 248844 w 129"/>
              <a:gd name="T53" fmla="*/ 119356 h 108"/>
              <a:gd name="T54" fmla="*/ 337473 w 129"/>
              <a:gd name="T55" fmla="*/ 88665 h 108"/>
              <a:gd name="T56" fmla="*/ 323838 w 129"/>
              <a:gd name="T57" fmla="*/ 102306 h 108"/>
              <a:gd name="T58" fmla="*/ 323838 w 129"/>
              <a:gd name="T59" fmla="*/ 300096 h 108"/>
              <a:gd name="T60" fmla="*/ 337473 w 129"/>
              <a:gd name="T61" fmla="*/ 313737 h 108"/>
              <a:gd name="T62" fmla="*/ 361335 w 129"/>
              <a:gd name="T63" fmla="*/ 313737 h 108"/>
              <a:gd name="T64" fmla="*/ 374970 w 129"/>
              <a:gd name="T65" fmla="*/ 300096 h 108"/>
              <a:gd name="T66" fmla="*/ 374970 w 129"/>
              <a:gd name="T67" fmla="*/ 102306 h 108"/>
              <a:gd name="T68" fmla="*/ 361335 w 129"/>
              <a:gd name="T69" fmla="*/ 88665 h 108"/>
              <a:gd name="T70" fmla="*/ 337473 w 129"/>
              <a:gd name="T71" fmla="*/ 88665 h 108"/>
              <a:gd name="T72" fmla="*/ 64768 w 129"/>
              <a:gd name="T73" fmla="*/ 146638 h 108"/>
              <a:gd name="T74" fmla="*/ 327247 w 129"/>
              <a:gd name="T75" fmla="*/ 47743 h 108"/>
              <a:gd name="T76" fmla="*/ 334065 w 129"/>
              <a:gd name="T77" fmla="*/ 61383 h 108"/>
              <a:gd name="T78" fmla="*/ 361335 w 129"/>
              <a:gd name="T79" fmla="*/ 17051 h 108"/>
              <a:gd name="T80" fmla="*/ 310203 w 129"/>
              <a:gd name="T81" fmla="*/ 17051 h 108"/>
              <a:gd name="T82" fmla="*/ 317020 w 129"/>
              <a:gd name="T83" fmla="*/ 30692 h 108"/>
              <a:gd name="T84" fmla="*/ 61359 w 129"/>
              <a:gd name="T85" fmla="*/ 126177 h 108"/>
              <a:gd name="T86" fmla="*/ 64768 w 129"/>
              <a:gd name="T87" fmla="*/ 146638 h 108"/>
              <a:gd name="T88" fmla="*/ 439738 w 129"/>
              <a:gd name="T89" fmla="*/ 341019 h 108"/>
              <a:gd name="T90" fmla="*/ 395423 w 129"/>
              <a:gd name="T91" fmla="*/ 317147 h 108"/>
              <a:gd name="T92" fmla="*/ 395423 w 129"/>
              <a:gd name="T93" fmla="*/ 330788 h 108"/>
              <a:gd name="T94" fmla="*/ 37497 w 129"/>
              <a:gd name="T95" fmla="*/ 330788 h 108"/>
              <a:gd name="T96" fmla="*/ 37497 w 129"/>
              <a:gd name="T97" fmla="*/ 44332 h 108"/>
              <a:gd name="T98" fmla="*/ 51132 w 129"/>
              <a:gd name="T99" fmla="*/ 44332 h 108"/>
              <a:gd name="T100" fmla="*/ 27271 w 129"/>
              <a:gd name="T101" fmla="*/ 0 h 108"/>
              <a:gd name="T102" fmla="*/ 0 w 129"/>
              <a:gd name="T103" fmla="*/ 44332 h 108"/>
              <a:gd name="T104" fmla="*/ 17044 w 129"/>
              <a:gd name="T105" fmla="*/ 44332 h 108"/>
              <a:gd name="T106" fmla="*/ 17044 w 129"/>
              <a:gd name="T107" fmla="*/ 330788 h 108"/>
              <a:gd name="T108" fmla="*/ 17044 w 129"/>
              <a:gd name="T109" fmla="*/ 341019 h 108"/>
              <a:gd name="T110" fmla="*/ 17044 w 129"/>
              <a:gd name="T111" fmla="*/ 351249 h 108"/>
              <a:gd name="T112" fmla="*/ 395423 w 129"/>
              <a:gd name="T113" fmla="*/ 351249 h 108"/>
              <a:gd name="T114" fmla="*/ 395423 w 129"/>
              <a:gd name="T115" fmla="*/ 368300 h 108"/>
              <a:gd name="T116" fmla="*/ 439738 w 129"/>
              <a:gd name="T117" fmla="*/ 341019 h 10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29" h="108" extrusionOk="0">
                <a:moveTo>
                  <a:pt x="17" y="88"/>
                </a:moveTo>
                <a:cubicBezTo>
                  <a:pt x="17" y="59"/>
                  <a:pt x="17" y="59"/>
                  <a:pt x="17" y="59"/>
                </a:cubicBezTo>
                <a:cubicBezTo>
                  <a:pt x="17" y="56"/>
                  <a:pt x="19" y="54"/>
                  <a:pt x="22" y="54"/>
                </a:cubicBezTo>
                <a:cubicBezTo>
                  <a:pt x="29" y="54"/>
                  <a:pt x="29" y="54"/>
                  <a:pt x="29" y="54"/>
                </a:cubicBezTo>
                <a:cubicBezTo>
                  <a:pt x="31" y="54"/>
                  <a:pt x="33" y="56"/>
                  <a:pt x="33" y="59"/>
                </a:cubicBezTo>
                <a:cubicBezTo>
                  <a:pt x="33" y="88"/>
                  <a:pt x="33" y="88"/>
                  <a:pt x="33" y="88"/>
                </a:cubicBezTo>
                <a:cubicBezTo>
                  <a:pt x="33" y="90"/>
                  <a:pt x="31" y="92"/>
                  <a:pt x="29" y="92"/>
                </a:cubicBezTo>
                <a:cubicBezTo>
                  <a:pt x="22" y="92"/>
                  <a:pt x="22" y="92"/>
                  <a:pt x="22" y="92"/>
                </a:cubicBezTo>
                <a:cubicBezTo>
                  <a:pt x="19" y="92"/>
                  <a:pt x="17" y="90"/>
                  <a:pt x="17" y="88"/>
                </a:cubicBezTo>
                <a:close/>
                <a:moveTo>
                  <a:pt x="47" y="44"/>
                </a:moveTo>
                <a:cubicBezTo>
                  <a:pt x="45" y="44"/>
                  <a:pt x="43" y="46"/>
                  <a:pt x="43" y="48"/>
                </a:cubicBezTo>
                <a:cubicBezTo>
                  <a:pt x="43" y="88"/>
                  <a:pt x="43" y="88"/>
                  <a:pt x="43" y="88"/>
                </a:cubicBezTo>
                <a:cubicBezTo>
                  <a:pt x="43" y="90"/>
                  <a:pt x="45" y="92"/>
                  <a:pt x="47" y="92"/>
                </a:cubicBezTo>
                <a:cubicBezTo>
                  <a:pt x="55" y="92"/>
                  <a:pt x="55" y="92"/>
                  <a:pt x="55" y="92"/>
                </a:cubicBezTo>
                <a:cubicBezTo>
                  <a:pt x="57" y="92"/>
                  <a:pt x="59" y="90"/>
                  <a:pt x="59" y="88"/>
                </a:cubicBezTo>
                <a:cubicBezTo>
                  <a:pt x="59" y="48"/>
                  <a:pt x="59" y="48"/>
                  <a:pt x="59" y="48"/>
                </a:cubicBezTo>
                <a:cubicBezTo>
                  <a:pt x="59" y="46"/>
                  <a:pt x="57" y="44"/>
                  <a:pt x="55" y="44"/>
                </a:cubicBezTo>
                <a:lnTo>
                  <a:pt x="47" y="44"/>
                </a:lnTo>
                <a:close/>
                <a:moveTo>
                  <a:pt x="73" y="35"/>
                </a:moveTo>
                <a:cubicBezTo>
                  <a:pt x="71" y="35"/>
                  <a:pt x="69" y="37"/>
                  <a:pt x="69" y="39"/>
                </a:cubicBezTo>
                <a:cubicBezTo>
                  <a:pt x="69" y="88"/>
                  <a:pt x="69" y="88"/>
                  <a:pt x="69" y="88"/>
                </a:cubicBezTo>
                <a:cubicBezTo>
                  <a:pt x="69" y="90"/>
                  <a:pt x="71" y="92"/>
                  <a:pt x="73" y="92"/>
                </a:cubicBezTo>
                <a:cubicBezTo>
                  <a:pt x="80" y="92"/>
                  <a:pt x="80" y="92"/>
                  <a:pt x="80" y="92"/>
                </a:cubicBezTo>
                <a:cubicBezTo>
                  <a:pt x="83" y="92"/>
                  <a:pt x="85" y="90"/>
                  <a:pt x="85" y="88"/>
                </a:cubicBezTo>
                <a:cubicBezTo>
                  <a:pt x="85" y="39"/>
                  <a:pt x="85" y="39"/>
                  <a:pt x="85" y="39"/>
                </a:cubicBezTo>
                <a:cubicBezTo>
                  <a:pt x="85" y="37"/>
                  <a:pt x="83" y="35"/>
                  <a:pt x="80" y="35"/>
                </a:cubicBezTo>
                <a:lnTo>
                  <a:pt x="73" y="35"/>
                </a:lnTo>
                <a:close/>
                <a:moveTo>
                  <a:pt x="99" y="26"/>
                </a:moveTo>
                <a:cubicBezTo>
                  <a:pt x="97" y="26"/>
                  <a:pt x="95" y="28"/>
                  <a:pt x="95" y="30"/>
                </a:cubicBezTo>
                <a:cubicBezTo>
                  <a:pt x="95" y="88"/>
                  <a:pt x="95" y="88"/>
                  <a:pt x="95" y="88"/>
                </a:cubicBezTo>
                <a:cubicBezTo>
                  <a:pt x="95" y="90"/>
                  <a:pt x="97" y="92"/>
                  <a:pt x="99" y="92"/>
                </a:cubicBezTo>
                <a:cubicBezTo>
                  <a:pt x="106" y="92"/>
                  <a:pt x="106" y="92"/>
                  <a:pt x="106" y="92"/>
                </a:cubicBezTo>
                <a:cubicBezTo>
                  <a:pt x="109" y="92"/>
                  <a:pt x="110" y="90"/>
                  <a:pt x="110" y="88"/>
                </a:cubicBezTo>
                <a:cubicBezTo>
                  <a:pt x="110" y="30"/>
                  <a:pt x="110" y="30"/>
                  <a:pt x="110" y="30"/>
                </a:cubicBezTo>
                <a:cubicBezTo>
                  <a:pt x="110" y="28"/>
                  <a:pt x="109" y="26"/>
                  <a:pt x="106" y="26"/>
                </a:cubicBezTo>
                <a:lnTo>
                  <a:pt x="99" y="26"/>
                </a:lnTo>
                <a:close/>
                <a:moveTo>
                  <a:pt x="19" y="43"/>
                </a:moveTo>
                <a:cubicBezTo>
                  <a:pt x="47" y="38"/>
                  <a:pt x="73" y="28"/>
                  <a:pt x="96" y="14"/>
                </a:cubicBezTo>
                <a:cubicBezTo>
                  <a:pt x="98" y="18"/>
                  <a:pt x="98" y="18"/>
                  <a:pt x="98" y="18"/>
                </a:cubicBezTo>
                <a:cubicBezTo>
                  <a:pt x="106" y="5"/>
                  <a:pt x="106" y="5"/>
                  <a:pt x="106" y="5"/>
                </a:cubicBezTo>
                <a:cubicBezTo>
                  <a:pt x="91" y="5"/>
                  <a:pt x="91" y="5"/>
                  <a:pt x="91" y="5"/>
                </a:cubicBezTo>
                <a:cubicBezTo>
                  <a:pt x="93" y="9"/>
                  <a:pt x="93" y="9"/>
                  <a:pt x="93" y="9"/>
                </a:cubicBezTo>
                <a:cubicBezTo>
                  <a:pt x="71" y="23"/>
                  <a:pt x="45" y="32"/>
                  <a:pt x="18" y="37"/>
                </a:cubicBezTo>
                <a:lnTo>
                  <a:pt x="19" y="43"/>
                </a:lnTo>
                <a:close/>
                <a:moveTo>
                  <a:pt x="129" y="100"/>
                </a:moveTo>
                <a:cubicBezTo>
                  <a:pt x="116" y="93"/>
                  <a:pt x="116" y="93"/>
                  <a:pt x="116" y="93"/>
                </a:cubicBezTo>
                <a:cubicBezTo>
                  <a:pt x="116" y="97"/>
                  <a:pt x="116" y="97"/>
                  <a:pt x="116" y="97"/>
                </a:cubicBezTo>
                <a:cubicBezTo>
                  <a:pt x="11" y="97"/>
                  <a:pt x="11" y="97"/>
                  <a:pt x="11" y="97"/>
                </a:cubicBezTo>
                <a:cubicBezTo>
                  <a:pt x="11" y="13"/>
                  <a:pt x="11" y="13"/>
                  <a:pt x="11" y="13"/>
                </a:cubicBezTo>
                <a:cubicBezTo>
                  <a:pt x="15" y="13"/>
                  <a:pt x="15" y="13"/>
                  <a:pt x="15" y="13"/>
                </a:cubicBezTo>
                <a:cubicBezTo>
                  <a:pt x="8" y="0"/>
                  <a:pt x="8" y="0"/>
                  <a:pt x="8" y="0"/>
                </a:cubicBezTo>
                <a:cubicBezTo>
                  <a:pt x="0" y="13"/>
                  <a:pt x="0" y="13"/>
                  <a:pt x="0" y="13"/>
                </a:cubicBezTo>
                <a:cubicBezTo>
                  <a:pt x="5" y="13"/>
                  <a:pt x="5" y="13"/>
                  <a:pt x="5" y="13"/>
                </a:cubicBezTo>
                <a:cubicBezTo>
                  <a:pt x="5" y="97"/>
                  <a:pt x="5" y="97"/>
                  <a:pt x="5" y="97"/>
                </a:cubicBezTo>
                <a:cubicBezTo>
                  <a:pt x="5" y="100"/>
                  <a:pt x="5" y="100"/>
                  <a:pt x="5" y="100"/>
                </a:cubicBezTo>
                <a:cubicBezTo>
                  <a:pt x="5" y="103"/>
                  <a:pt x="5" y="103"/>
                  <a:pt x="5" y="103"/>
                </a:cubicBezTo>
                <a:cubicBezTo>
                  <a:pt x="116" y="103"/>
                  <a:pt x="116" y="103"/>
                  <a:pt x="116" y="103"/>
                </a:cubicBezTo>
                <a:cubicBezTo>
                  <a:pt x="116" y="108"/>
                  <a:pt x="116" y="108"/>
                  <a:pt x="116" y="108"/>
                </a:cubicBezTo>
                <a:lnTo>
                  <a:pt x="129" y="100"/>
                </a:lnTo>
                <a:close/>
              </a:path>
            </a:pathLst>
          </a:custGeom>
          <a:solidFill>
            <a:srgbClr val="0652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22538" name="Google Shape;255;p17">
            <a:extLst>
              <a:ext uri="{FF2B5EF4-FFF2-40B4-BE49-F238E27FC236}">
                <a16:creationId xmlns:a16="http://schemas.microsoft.com/office/drawing/2014/main" id="{63C770F7-5AE1-43DD-BE59-5FA72CAA8E66}"/>
              </a:ext>
            </a:extLst>
          </p:cNvPr>
          <p:cNvSpPr>
            <a:spLocks/>
          </p:cNvSpPr>
          <p:nvPr/>
        </p:nvSpPr>
        <p:spPr bwMode="auto">
          <a:xfrm>
            <a:off x="7954963" y="5810250"/>
            <a:ext cx="561975" cy="290513"/>
          </a:xfrm>
          <a:custGeom>
            <a:avLst/>
            <a:gdLst>
              <a:gd name="T0" fmla="*/ 405303 w 165"/>
              <a:gd name="T1" fmla="*/ 273424 h 85"/>
              <a:gd name="T2" fmla="*/ 381462 w 165"/>
              <a:gd name="T3" fmla="*/ 283677 h 85"/>
              <a:gd name="T4" fmla="*/ 289502 w 165"/>
              <a:gd name="T5" fmla="*/ 290513 h 85"/>
              <a:gd name="T6" fmla="*/ 197543 w 165"/>
              <a:gd name="T7" fmla="*/ 283677 h 85"/>
              <a:gd name="T8" fmla="*/ 170295 w 165"/>
              <a:gd name="T9" fmla="*/ 273424 h 85"/>
              <a:gd name="T10" fmla="*/ 160078 w 165"/>
              <a:gd name="T11" fmla="*/ 228993 h 85"/>
              <a:gd name="T12" fmla="*/ 211166 w 165"/>
              <a:gd name="T13" fmla="*/ 194815 h 85"/>
              <a:gd name="T14" fmla="*/ 238414 w 165"/>
              <a:gd name="T15" fmla="*/ 184561 h 85"/>
              <a:gd name="T16" fmla="*/ 248631 w 165"/>
              <a:gd name="T17" fmla="*/ 150383 h 85"/>
              <a:gd name="T18" fmla="*/ 214572 w 165"/>
              <a:gd name="T19" fmla="*/ 61520 h 85"/>
              <a:gd name="T20" fmla="*/ 269067 w 165"/>
              <a:gd name="T21" fmla="*/ 0 h 85"/>
              <a:gd name="T22" fmla="*/ 289502 w 165"/>
              <a:gd name="T23" fmla="*/ 0 h 85"/>
              <a:gd name="T24" fmla="*/ 309938 w 165"/>
              <a:gd name="T25" fmla="*/ 0 h 85"/>
              <a:gd name="T26" fmla="*/ 361026 w 165"/>
              <a:gd name="T27" fmla="*/ 61520 h 85"/>
              <a:gd name="T28" fmla="*/ 330373 w 165"/>
              <a:gd name="T29" fmla="*/ 150383 h 85"/>
              <a:gd name="T30" fmla="*/ 340591 w 165"/>
              <a:gd name="T31" fmla="*/ 184561 h 85"/>
              <a:gd name="T32" fmla="*/ 364432 w 165"/>
              <a:gd name="T33" fmla="*/ 194815 h 85"/>
              <a:gd name="T34" fmla="*/ 415521 w 165"/>
              <a:gd name="T35" fmla="*/ 228993 h 85"/>
              <a:gd name="T36" fmla="*/ 405303 w 165"/>
              <a:gd name="T37" fmla="*/ 273424 h 85"/>
              <a:gd name="T38" fmla="*/ 551757 w 165"/>
              <a:gd name="T39" fmla="*/ 249499 h 85"/>
              <a:gd name="T40" fmla="*/ 517698 w 165"/>
              <a:gd name="T41" fmla="*/ 225575 h 85"/>
              <a:gd name="T42" fmla="*/ 497263 w 165"/>
              <a:gd name="T43" fmla="*/ 218739 h 85"/>
              <a:gd name="T44" fmla="*/ 493857 w 165"/>
              <a:gd name="T45" fmla="*/ 191397 h 85"/>
              <a:gd name="T46" fmla="*/ 514292 w 165"/>
              <a:gd name="T47" fmla="*/ 133294 h 85"/>
              <a:gd name="T48" fmla="*/ 476827 w 165"/>
              <a:gd name="T49" fmla="*/ 88863 h 85"/>
              <a:gd name="T50" fmla="*/ 463204 w 165"/>
              <a:gd name="T51" fmla="*/ 88863 h 85"/>
              <a:gd name="T52" fmla="*/ 449580 w 165"/>
              <a:gd name="T53" fmla="*/ 88863 h 85"/>
              <a:gd name="T54" fmla="*/ 412115 w 165"/>
              <a:gd name="T55" fmla="*/ 133294 h 85"/>
              <a:gd name="T56" fmla="*/ 435956 w 165"/>
              <a:gd name="T57" fmla="*/ 191397 h 85"/>
              <a:gd name="T58" fmla="*/ 429145 w 165"/>
              <a:gd name="T59" fmla="*/ 218739 h 85"/>
              <a:gd name="T60" fmla="*/ 429145 w 165"/>
              <a:gd name="T61" fmla="*/ 218739 h 85"/>
              <a:gd name="T62" fmla="*/ 432550 w 165"/>
              <a:gd name="T63" fmla="*/ 222157 h 85"/>
              <a:gd name="T64" fmla="*/ 442768 w 165"/>
              <a:gd name="T65" fmla="*/ 256335 h 85"/>
              <a:gd name="T66" fmla="*/ 418927 w 165"/>
              <a:gd name="T67" fmla="*/ 283677 h 85"/>
              <a:gd name="T68" fmla="*/ 408709 w 165"/>
              <a:gd name="T69" fmla="*/ 287095 h 85"/>
              <a:gd name="T70" fmla="*/ 463204 w 165"/>
              <a:gd name="T71" fmla="*/ 290513 h 85"/>
              <a:gd name="T72" fmla="*/ 527916 w 165"/>
              <a:gd name="T73" fmla="*/ 287095 h 85"/>
              <a:gd name="T74" fmla="*/ 544945 w 165"/>
              <a:gd name="T75" fmla="*/ 280260 h 85"/>
              <a:gd name="T76" fmla="*/ 551757 w 165"/>
              <a:gd name="T77" fmla="*/ 249499 h 85"/>
              <a:gd name="T78" fmla="*/ 132830 w 165"/>
              <a:gd name="T79" fmla="*/ 252917 h 85"/>
              <a:gd name="T80" fmla="*/ 146454 w 165"/>
              <a:gd name="T81" fmla="*/ 222157 h 85"/>
              <a:gd name="T82" fmla="*/ 156672 w 165"/>
              <a:gd name="T83" fmla="*/ 211904 h 85"/>
              <a:gd name="T84" fmla="*/ 149860 w 165"/>
              <a:gd name="T85" fmla="*/ 208486 h 85"/>
              <a:gd name="T86" fmla="*/ 143048 w 165"/>
              <a:gd name="T87" fmla="*/ 181143 h 85"/>
              <a:gd name="T88" fmla="*/ 166890 w 165"/>
              <a:gd name="T89" fmla="*/ 116205 h 85"/>
              <a:gd name="T90" fmla="*/ 126019 w 165"/>
              <a:gd name="T91" fmla="*/ 68356 h 85"/>
              <a:gd name="T92" fmla="*/ 108989 w 165"/>
              <a:gd name="T93" fmla="*/ 64938 h 85"/>
              <a:gd name="T94" fmla="*/ 95365 w 165"/>
              <a:gd name="T95" fmla="*/ 68356 h 85"/>
              <a:gd name="T96" fmla="*/ 54495 w 165"/>
              <a:gd name="T97" fmla="*/ 116205 h 85"/>
              <a:gd name="T98" fmla="*/ 78336 w 165"/>
              <a:gd name="T99" fmla="*/ 181143 h 85"/>
              <a:gd name="T100" fmla="*/ 71524 w 165"/>
              <a:gd name="T101" fmla="*/ 208486 h 85"/>
              <a:gd name="T102" fmla="*/ 51089 w 165"/>
              <a:gd name="T103" fmla="*/ 218739 h 85"/>
              <a:gd name="T104" fmla="*/ 10218 w 165"/>
              <a:gd name="T105" fmla="*/ 242664 h 85"/>
              <a:gd name="T106" fmla="*/ 20435 w 165"/>
              <a:gd name="T107" fmla="*/ 276842 h 85"/>
              <a:gd name="T108" fmla="*/ 40871 w 165"/>
              <a:gd name="T109" fmla="*/ 283677 h 85"/>
              <a:gd name="T110" fmla="*/ 108989 w 165"/>
              <a:gd name="T111" fmla="*/ 290513 h 85"/>
              <a:gd name="T112" fmla="*/ 166890 w 165"/>
              <a:gd name="T113" fmla="*/ 287095 h 85"/>
              <a:gd name="T114" fmla="*/ 160078 w 165"/>
              <a:gd name="T115" fmla="*/ 283677 h 85"/>
              <a:gd name="T116" fmla="*/ 132830 w 165"/>
              <a:gd name="T117" fmla="*/ 252917 h 85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65" h="85" extrusionOk="0">
                <a:moveTo>
                  <a:pt x="119" y="80"/>
                </a:moveTo>
                <a:cubicBezTo>
                  <a:pt x="117" y="81"/>
                  <a:pt x="114" y="82"/>
                  <a:pt x="112" y="83"/>
                </a:cubicBezTo>
                <a:cubicBezTo>
                  <a:pt x="104" y="85"/>
                  <a:pt x="95" y="85"/>
                  <a:pt x="85" y="85"/>
                </a:cubicBezTo>
                <a:cubicBezTo>
                  <a:pt x="74" y="85"/>
                  <a:pt x="66" y="85"/>
                  <a:pt x="58" y="83"/>
                </a:cubicBezTo>
                <a:cubicBezTo>
                  <a:pt x="55" y="82"/>
                  <a:pt x="53" y="81"/>
                  <a:pt x="50" y="80"/>
                </a:cubicBezTo>
                <a:cubicBezTo>
                  <a:pt x="43" y="77"/>
                  <a:pt x="43" y="71"/>
                  <a:pt x="47" y="67"/>
                </a:cubicBezTo>
                <a:cubicBezTo>
                  <a:pt x="52" y="63"/>
                  <a:pt x="57" y="60"/>
                  <a:pt x="62" y="57"/>
                </a:cubicBezTo>
                <a:cubicBezTo>
                  <a:pt x="65" y="56"/>
                  <a:pt x="67" y="55"/>
                  <a:pt x="70" y="54"/>
                </a:cubicBezTo>
                <a:cubicBezTo>
                  <a:pt x="75" y="52"/>
                  <a:pt x="76" y="47"/>
                  <a:pt x="73" y="44"/>
                </a:cubicBezTo>
                <a:cubicBezTo>
                  <a:pt x="65" y="37"/>
                  <a:pt x="63" y="28"/>
                  <a:pt x="63" y="18"/>
                </a:cubicBezTo>
                <a:cubicBezTo>
                  <a:pt x="64" y="8"/>
                  <a:pt x="69" y="3"/>
                  <a:pt x="79" y="0"/>
                </a:cubicBezTo>
                <a:cubicBezTo>
                  <a:pt x="81" y="0"/>
                  <a:pt x="83" y="0"/>
                  <a:pt x="85" y="0"/>
                </a:cubicBezTo>
                <a:cubicBezTo>
                  <a:pt x="87" y="0"/>
                  <a:pt x="89" y="0"/>
                  <a:pt x="91" y="0"/>
                </a:cubicBezTo>
                <a:cubicBezTo>
                  <a:pt x="100" y="3"/>
                  <a:pt x="106" y="8"/>
                  <a:pt x="106" y="18"/>
                </a:cubicBezTo>
                <a:cubicBezTo>
                  <a:pt x="107" y="28"/>
                  <a:pt x="104" y="37"/>
                  <a:pt x="97" y="44"/>
                </a:cubicBezTo>
                <a:cubicBezTo>
                  <a:pt x="93" y="47"/>
                  <a:pt x="95" y="52"/>
                  <a:pt x="100" y="54"/>
                </a:cubicBezTo>
                <a:cubicBezTo>
                  <a:pt x="102" y="55"/>
                  <a:pt x="105" y="56"/>
                  <a:pt x="107" y="57"/>
                </a:cubicBezTo>
                <a:cubicBezTo>
                  <a:pt x="113" y="60"/>
                  <a:pt x="118" y="63"/>
                  <a:pt x="122" y="67"/>
                </a:cubicBezTo>
                <a:cubicBezTo>
                  <a:pt x="125" y="70"/>
                  <a:pt x="126" y="77"/>
                  <a:pt x="119" y="80"/>
                </a:cubicBezTo>
                <a:close/>
                <a:moveTo>
                  <a:pt x="162" y="73"/>
                </a:moveTo>
                <a:cubicBezTo>
                  <a:pt x="159" y="70"/>
                  <a:pt x="156" y="68"/>
                  <a:pt x="152" y="66"/>
                </a:cubicBezTo>
                <a:cubicBezTo>
                  <a:pt x="150" y="65"/>
                  <a:pt x="148" y="64"/>
                  <a:pt x="146" y="64"/>
                </a:cubicBezTo>
                <a:cubicBezTo>
                  <a:pt x="143" y="62"/>
                  <a:pt x="142" y="59"/>
                  <a:pt x="145" y="56"/>
                </a:cubicBezTo>
                <a:cubicBezTo>
                  <a:pt x="150" y="52"/>
                  <a:pt x="152" y="45"/>
                  <a:pt x="151" y="39"/>
                </a:cubicBezTo>
                <a:cubicBezTo>
                  <a:pt x="151" y="32"/>
                  <a:pt x="147" y="28"/>
                  <a:pt x="140" y="26"/>
                </a:cubicBezTo>
                <a:cubicBezTo>
                  <a:pt x="139" y="26"/>
                  <a:pt x="138" y="26"/>
                  <a:pt x="136" y="26"/>
                </a:cubicBezTo>
                <a:cubicBezTo>
                  <a:pt x="135" y="26"/>
                  <a:pt x="133" y="26"/>
                  <a:pt x="132" y="26"/>
                </a:cubicBezTo>
                <a:cubicBezTo>
                  <a:pt x="126" y="28"/>
                  <a:pt x="121" y="32"/>
                  <a:pt x="121" y="39"/>
                </a:cubicBezTo>
                <a:cubicBezTo>
                  <a:pt x="121" y="45"/>
                  <a:pt x="123" y="51"/>
                  <a:pt x="128" y="56"/>
                </a:cubicBezTo>
                <a:cubicBezTo>
                  <a:pt x="130" y="59"/>
                  <a:pt x="129" y="62"/>
                  <a:pt x="126" y="64"/>
                </a:cubicBezTo>
                <a:cubicBezTo>
                  <a:pt x="126" y="64"/>
                  <a:pt x="126" y="64"/>
                  <a:pt x="126" y="64"/>
                </a:cubicBezTo>
                <a:cubicBezTo>
                  <a:pt x="126" y="64"/>
                  <a:pt x="127" y="65"/>
                  <a:pt x="127" y="65"/>
                </a:cubicBezTo>
                <a:cubicBezTo>
                  <a:pt x="129" y="67"/>
                  <a:pt x="130" y="71"/>
                  <a:pt x="130" y="75"/>
                </a:cubicBezTo>
                <a:cubicBezTo>
                  <a:pt x="129" y="78"/>
                  <a:pt x="127" y="81"/>
                  <a:pt x="123" y="83"/>
                </a:cubicBezTo>
                <a:cubicBezTo>
                  <a:pt x="122" y="83"/>
                  <a:pt x="121" y="84"/>
                  <a:pt x="120" y="84"/>
                </a:cubicBezTo>
                <a:cubicBezTo>
                  <a:pt x="125" y="85"/>
                  <a:pt x="130" y="85"/>
                  <a:pt x="136" y="85"/>
                </a:cubicBezTo>
                <a:cubicBezTo>
                  <a:pt x="143" y="85"/>
                  <a:pt x="149" y="85"/>
                  <a:pt x="155" y="84"/>
                </a:cubicBezTo>
                <a:cubicBezTo>
                  <a:pt x="157" y="83"/>
                  <a:pt x="159" y="83"/>
                  <a:pt x="160" y="82"/>
                </a:cubicBezTo>
                <a:cubicBezTo>
                  <a:pt x="165" y="79"/>
                  <a:pt x="164" y="75"/>
                  <a:pt x="162" y="73"/>
                </a:cubicBezTo>
                <a:close/>
                <a:moveTo>
                  <a:pt x="39" y="74"/>
                </a:moveTo>
                <a:cubicBezTo>
                  <a:pt x="39" y="71"/>
                  <a:pt x="40" y="68"/>
                  <a:pt x="43" y="65"/>
                </a:cubicBezTo>
                <a:cubicBezTo>
                  <a:pt x="44" y="64"/>
                  <a:pt x="45" y="63"/>
                  <a:pt x="46" y="62"/>
                </a:cubicBezTo>
                <a:cubicBezTo>
                  <a:pt x="45" y="62"/>
                  <a:pt x="45" y="61"/>
                  <a:pt x="44" y="61"/>
                </a:cubicBezTo>
                <a:cubicBezTo>
                  <a:pt x="40" y="60"/>
                  <a:pt x="39" y="56"/>
                  <a:pt x="42" y="53"/>
                </a:cubicBezTo>
                <a:cubicBezTo>
                  <a:pt x="47" y="48"/>
                  <a:pt x="49" y="41"/>
                  <a:pt x="49" y="34"/>
                </a:cubicBezTo>
                <a:cubicBezTo>
                  <a:pt x="49" y="26"/>
                  <a:pt x="44" y="22"/>
                  <a:pt x="37" y="20"/>
                </a:cubicBezTo>
                <a:cubicBezTo>
                  <a:pt x="35" y="19"/>
                  <a:pt x="34" y="19"/>
                  <a:pt x="32" y="19"/>
                </a:cubicBezTo>
                <a:cubicBezTo>
                  <a:pt x="31" y="19"/>
                  <a:pt x="29" y="19"/>
                  <a:pt x="28" y="20"/>
                </a:cubicBezTo>
                <a:cubicBezTo>
                  <a:pt x="21" y="22"/>
                  <a:pt x="16" y="26"/>
                  <a:pt x="16" y="34"/>
                </a:cubicBezTo>
                <a:cubicBezTo>
                  <a:pt x="15" y="41"/>
                  <a:pt x="18" y="48"/>
                  <a:pt x="23" y="53"/>
                </a:cubicBezTo>
                <a:cubicBezTo>
                  <a:pt x="26" y="56"/>
                  <a:pt x="25" y="60"/>
                  <a:pt x="21" y="61"/>
                </a:cubicBezTo>
                <a:cubicBezTo>
                  <a:pt x="19" y="62"/>
                  <a:pt x="17" y="63"/>
                  <a:pt x="15" y="64"/>
                </a:cubicBezTo>
                <a:cubicBezTo>
                  <a:pt x="11" y="66"/>
                  <a:pt x="7" y="68"/>
                  <a:pt x="3" y="71"/>
                </a:cubicBezTo>
                <a:cubicBezTo>
                  <a:pt x="0" y="74"/>
                  <a:pt x="0" y="79"/>
                  <a:pt x="6" y="81"/>
                </a:cubicBezTo>
                <a:cubicBezTo>
                  <a:pt x="8" y="82"/>
                  <a:pt x="10" y="83"/>
                  <a:pt x="12" y="83"/>
                </a:cubicBezTo>
                <a:cubicBezTo>
                  <a:pt x="18" y="85"/>
                  <a:pt x="24" y="85"/>
                  <a:pt x="32" y="85"/>
                </a:cubicBezTo>
                <a:cubicBezTo>
                  <a:pt x="39" y="85"/>
                  <a:pt x="44" y="85"/>
                  <a:pt x="49" y="84"/>
                </a:cubicBezTo>
                <a:cubicBezTo>
                  <a:pt x="48" y="84"/>
                  <a:pt x="47" y="83"/>
                  <a:pt x="47" y="83"/>
                </a:cubicBezTo>
                <a:cubicBezTo>
                  <a:pt x="42" y="81"/>
                  <a:pt x="40" y="78"/>
                  <a:pt x="39" y="74"/>
                </a:cubicBezTo>
                <a:close/>
              </a:path>
            </a:pathLst>
          </a:custGeom>
          <a:solidFill>
            <a:srgbClr val="4CB2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22539" name="Google Shape;256;p17">
            <a:extLst>
              <a:ext uri="{FF2B5EF4-FFF2-40B4-BE49-F238E27FC236}">
                <a16:creationId xmlns:a16="http://schemas.microsoft.com/office/drawing/2014/main" id="{3239A211-D6F6-4DC7-9A99-02C50CC4E8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30863" y="4748213"/>
            <a:ext cx="93345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FFFF"/>
              </a:buClr>
              <a:buSzPts val="1600"/>
              <a:buFont typeface="PT Sans" panose="020B0503020203020204" pitchFamily="34" charset="0"/>
              <a:buNone/>
            </a:pPr>
            <a:r>
              <a:rPr lang="es-EC" altLang="en-US" sz="1600" b="1">
                <a:solidFill>
                  <a:srgbClr val="FFFFFF"/>
                </a:solidFill>
                <a:latin typeface="PT Sans" panose="020B0503020203020204" pitchFamily="34" charset="0"/>
                <a:sym typeface="PT Sans" panose="020B0503020203020204" pitchFamily="34" charset="0"/>
              </a:rPr>
              <a:t>N</a:t>
            </a:r>
            <a:r>
              <a:rPr lang="en-US" altLang="en-US" sz="1600" b="1">
                <a:solidFill>
                  <a:srgbClr val="FFFFFF"/>
                </a:solidFill>
                <a:latin typeface="PT Sans" panose="020B0503020203020204" pitchFamily="34" charset="0"/>
                <a:sym typeface="PT Sans" panose="020B0503020203020204" pitchFamily="34" charset="0"/>
              </a:rPr>
              <a:t>EGOCIO</a:t>
            </a:r>
            <a:endParaRPr lang="en-US" altLang="en-US"/>
          </a:p>
        </p:txBody>
      </p:sp>
      <p:sp>
        <p:nvSpPr>
          <p:cNvPr id="22540" name="Google Shape;257;p17">
            <a:extLst>
              <a:ext uri="{FF2B5EF4-FFF2-40B4-BE49-F238E27FC236}">
                <a16:creationId xmlns:a16="http://schemas.microsoft.com/office/drawing/2014/main" id="{C685FDFA-ED64-4BA1-A726-A15D2144C5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11838" y="3848100"/>
            <a:ext cx="5683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FFFF"/>
              </a:buClr>
              <a:buSzPts val="1600"/>
              <a:buFont typeface="PT Sans" panose="020B0503020203020204" pitchFamily="34" charset="0"/>
              <a:buNone/>
            </a:pPr>
            <a:r>
              <a:rPr lang="es-EC" altLang="en-US" sz="1600" b="1">
                <a:solidFill>
                  <a:srgbClr val="FFFFFF"/>
                </a:solidFill>
                <a:latin typeface="PT Sans" panose="020B0503020203020204" pitchFamily="34" charset="0"/>
                <a:sym typeface="PT Sans" panose="020B0503020203020204" pitchFamily="34" charset="0"/>
              </a:rPr>
              <a:t>É</a:t>
            </a:r>
            <a:r>
              <a:rPr lang="en-US" altLang="en-US" sz="1600" b="1">
                <a:solidFill>
                  <a:srgbClr val="FFFFFF"/>
                </a:solidFill>
                <a:latin typeface="PT Sans" panose="020B0503020203020204" pitchFamily="34" charset="0"/>
                <a:sym typeface="PT Sans" panose="020B0503020203020204" pitchFamily="34" charset="0"/>
              </a:rPr>
              <a:t>XITO</a:t>
            </a:r>
            <a:endParaRPr lang="en-US" altLang="en-US"/>
          </a:p>
        </p:txBody>
      </p:sp>
      <p:sp>
        <p:nvSpPr>
          <p:cNvPr id="22541" name="Google Shape;258;p17">
            <a:extLst>
              <a:ext uri="{FF2B5EF4-FFF2-40B4-BE49-F238E27FC236}">
                <a16:creationId xmlns:a16="http://schemas.microsoft.com/office/drawing/2014/main" id="{71013EA8-1790-4F7F-8C6C-01D9AF771F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70550" y="5635625"/>
            <a:ext cx="854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FFFF"/>
              </a:buClr>
              <a:buSzPts val="1600"/>
              <a:buFont typeface="PT Sans" panose="020B0503020203020204" pitchFamily="34" charset="0"/>
              <a:buNone/>
            </a:pPr>
            <a:r>
              <a:rPr lang="en-US" altLang="en-US" sz="1600" b="1">
                <a:solidFill>
                  <a:srgbClr val="FFFFFF"/>
                </a:solidFill>
                <a:latin typeface="PT Sans" panose="020B0503020203020204" pitchFamily="34" charset="0"/>
                <a:sym typeface="PT Sans" panose="020B0503020203020204" pitchFamily="34" charset="0"/>
              </a:rPr>
              <a:t>STARTUP</a:t>
            </a:r>
            <a:endParaRPr lang="en-US" altLang="en-US"/>
          </a:p>
        </p:txBody>
      </p:sp>
      <p:sp>
        <p:nvSpPr>
          <p:cNvPr id="22542" name="Google Shape;259;p17">
            <a:extLst>
              <a:ext uri="{FF2B5EF4-FFF2-40B4-BE49-F238E27FC236}">
                <a16:creationId xmlns:a16="http://schemas.microsoft.com/office/drawing/2014/main" id="{E6350995-4E62-4A44-9876-1584A613D0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75238" y="4038600"/>
            <a:ext cx="21145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FFFFFF"/>
              </a:buClr>
              <a:buSzPts val="1200"/>
              <a:buFont typeface="Open Sans" panose="020B0606030504020204" pitchFamily="34" charset="0"/>
              <a:buNone/>
            </a:pPr>
            <a:r>
              <a:rPr lang="en-US" altLang="en-US" sz="1200">
                <a:solidFill>
                  <a:srgbClr val="FFFFFF"/>
                </a:solidFill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amet, consectetur</a:t>
            </a:r>
            <a:endParaRPr lang="en-US" altLang="en-US"/>
          </a:p>
        </p:txBody>
      </p:sp>
      <p:sp>
        <p:nvSpPr>
          <p:cNvPr id="22543" name="Google Shape;260;p17">
            <a:extLst>
              <a:ext uri="{FF2B5EF4-FFF2-40B4-BE49-F238E27FC236}">
                <a16:creationId xmlns:a16="http://schemas.microsoft.com/office/drawing/2014/main" id="{E67F6782-EE0A-45A6-8E84-3467C55641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8725" y="4911725"/>
            <a:ext cx="21145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FFFFFF"/>
              </a:buClr>
              <a:buSzPts val="1200"/>
              <a:buFont typeface="Open Sans" panose="020B0606030504020204" pitchFamily="34" charset="0"/>
              <a:buNone/>
            </a:pPr>
            <a:r>
              <a:rPr lang="en-US" altLang="en-US" sz="1200">
                <a:solidFill>
                  <a:srgbClr val="FFFFFF"/>
                </a:solidFill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amet, consectetur</a:t>
            </a:r>
            <a:endParaRPr lang="en-US" altLang="en-US"/>
          </a:p>
        </p:txBody>
      </p:sp>
      <p:sp>
        <p:nvSpPr>
          <p:cNvPr id="22544" name="Google Shape;261;p17">
            <a:extLst>
              <a:ext uri="{FF2B5EF4-FFF2-40B4-BE49-F238E27FC236}">
                <a16:creationId xmlns:a16="http://schemas.microsoft.com/office/drawing/2014/main" id="{D65A1734-549F-4CAA-8177-A9DCD662A2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8725" y="5807075"/>
            <a:ext cx="21145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FFFFFF"/>
              </a:buClr>
              <a:buSzPts val="1200"/>
              <a:buFont typeface="Open Sans" panose="020B0606030504020204" pitchFamily="34" charset="0"/>
              <a:buNone/>
            </a:pPr>
            <a:r>
              <a:rPr lang="en-US" altLang="en-US" sz="1200">
                <a:solidFill>
                  <a:srgbClr val="FFFFFF"/>
                </a:solidFill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amet, consectetur</a:t>
            </a:r>
            <a:endParaRPr lang="en-US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Google Shape;266;p18">
            <a:extLst>
              <a:ext uri="{FF2B5EF4-FFF2-40B4-BE49-F238E27FC236}">
                <a16:creationId xmlns:a16="http://schemas.microsoft.com/office/drawing/2014/main" id="{2C26117B-B3CF-4B8A-AC1E-69AEE216B363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9" name="Google Shape;267;p18">
            <a:extLst>
              <a:ext uri="{FF2B5EF4-FFF2-40B4-BE49-F238E27FC236}">
                <a16:creationId xmlns:a16="http://schemas.microsoft.com/office/drawing/2014/main" id="{2C2ED86C-F636-418B-A170-66AFE41880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03850" y="3857625"/>
            <a:ext cx="14097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FFFFFF"/>
              </a:buClr>
              <a:buSzPts val="1000"/>
              <a:buFont typeface="Open Sans" panose="020B0606030504020204" pitchFamily="34" charset="0"/>
              <a:buNone/>
            </a:pPr>
            <a:r>
              <a:rPr lang="en-US" altLang="en-US" sz="1000">
                <a:solidFill>
                  <a:srgbClr val="FFFFFF"/>
                </a:solidFill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amet, consetur</a:t>
            </a:r>
            <a:endParaRPr lang="en-US" altLang="en-US"/>
          </a:p>
        </p:txBody>
      </p:sp>
      <p:sp>
        <p:nvSpPr>
          <p:cNvPr id="24580" name="Google Shape;268;p18">
            <a:extLst>
              <a:ext uri="{FF2B5EF4-FFF2-40B4-BE49-F238E27FC236}">
                <a16:creationId xmlns:a16="http://schemas.microsoft.com/office/drawing/2014/main" id="{5F22B01B-5C89-4891-A233-54BC46A546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32250" y="5970588"/>
            <a:ext cx="373063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474747"/>
              </a:buClr>
              <a:buSzPts val="2500"/>
              <a:buFont typeface="PT Sans" panose="020B0503020203020204" pitchFamily="34" charset="0"/>
              <a:buNone/>
            </a:pPr>
            <a:r>
              <a:rPr lang="en-US" altLang="en-US" sz="2500" b="1">
                <a:solidFill>
                  <a:srgbClr val="474747"/>
                </a:solidFill>
                <a:latin typeface="PT Sans" panose="020B0503020203020204" pitchFamily="34" charset="0"/>
                <a:sym typeface="PT Sans" panose="020B0503020203020204" pitchFamily="34" charset="0"/>
              </a:rPr>
              <a:t>01</a:t>
            </a:r>
            <a:endParaRPr lang="en-US" altLang="en-US"/>
          </a:p>
        </p:txBody>
      </p:sp>
      <p:sp>
        <p:nvSpPr>
          <p:cNvPr id="24581" name="Google Shape;269;p18">
            <a:extLst>
              <a:ext uri="{FF2B5EF4-FFF2-40B4-BE49-F238E27FC236}">
                <a16:creationId xmlns:a16="http://schemas.microsoft.com/office/drawing/2014/main" id="{AAB8C3CD-CCCE-4F0E-B371-AC0DD059C3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41775" y="5857875"/>
            <a:ext cx="363538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474747"/>
              </a:buClr>
              <a:buSzPts val="1300"/>
              <a:buFont typeface="PT Sans" panose="020B0503020203020204" pitchFamily="34" charset="0"/>
              <a:buNone/>
            </a:pPr>
            <a:r>
              <a:rPr lang="en-US" altLang="en-US" sz="1300" b="1">
                <a:solidFill>
                  <a:srgbClr val="474747"/>
                </a:solidFill>
                <a:latin typeface="PT Sans" panose="020B0503020203020204" pitchFamily="34" charset="0"/>
                <a:sym typeface="PT Sans" panose="020B0503020203020204" pitchFamily="34" charset="0"/>
              </a:rPr>
              <a:t>PASO</a:t>
            </a:r>
            <a:endParaRPr lang="en-US" altLang="en-US"/>
          </a:p>
        </p:txBody>
      </p:sp>
      <p:sp>
        <p:nvSpPr>
          <p:cNvPr id="24582" name="Google Shape;270;p18">
            <a:extLst>
              <a:ext uri="{FF2B5EF4-FFF2-40B4-BE49-F238E27FC236}">
                <a16:creationId xmlns:a16="http://schemas.microsoft.com/office/drawing/2014/main" id="{D15CE5F1-9E03-4A4C-9AB9-1CA058CB53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86238" y="5287963"/>
            <a:ext cx="373062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474747"/>
              </a:buClr>
              <a:buSzPts val="2500"/>
              <a:buFont typeface="PT Sans" panose="020B0503020203020204" pitchFamily="34" charset="0"/>
              <a:buNone/>
            </a:pPr>
            <a:r>
              <a:rPr lang="en-US" altLang="en-US" sz="2500" b="1">
                <a:solidFill>
                  <a:srgbClr val="474747"/>
                </a:solidFill>
                <a:latin typeface="PT Sans" panose="020B0503020203020204" pitchFamily="34" charset="0"/>
                <a:sym typeface="PT Sans" panose="020B0503020203020204" pitchFamily="34" charset="0"/>
              </a:rPr>
              <a:t>02</a:t>
            </a:r>
            <a:endParaRPr lang="en-US" altLang="en-US"/>
          </a:p>
        </p:txBody>
      </p:sp>
      <p:sp>
        <p:nvSpPr>
          <p:cNvPr id="24583" name="Google Shape;271;p18">
            <a:extLst>
              <a:ext uri="{FF2B5EF4-FFF2-40B4-BE49-F238E27FC236}">
                <a16:creationId xmlns:a16="http://schemas.microsoft.com/office/drawing/2014/main" id="{79A70392-BA48-4F48-9CC3-8C82DAB98B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95763" y="5162550"/>
            <a:ext cx="3635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474747"/>
              </a:buClr>
              <a:buSzPts val="1300"/>
              <a:buFont typeface="PT Sans" panose="020B0503020203020204" pitchFamily="34" charset="0"/>
              <a:buNone/>
            </a:pPr>
            <a:r>
              <a:rPr lang="en-US" altLang="en-US" sz="1300" b="1">
                <a:solidFill>
                  <a:srgbClr val="474747"/>
                </a:solidFill>
                <a:latin typeface="PT Sans" panose="020B0503020203020204" pitchFamily="34" charset="0"/>
                <a:sym typeface="PT Sans" panose="020B0503020203020204" pitchFamily="34" charset="0"/>
              </a:rPr>
              <a:t>PASO</a:t>
            </a:r>
            <a:endParaRPr lang="en-US" altLang="en-US"/>
          </a:p>
        </p:txBody>
      </p:sp>
      <p:sp>
        <p:nvSpPr>
          <p:cNvPr id="24584" name="Google Shape;272;p18">
            <a:extLst>
              <a:ext uri="{FF2B5EF4-FFF2-40B4-BE49-F238E27FC236}">
                <a16:creationId xmlns:a16="http://schemas.microsoft.com/office/drawing/2014/main" id="{6D509B6B-447C-440A-9BEB-2D6D5181C2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52925" y="4565650"/>
            <a:ext cx="373063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474747"/>
              </a:buClr>
              <a:buSzPts val="2500"/>
              <a:buFont typeface="PT Sans" panose="020B0503020203020204" pitchFamily="34" charset="0"/>
              <a:buNone/>
            </a:pPr>
            <a:r>
              <a:rPr lang="en-US" altLang="en-US" sz="2500" b="1">
                <a:solidFill>
                  <a:srgbClr val="474747"/>
                </a:solidFill>
                <a:latin typeface="PT Sans" panose="020B0503020203020204" pitchFamily="34" charset="0"/>
                <a:sym typeface="PT Sans" panose="020B0503020203020204" pitchFamily="34" charset="0"/>
              </a:rPr>
              <a:t>03</a:t>
            </a:r>
            <a:endParaRPr lang="en-US" altLang="en-US"/>
          </a:p>
        </p:txBody>
      </p:sp>
      <p:sp>
        <p:nvSpPr>
          <p:cNvPr id="24585" name="Google Shape;273;p18">
            <a:extLst>
              <a:ext uri="{FF2B5EF4-FFF2-40B4-BE49-F238E27FC236}">
                <a16:creationId xmlns:a16="http://schemas.microsoft.com/office/drawing/2014/main" id="{A6082376-3FC4-41AA-B2F2-26CBCB221C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62450" y="4451350"/>
            <a:ext cx="363538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474747"/>
              </a:buClr>
              <a:buSzPts val="1300"/>
              <a:buFont typeface="PT Sans" panose="020B0503020203020204" pitchFamily="34" charset="0"/>
              <a:buNone/>
            </a:pPr>
            <a:r>
              <a:rPr lang="en-US" altLang="en-US" sz="1300" b="1">
                <a:solidFill>
                  <a:srgbClr val="474747"/>
                </a:solidFill>
                <a:latin typeface="PT Sans" panose="020B0503020203020204" pitchFamily="34" charset="0"/>
                <a:sym typeface="PT Sans" panose="020B0503020203020204" pitchFamily="34" charset="0"/>
              </a:rPr>
              <a:t>PASO</a:t>
            </a:r>
            <a:endParaRPr lang="en-US" altLang="en-US"/>
          </a:p>
        </p:txBody>
      </p:sp>
      <p:sp>
        <p:nvSpPr>
          <p:cNvPr id="24586" name="Google Shape;274;p18">
            <a:extLst>
              <a:ext uri="{FF2B5EF4-FFF2-40B4-BE49-F238E27FC236}">
                <a16:creationId xmlns:a16="http://schemas.microsoft.com/office/drawing/2014/main" id="{7423AB4F-0456-4F02-977D-CB3B6CDA56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19613" y="3865563"/>
            <a:ext cx="373062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474747"/>
              </a:buClr>
              <a:buSzPts val="2500"/>
              <a:buFont typeface="PT Sans" panose="020B0503020203020204" pitchFamily="34" charset="0"/>
              <a:buNone/>
            </a:pPr>
            <a:r>
              <a:rPr lang="en-US" altLang="en-US" sz="2500" b="1">
                <a:solidFill>
                  <a:srgbClr val="474747"/>
                </a:solidFill>
                <a:latin typeface="PT Sans" panose="020B0503020203020204" pitchFamily="34" charset="0"/>
                <a:sym typeface="PT Sans" panose="020B0503020203020204" pitchFamily="34" charset="0"/>
              </a:rPr>
              <a:t>04</a:t>
            </a:r>
            <a:endParaRPr lang="en-US" altLang="en-US"/>
          </a:p>
        </p:txBody>
      </p:sp>
      <p:sp>
        <p:nvSpPr>
          <p:cNvPr id="24587" name="Google Shape;275;p18">
            <a:extLst>
              <a:ext uri="{FF2B5EF4-FFF2-40B4-BE49-F238E27FC236}">
                <a16:creationId xmlns:a16="http://schemas.microsoft.com/office/drawing/2014/main" id="{28E935D5-6A10-4A70-A7C1-9371C6429B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29138" y="3741738"/>
            <a:ext cx="3635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474747"/>
              </a:buClr>
              <a:buSzPts val="1300"/>
              <a:buFont typeface="PT Sans" panose="020B0503020203020204" pitchFamily="34" charset="0"/>
              <a:buNone/>
            </a:pPr>
            <a:r>
              <a:rPr lang="en-US" altLang="en-US" sz="1300" b="1">
                <a:solidFill>
                  <a:srgbClr val="474747"/>
                </a:solidFill>
                <a:latin typeface="PT Sans" panose="020B0503020203020204" pitchFamily="34" charset="0"/>
                <a:sym typeface="PT Sans" panose="020B0503020203020204" pitchFamily="34" charset="0"/>
              </a:rPr>
              <a:t>PASO</a:t>
            </a:r>
            <a:endParaRPr lang="en-US" altLang="en-US"/>
          </a:p>
        </p:txBody>
      </p:sp>
      <p:sp>
        <p:nvSpPr>
          <p:cNvPr id="24588" name="Google Shape;276;p18">
            <a:extLst>
              <a:ext uri="{FF2B5EF4-FFF2-40B4-BE49-F238E27FC236}">
                <a16:creationId xmlns:a16="http://schemas.microsoft.com/office/drawing/2014/main" id="{337CB0F6-CE35-4EA1-8AAB-12E9E0F9C774}"/>
              </a:ext>
            </a:extLst>
          </p:cNvPr>
          <p:cNvSpPr>
            <a:spLocks/>
          </p:cNvSpPr>
          <p:nvPr/>
        </p:nvSpPr>
        <p:spPr bwMode="auto">
          <a:xfrm>
            <a:off x="7821613" y="5922963"/>
            <a:ext cx="307975" cy="365125"/>
          </a:xfrm>
          <a:custGeom>
            <a:avLst/>
            <a:gdLst>
              <a:gd name="T0" fmla="*/ 114391 w 70"/>
              <a:gd name="T1" fmla="*/ 365125 h 83"/>
              <a:gd name="T2" fmla="*/ 114391 w 70"/>
              <a:gd name="T3" fmla="*/ 338730 h 83"/>
              <a:gd name="T4" fmla="*/ 206783 w 70"/>
              <a:gd name="T5" fmla="*/ 321134 h 83"/>
              <a:gd name="T6" fmla="*/ 101192 w 70"/>
              <a:gd name="T7" fmla="*/ 321134 h 83"/>
              <a:gd name="T8" fmla="*/ 193584 w 70"/>
              <a:gd name="T9" fmla="*/ 334331 h 83"/>
              <a:gd name="T10" fmla="*/ 149588 w 70"/>
              <a:gd name="T11" fmla="*/ 180363 h 83"/>
              <a:gd name="T12" fmla="*/ 153988 w 70"/>
              <a:gd name="T13" fmla="*/ 299139 h 83"/>
              <a:gd name="T14" fmla="*/ 153988 w 70"/>
              <a:gd name="T15" fmla="*/ 299139 h 83"/>
              <a:gd name="T16" fmla="*/ 167186 w 70"/>
              <a:gd name="T17" fmla="*/ 180363 h 83"/>
              <a:gd name="T18" fmla="*/ 109991 w 70"/>
              <a:gd name="T19" fmla="*/ 167166 h 83"/>
              <a:gd name="T20" fmla="*/ 109991 w 70"/>
              <a:gd name="T21" fmla="*/ 131973 h 83"/>
              <a:gd name="T22" fmla="*/ 180385 w 70"/>
              <a:gd name="T23" fmla="*/ 149569 h 83"/>
              <a:gd name="T24" fmla="*/ 215583 w 70"/>
              <a:gd name="T25" fmla="*/ 149569 h 83"/>
              <a:gd name="T26" fmla="*/ 52796 w 70"/>
              <a:gd name="T27" fmla="*/ 118776 h 83"/>
              <a:gd name="T28" fmla="*/ 105591 w 70"/>
              <a:gd name="T29" fmla="*/ 285941 h 83"/>
              <a:gd name="T30" fmla="*/ 131989 w 70"/>
              <a:gd name="T31" fmla="*/ 180363 h 83"/>
              <a:gd name="T32" fmla="*/ 83593 w 70"/>
              <a:gd name="T33" fmla="*/ 149569 h 83"/>
              <a:gd name="T34" fmla="*/ 140789 w 70"/>
              <a:gd name="T35" fmla="*/ 149569 h 83"/>
              <a:gd name="T36" fmla="*/ 149588 w 70"/>
              <a:gd name="T37" fmla="*/ 167166 h 83"/>
              <a:gd name="T38" fmla="*/ 167186 w 70"/>
              <a:gd name="T39" fmla="*/ 149569 h 83"/>
              <a:gd name="T40" fmla="*/ 219982 w 70"/>
              <a:gd name="T41" fmla="*/ 127574 h 83"/>
              <a:gd name="T42" fmla="*/ 197984 w 70"/>
              <a:gd name="T43" fmla="*/ 180363 h 83"/>
              <a:gd name="T44" fmla="*/ 184785 w 70"/>
              <a:gd name="T45" fmla="*/ 299139 h 83"/>
              <a:gd name="T46" fmla="*/ 246380 w 70"/>
              <a:gd name="T47" fmla="*/ 189161 h 83"/>
              <a:gd name="T48" fmla="*/ 153988 w 70"/>
              <a:gd name="T49" fmla="*/ 0 h 83"/>
              <a:gd name="T50" fmla="*/ 145188 w 70"/>
              <a:gd name="T51" fmla="*/ 30794 h 83"/>
              <a:gd name="T52" fmla="*/ 167186 w 70"/>
              <a:gd name="T53" fmla="*/ 30794 h 83"/>
              <a:gd name="T54" fmla="*/ 224382 w 70"/>
              <a:gd name="T55" fmla="*/ 13197 h 83"/>
              <a:gd name="T56" fmla="*/ 197984 w 70"/>
              <a:gd name="T57" fmla="*/ 35193 h 83"/>
              <a:gd name="T58" fmla="*/ 219982 w 70"/>
              <a:gd name="T59" fmla="*/ 48390 h 83"/>
              <a:gd name="T60" fmla="*/ 272778 w 70"/>
              <a:gd name="T61" fmla="*/ 48390 h 83"/>
              <a:gd name="T62" fmla="*/ 241980 w 70"/>
              <a:gd name="T63" fmla="*/ 61587 h 83"/>
              <a:gd name="T64" fmla="*/ 259579 w 70"/>
              <a:gd name="T65" fmla="*/ 79184 h 83"/>
              <a:gd name="T66" fmla="*/ 307975 w 70"/>
              <a:gd name="T67" fmla="*/ 105578 h 83"/>
              <a:gd name="T68" fmla="*/ 272778 w 70"/>
              <a:gd name="T69" fmla="*/ 101179 h 83"/>
              <a:gd name="T70" fmla="*/ 277178 w 70"/>
              <a:gd name="T71" fmla="*/ 123175 h 83"/>
              <a:gd name="T72" fmla="*/ 303575 w 70"/>
              <a:gd name="T73" fmla="*/ 171565 h 83"/>
              <a:gd name="T74" fmla="*/ 277178 w 70"/>
              <a:gd name="T75" fmla="*/ 153968 h 83"/>
              <a:gd name="T76" fmla="*/ 272778 w 70"/>
              <a:gd name="T77" fmla="*/ 175964 h 83"/>
              <a:gd name="T78" fmla="*/ 105591 w 70"/>
              <a:gd name="T79" fmla="*/ 52789 h 83"/>
              <a:gd name="T80" fmla="*/ 101192 w 70"/>
              <a:gd name="T81" fmla="*/ 17596 h 83"/>
              <a:gd name="T82" fmla="*/ 79194 w 70"/>
              <a:gd name="T83" fmla="*/ 30794 h 83"/>
              <a:gd name="T84" fmla="*/ 65995 w 70"/>
              <a:gd name="T85" fmla="*/ 79184 h 83"/>
              <a:gd name="T86" fmla="*/ 48396 w 70"/>
              <a:gd name="T87" fmla="*/ 48390 h 83"/>
              <a:gd name="T88" fmla="*/ 35197 w 70"/>
              <a:gd name="T89" fmla="*/ 65986 h 83"/>
              <a:gd name="T90" fmla="*/ 43996 w 70"/>
              <a:gd name="T91" fmla="*/ 114377 h 83"/>
              <a:gd name="T92" fmla="*/ 13199 w 70"/>
              <a:gd name="T93" fmla="*/ 96780 h 83"/>
              <a:gd name="T94" fmla="*/ 8799 w 70"/>
              <a:gd name="T95" fmla="*/ 118776 h 83"/>
              <a:gd name="T96" fmla="*/ 43996 w 70"/>
              <a:gd name="T97" fmla="*/ 162767 h 83"/>
              <a:gd name="T98" fmla="*/ 13199 w 70"/>
              <a:gd name="T99" fmla="*/ 158367 h 83"/>
              <a:gd name="T100" fmla="*/ 17599 w 70"/>
              <a:gd name="T101" fmla="*/ 180363 h 83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70" h="83" extrusionOk="0">
                <a:moveTo>
                  <a:pt x="47" y="80"/>
                </a:moveTo>
                <a:cubicBezTo>
                  <a:pt x="47" y="82"/>
                  <a:pt x="46" y="83"/>
                  <a:pt x="44" y="83"/>
                </a:cubicBezTo>
                <a:cubicBezTo>
                  <a:pt x="26" y="83"/>
                  <a:pt x="26" y="83"/>
                  <a:pt x="26" y="83"/>
                </a:cubicBezTo>
                <a:cubicBezTo>
                  <a:pt x="25" y="83"/>
                  <a:pt x="23" y="82"/>
                  <a:pt x="23" y="80"/>
                </a:cubicBezTo>
                <a:cubicBezTo>
                  <a:pt x="23" y="80"/>
                  <a:pt x="23" y="80"/>
                  <a:pt x="23" y="80"/>
                </a:cubicBezTo>
                <a:cubicBezTo>
                  <a:pt x="23" y="79"/>
                  <a:pt x="25" y="77"/>
                  <a:pt x="26" y="77"/>
                </a:cubicBezTo>
                <a:cubicBezTo>
                  <a:pt x="44" y="77"/>
                  <a:pt x="44" y="77"/>
                  <a:pt x="44" y="77"/>
                </a:cubicBezTo>
                <a:cubicBezTo>
                  <a:pt x="46" y="77"/>
                  <a:pt x="47" y="79"/>
                  <a:pt x="47" y="80"/>
                </a:cubicBezTo>
                <a:close/>
                <a:moveTo>
                  <a:pt x="47" y="73"/>
                </a:moveTo>
                <a:cubicBezTo>
                  <a:pt x="47" y="71"/>
                  <a:pt x="46" y="70"/>
                  <a:pt x="44" y="70"/>
                </a:cubicBezTo>
                <a:cubicBezTo>
                  <a:pt x="26" y="70"/>
                  <a:pt x="26" y="70"/>
                  <a:pt x="26" y="70"/>
                </a:cubicBezTo>
                <a:cubicBezTo>
                  <a:pt x="25" y="70"/>
                  <a:pt x="23" y="71"/>
                  <a:pt x="23" y="73"/>
                </a:cubicBezTo>
                <a:cubicBezTo>
                  <a:pt x="23" y="73"/>
                  <a:pt x="23" y="73"/>
                  <a:pt x="23" y="73"/>
                </a:cubicBezTo>
                <a:cubicBezTo>
                  <a:pt x="23" y="74"/>
                  <a:pt x="25" y="76"/>
                  <a:pt x="26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6" y="76"/>
                  <a:pt x="47" y="74"/>
                  <a:pt x="47" y="73"/>
                </a:cubicBezTo>
                <a:close/>
                <a:moveTo>
                  <a:pt x="38" y="41"/>
                </a:moveTo>
                <a:cubicBezTo>
                  <a:pt x="34" y="41"/>
                  <a:pt x="34" y="41"/>
                  <a:pt x="34" y="41"/>
                </a:cubicBezTo>
                <a:cubicBezTo>
                  <a:pt x="32" y="41"/>
                  <a:pt x="32" y="41"/>
                  <a:pt x="32" y="41"/>
                </a:cubicBezTo>
                <a:cubicBezTo>
                  <a:pt x="32" y="68"/>
                  <a:pt x="32" y="68"/>
                  <a:pt x="32" y="68"/>
                </a:cubicBezTo>
                <a:cubicBezTo>
                  <a:pt x="33" y="68"/>
                  <a:pt x="34" y="68"/>
                  <a:pt x="35" y="68"/>
                </a:cubicBezTo>
                <a:cubicBezTo>
                  <a:pt x="35" y="68"/>
                  <a:pt x="35" y="68"/>
                  <a:pt x="35" y="68"/>
                </a:cubicBezTo>
                <a:cubicBezTo>
                  <a:pt x="35" y="68"/>
                  <a:pt x="35" y="68"/>
                  <a:pt x="35" y="68"/>
                </a:cubicBezTo>
                <a:cubicBezTo>
                  <a:pt x="35" y="68"/>
                  <a:pt x="35" y="68"/>
                  <a:pt x="35" y="68"/>
                </a:cubicBezTo>
                <a:cubicBezTo>
                  <a:pt x="35" y="68"/>
                  <a:pt x="35" y="68"/>
                  <a:pt x="35" y="68"/>
                </a:cubicBezTo>
                <a:cubicBezTo>
                  <a:pt x="36" y="68"/>
                  <a:pt x="37" y="68"/>
                  <a:pt x="38" y="68"/>
                </a:cubicBezTo>
                <a:lnTo>
                  <a:pt x="38" y="41"/>
                </a:lnTo>
                <a:close/>
                <a:moveTo>
                  <a:pt x="25" y="30"/>
                </a:moveTo>
                <a:cubicBezTo>
                  <a:pt x="23" y="30"/>
                  <a:pt x="21" y="32"/>
                  <a:pt x="21" y="34"/>
                </a:cubicBezTo>
                <a:cubicBezTo>
                  <a:pt x="21" y="36"/>
                  <a:pt x="23" y="38"/>
                  <a:pt x="25" y="38"/>
                </a:cubicBezTo>
                <a:cubicBezTo>
                  <a:pt x="30" y="38"/>
                  <a:pt x="30" y="38"/>
                  <a:pt x="30" y="38"/>
                </a:cubicBezTo>
                <a:cubicBezTo>
                  <a:pt x="30" y="34"/>
                  <a:pt x="30" y="34"/>
                  <a:pt x="30" y="34"/>
                </a:cubicBezTo>
                <a:cubicBezTo>
                  <a:pt x="30" y="32"/>
                  <a:pt x="28" y="30"/>
                  <a:pt x="25" y="30"/>
                </a:cubicBezTo>
                <a:close/>
                <a:moveTo>
                  <a:pt x="49" y="34"/>
                </a:moveTo>
                <a:cubicBezTo>
                  <a:pt x="49" y="32"/>
                  <a:pt x="47" y="30"/>
                  <a:pt x="45" y="30"/>
                </a:cubicBezTo>
                <a:cubicBezTo>
                  <a:pt x="43" y="30"/>
                  <a:pt x="41" y="32"/>
                  <a:pt x="41" y="34"/>
                </a:cubicBezTo>
                <a:cubicBezTo>
                  <a:pt x="41" y="38"/>
                  <a:pt x="41" y="38"/>
                  <a:pt x="41" y="38"/>
                </a:cubicBezTo>
                <a:cubicBezTo>
                  <a:pt x="45" y="38"/>
                  <a:pt x="45" y="38"/>
                  <a:pt x="45" y="38"/>
                </a:cubicBezTo>
                <a:cubicBezTo>
                  <a:pt x="47" y="38"/>
                  <a:pt x="49" y="36"/>
                  <a:pt x="49" y="34"/>
                </a:cubicBezTo>
                <a:close/>
                <a:moveTo>
                  <a:pt x="58" y="27"/>
                </a:moveTo>
                <a:cubicBezTo>
                  <a:pt x="56" y="19"/>
                  <a:pt x="47" y="11"/>
                  <a:pt x="35" y="11"/>
                </a:cubicBezTo>
                <a:cubicBezTo>
                  <a:pt x="23" y="11"/>
                  <a:pt x="14" y="19"/>
                  <a:pt x="12" y="27"/>
                </a:cubicBezTo>
                <a:cubicBezTo>
                  <a:pt x="11" y="32"/>
                  <a:pt x="12" y="38"/>
                  <a:pt x="15" y="43"/>
                </a:cubicBezTo>
                <a:cubicBezTo>
                  <a:pt x="17" y="47"/>
                  <a:pt x="20" y="51"/>
                  <a:pt x="22" y="56"/>
                </a:cubicBezTo>
                <a:cubicBezTo>
                  <a:pt x="23" y="59"/>
                  <a:pt x="23" y="62"/>
                  <a:pt x="24" y="65"/>
                </a:cubicBezTo>
                <a:cubicBezTo>
                  <a:pt x="24" y="67"/>
                  <a:pt x="25" y="68"/>
                  <a:pt x="28" y="68"/>
                </a:cubicBezTo>
                <a:cubicBezTo>
                  <a:pt x="29" y="68"/>
                  <a:pt x="29" y="68"/>
                  <a:pt x="30" y="68"/>
                </a:cubicBezTo>
                <a:cubicBezTo>
                  <a:pt x="30" y="41"/>
                  <a:pt x="30" y="41"/>
                  <a:pt x="30" y="41"/>
                </a:cubicBezTo>
                <a:cubicBezTo>
                  <a:pt x="25" y="41"/>
                  <a:pt x="25" y="41"/>
                  <a:pt x="25" y="41"/>
                </a:cubicBezTo>
                <a:cubicBezTo>
                  <a:pt x="24" y="41"/>
                  <a:pt x="22" y="40"/>
                  <a:pt x="21" y="39"/>
                </a:cubicBezTo>
                <a:cubicBezTo>
                  <a:pt x="19" y="38"/>
                  <a:pt x="19" y="36"/>
                  <a:pt x="19" y="34"/>
                </a:cubicBezTo>
                <a:cubicBezTo>
                  <a:pt x="19" y="32"/>
                  <a:pt x="19" y="31"/>
                  <a:pt x="21" y="29"/>
                </a:cubicBezTo>
                <a:cubicBezTo>
                  <a:pt x="22" y="28"/>
                  <a:pt x="24" y="27"/>
                  <a:pt x="25" y="27"/>
                </a:cubicBezTo>
                <a:cubicBezTo>
                  <a:pt x="29" y="27"/>
                  <a:pt x="32" y="30"/>
                  <a:pt x="32" y="34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8"/>
                  <a:pt x="32" y="38"/>
                  <a:pt x="32" y="38"/>
                </a:cubicBezTo>
                <a:cubicBezTo>
                  <a:pt x="34" y="38"/>
                  <a:pt x="34" y="38"/>
                  <a:pt x="34" y="38"/>
                </a:cubicBezTo>
                <a:cubicBezTo>
                  <a:pt x="38" y="38"/>
                  <a:pt x="38" y="38"/>
                  <a:pt x="38" y="38"/>
                </a:cubicBezTo>
                <a:cubicBezTo>
                  <a:pt x="38" y="34"/>
                  <a:pt x="38" y="34"/>
                  <a:pt x="38" y="34"/>
                </a:cubicBezTo>
                <a:cubicBezTo>
                  <a:pt x="38" y="34"/>
                  <a:pt x="38" y="34"/>
                  <a:pt x="38" y="34"/>
                </a:cubicBezTo>
                <a:cubicBezTo>
                  <a:pt x="38" y="32"/>
                  <a:pt x="39" y="31"/>
                  <a:pt x="40" y="29"/>
                </a:cubicBezTo>
                <a:cubicBezTo>
                  <a:pt x="41" y="28"/>
                  <a:pt x="43" y="27"/>
                  <a:pt x="45" y="27"/>
                </a:cubicBezTo>
                <a:cubicBezTo>
                  <a:pt x="47" y="27"/>
                  <a:pt x="48" y="28"/>
                  <a:pt x="50" y="29"/>
                </a:cubicBezTo>
                <a:cubicBezTo>
                  <a:pt x="51" y="31"/>
                  <a:pt x="52" y="32"/>
                  <a:pt x="52" y="34"/>
                </a:cubicBezTo>
                <a:cubicBezTo>
                  <a:pt x="52" y="36"/>
                  <a:pt x="51" y="38"/>
                  <a:pt x="50" y="39"/>
                </a:cubicBezTo>
                <a:cubicBezTo>
                  <a:pt x="48" y="40"/>
                  <a:pt x="47" y="41"/>
                  <a:pt x="45" y="41"/>
                </a:cubicBezTo>
                <a:cubicBezTo>
                  <a:pt x="41" y="41"/>
                  <a:pt x="41" y="41"/>
                  <a:pt x="41" y="41"/>
                </a:cubicBezTo>
                <a:cubicBezTo>
                  <a:pt x="41" y="68"/>
                  <a:pt x="41" y="68"/>
                  <a:pt x="41" y="68"/>
                </a:cubicBezTo>
                <a:cubicBezTo>
                  <a:pt x="41" y="68"/>
                  <a:pt x="42" y="68"/>
                  <a:pt x="42" y="68"/>
                </a:cubicBezTo>
                <a:cubicBezTo>
                  <a:pt x="45" y="68"/>
                  <a:pt x="46" y="67"/>
                  <a:pt x="46" y="65"/>
                </a:cubicBezTo>
                <a:cubicBezTo>
                  <a:pt x="47" y="62"/>
                  <a:pt x="47" y="59"/>
                  <a:pt x="49" y="56"/>
                </a:cubicBezTo>
                <a:cubicBezTo>
                  <a:pt x="51" y="51"/>
                  <a:pt x="53" y="47"/>
                  <a:pt x="56" y="43"/>
                </a:cubicBezTo>
                <a:cubicBezTo>
                  <a:pt x="58" y="38"/>
                  <a:pt x="60" y="32"/>
                  <a:pt x="58" y="27"/>
                </a:cubicBezTo>
                <a:close/>
                <a:moveTo>
                  <a:pt x="38" y="3"/>
                </a:moveTo>
                <a:cubicBezTo>
                  <a:pt x="38" y="1"/>
                  <a:pt x="37" y="0"/>
                  <a:pt x="3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4" y="0"/>
                  <a:pt x="33" y="1"/>
                  <a:pt x="33" y="3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9"/>
                  <a:pt x="34" y="10"/>
                  <a:pt x="35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7" y="10"/>
                  <a:pt x="38" y="9"/>
                  <a:pt x="38" y="7"/>
                </a:cubicBezTo>
                <a:lnTo>
                  <a:pt x="38" y="3"/>
                </a:lnTo>
                <a:close/>
                <a:moveTo>
                  <a:pt x="52" y="7"/>
                </a:moveTo>
                <a:cubicBezTo>
                  <a:pt x="52" y="5"/>
                  <a:pt x="52" y="4"/>
                  <a:pt x="51" y="3"/>
                </a:cubicBezTo>
                <a:cubicBezTo>
                  <a:pt x="51" y="3"/>
                  <a:pt x="51" y="3"/>
                  <a:pt x="51" y="3"/>
                </a:cubicBezTo>
                <a:cubicBezTo>
                  <a:pt x="49" y="3"/>
                  <a:pt x="48" y="3"/>
                  <a:pt x="47" y="4"/>
                </a:cubicBezTo>
                <a:cubicBezTo>
                  <a:pt x="45" y="8"/>
                  <a:pt x="45" y="8"/>
                  <a:pt x="45" y="8"/>
                </a:cubicBezTo>
                <a:cubicBezTo>
                  <a:pt x="44" y="10"/>
                  <a:pt x="45" y="11"/>
                  <a:pt x="46" y="12"/>
                </a:cubicBezTo>
                <a:cubicBezTo>
                  <a:pt x="46" y="12"/>
                  <a:pt x="46" y="12"/>
                  <a:pt x="46" y="12"/>
                </a:cubicBezTo>
                <a:cubicBezTo>
                  <a:pt x="47" y="12"/>
                  <a:pt x="49" y="12"/>
                  <a:pt x="50" y="11"/>
                </a:cubicBezTo>
                <a:lnTo>
                  <a:pt x="52" y="7"/>
                </a:lnTo>
                <a:close/>
                <a:moveTo>
                  <a:pt x="62" y="15"/>
                </a:moveTo>
                <a:cubicBezTo>
                  <a:pt x="63" y="14"/>
                  <a:pt x="63" y="12"/>
                  <a:pt x="62" y="11"/>
                </a:cubicBezTo>
                <a:cubicBezTo>
                  <a:pt x="62" y="11"/>
                  <a:pt x="62" y="11"/>
                  <a:pt x="62" y="11"/>
                </a:cubicBezTo>
                <a:cubicBezTo>
                  <a:pt x="61" y="10"/>
                  <a:pt x="60" y="10"/>
                  <a:pt x="59" y="11"/>
                </a:cubicBezTo>
                <a:cubicBezTo>
                  <a:pt x="55" y="14"/>
                  <a:pt x="55" y="14"/>
                  <a:pt x="55" y="14"/>
                </a:cubicBezTo>
                <a:cubicBezTo>
                  <a:pt x="54" y="15"/>
                  <a:pt x="54" y="17"/>
                  <a:pt x="55" y="18"/>
                </a:cubicBezTo>
                <a:cubicBezTo>
                  <a:pt x="55" y="18"/>
                  <a:pt x="55" y="18"/>
                  <a:pt x="55" y="18"/>
                </a:cubicBezTo>
                <a:cubicBezTo>
                  <a:pt x="56" y="19"/>
                  <a:pt x="58" y="19"/>
                  <a:pt x="59" y="18"/>
                </a:cubicBezTo>
                <a:lnTo>
                  <a:pt x="62" y="15"/>
                </a:lnTo>
                <a:close/>
                <a:moveTo>
                  <a:pt x="68" y="27"/>
                </a:moveTo>
                <a:cubicBezTo>
                  <a:pt x="69" y="27"/>
                  <a:pt x="70" y="26"/>
                  <a:pt x="70" y="24"/>
                </a:cubicBezTo>
                <a:cubicBezTo>
                  <a:pt x="70" y="24"/>
                  <a:pt x="70" y="24"/>
                  <a:pt x="70" y="24"/>
                </a:cubicBezTo>
                <a:cubicBezTo>
                  <a:pt x="69" y="23"/>
                  <a:pt x="68" y="22"/>
                  <a:pt x="67" y="22"/>
                </a:cubicBezTo>
                <a:cubicBezTo>
                  <a:pt x="62" y="23"/>
                  <a:pt x="62" y="23"/>
                  <a:pt x="62" y="23"/>
                </a:cubicBezTo>
                <a:cubicBezTo>
                  <a:pt x="61" y="23"/>
                  <a:pt x="60" y="25"/>
                  <a:pt x="60" y="26"/>
                </a:cubicBezTo>
                <a:cubicBezTo>
                  <a:pt x="60" y="26"/>
                  <a:pt x="60" y="26"/>
                  <a:pt x="60" y="26"/>
                </a:cubicBezTo>
                <a:cubicBezTo>
                  <a:pt x="60" y="27"/>
                  <a:pt x="62" y="28"/>
                  <a:pt x="63" y="28"/>
                </a:cubicBezTo>
                <a:lnTo>
                  <a:pt x="68" y="27"/>
                </a:lnTo>
                <a:close/>
                <a:moveTo>
                  <a:pt x="66" y="41"/>
                </a:moveTo>
                <a:cubicBezTo>
                  <a:pt x="68" y="41"/>
                  <a:pt x="69" y="40"/>
                  <a:pt x="69" y="39"/>
                </a:cubicBezTo>
                <a:cubicBezTo>
                  <a:pt x="69" y="39"/>
                  <a:pt x="69" y="39"/>
                  <a:pt x="69" y="39"/>
                </a:cubicBezTo>
                <a:cubicBezTo>
                  <a:pt x="70" y="38"/>
                  <a:pt x="69" y="36"/>
                  <a:pt x="67" y="36"/>
                </a:cubicBezTo>
                <a:cubicBezTo>
                  <a:pt x="63" y="35"/>
                  <a:pt x="63" y="35"/>
                  <a:pt x="63" y="35"/>
                </a:cubicBezTo>
                <a:cubicBezTo>
                  <a:pt x="61" y="35"/>
                  <a:pt x="60" y="36"/>
                  <a:pt x="60" y="37"/>
                </a:cubicBezTo>
                <a:cubicBezTo>
                  <a:pt x="60" y="37"/>
                  <a:pt x="60" y="37"/>
                  <a:pt x="60" y="37"/>
                </a:cubicBezTo>
                <a:cubicBezTo>
                  <a:pt x="60" y="38"/>
                  <a:pt x="60" y="40"/>
                  <a:pt x="62" y="40"/>
                </a:cubicBezTo>
                <a:lnTo>
                  <a:pt x="66" y="41"/>
                </a:lnTo>
                <a:close/>
                <a:moveTo>
                  <a:pt x="20" y="11"/>
                </a:moveTo>
                <a:cubicBezTo>
                  <a:pt x="21" y="12"/>
                  <a:pt x="23" y="12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5" y="11"/>
                  <a:pt x="26" y="10"/>
                  <a:pt x="25" y="8"/>
                </a:cubicBezTo>
                <a:cubicBezTo>
                  <a:pt x="23" y="4"/>
                  <a:pt x="23" y="4"/>
                  <a:pt x="23" y="4"/>
                </a:cubicBezTo>
                <a:cubicBezTo>
                  <a:pt x="22" y="3"/>
                  <a:pt x="20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8" y="4"/>
                  <a:pt x="18" y="5"/>
                  <a:pt x="18" y="7"/>
                </a:cubicBezTo>
                <a:lnTo>
                  <a:pt x="20" y="11"/>
                </a:lnTo>
                <a:close/>
                <a:moveTo>
                  <a:pt x="11" y="18"/>
                </a:moveTo>
                <a:cubicBezTo>
                  <a:pt x="12" y="19"/>
                  <a:pt x="14" y="19"/>
                  <a:pt x="15" y="18"/>
                </a:cubicBezTo>
                <a:cubicBezTo>
                  <a:pt x="15" y="18"/>
                  <a:pt x="15" y="18"/>
                  <a:pt x="15" y="18"/>
                </a:cubicBezTo>
                <a:cubicBezTo>
                  <a:pt x="16" y="17"/>
                  <a:pt x="16" y="15"/>
                  <a:pt x="15" y="14"/>
                </a:cubicBezTo>
                <a:cubicBezTo>
                  <a:pt x="11" y="11"/>
                  <a:pt x="11" y="11"/>
                  <a:pt x="11" y="11"/>
                </a:cubicBezTo>
                <a:cubicBezTo>
                  <a:pt x="10" y="10"/>
                  <a:pt x="9" y="10"/>
                  <a:pt x="8" y="11"/>
                </a:cubicBezTo>
                <a:cubicBezTo>
                  <a:pt x="8" y="11"/>
                  <a:pt x="8" y="11"/>
                  <a:pt x="8" y="11"/>
                </a:cubicBezTo>
                <a:cubicBezTo>
                  <a:pt x="7" y="12"/>
                  <a:pt x="7" y="14"/>
                  <a:pt x="8" y="15"/>
                </a:cubicBezTo>
                <a:lnTo>
                  <a:pt x="11" y="18"/>
                </a:lnTo>
                <a:close/>
                <a:moveTo>
                  <a:pt x="7" y="28"/>
                </a:moveTo>
                <a:cubicBezTo>
                  <a:pt x="8" y="28"/>
                  <a:pt x="10" y="27"/>
                  <a:pt x="10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10" y="25"/>
                  <a:pt x="9" y="23"/>
                  <a:pt x="8" y="23"/>
                </a:cubicBezTo>
                <a:cubicBezTo>
                  <a:pt x="3" y="22"/>
                  <a:pt x="3" y="22"/>
                  <a:pt x="3" y="22"/>
                </a:cubicBezTo>
                <a:cubicBezTo>
                  <a:pt x="2" y="22"/>
                  <a:pt x="1" y="23"/>
                  <a:pt x="0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6"/>
                  <a:pt x="1" y="27"/>
                  <a:pt x="2" y="27"/>
                </a:cubicBezTo>
                <a:lnTo>
                  <a:pt x="7" y="28"/>
                </a:lnTo>
                <a:close/>
                <a:moveTo>
                  <a:pt x="8" y="40"/>
                </a:moveTo>
                <a:cubicBezTo>
                  <a:pt x="9" y="40"/>
                  <a:pt x="10" y="38"/>
                  <a:pt x="10" y="37"/>
                </a:cubicBezTo>
                <a:cubicBezTo>
                  <a:pt x="10" y="37"/>
                  <a:pt x="10" y="37"/>
                  <a:pt x="10" y="37"/>
                </a:cubicBezTo>
                <a:cubicBezTo>
                  <a:pt x="10" y="36"/>
                  <a:pt x="8" y="35"/>
                  <a:pt x="7" y="35"/>
                </a:cubicBezTo>
                <a:cubicBezTo>
                  <a:pt x="3" y="36"/>
                  <a:pt x="3" y="36"/>
                  <a:pt x="3" y="36"/>
                </a:cubicBezTo>
                <a:cubicBezTo>
                  <a:pt x="1" y="36"/>
                  <a:pt x="0" y="38"/>
                  <a:pt x="1" y="39"/>
                </a:cubicBezTo>
                <a:cubicBezTo>
                  <a:pt x="1" y="39"/>
                  <a:pt x="1" y="39"/>
                  <a:pt x="1" y="39"/>
                </a:cubicBezTo>
                <a:cubicBezTo>
                  <a:pt x="1" y="40"/>
                  <a:pt x="2" y="41"/>
                  <a:pt x="4" y="41"/>
                </a:cubicBezTo>
                <a:lnTo>
                  <a:pt x="8" y="40"/>
                </a:lnTo>
                <a:close/>
              </a:path>
            </a:pathLst>
          </a:custGeom>
          <a:solidFill>
            <a:srgbClr val="4747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24589" name="Google Shape;277;p18">
            <a:extLst>
              <a:ext uri="{FF2B5EF4-FFF2-40B4-BE49-F238E27FC236}">
                <a16:creationId xmlns:a16="http://schemas.microsoft.com/office/drawing/2014/main" id="{090BEA1D-60BB-4B42-BC4C-732C46CCC6F0}"/>
              </a:ext>
            </a:extLst>
          </p:cNvPr>
          <p:cNvSpPr>
            <a:spLocks/>
          </p:cNvSpPr>
          <p:nvPr/>
        </p:nvSpPr>
        <p:spPr bwMode="auto">
          <a:xfrm>
            <a:off x="7473950" y="4576763"/>
            <a:ext cx="387350" cy="260350"/>
          </a:xfrm>
          <a:custGeom>
            <a:avLst/>
            <a:gdLst>
              <a:gd name="T0" fmla="*/ 299316 w 88"/>
              <a:gd name="T1" fmla="*/ 136794 h 59"/>
              <a:gd name="T2" fmla="*/ 140855 w 88"/>
              <a:gd name="T3" fmla="*/ 66191 h 59"/>
              <a:gd name="T4" fmla="*/ 132051 w 88"/>
              <a:gd name="T5" fmla="*/ 44127 h 59"/>
              <a:gd name="T6" fmla="*/ 308119 w 88"/>
              <a:gd name="T7" fmla="*/ 26476 h 59"/>
              <a:gd name="T8" fmla="*/ 321324 w 88"/>
              <a:gd name="T9" fmla="*/ 8825 h 59"/>
              <a:gd name="T10" fmla="*/ 352136 w 88"/>
              <a:gd name="T11" fmla="*/ 114731 h 59"/>
              <a:gd name="T12" fmla="*/ 387350 w 88"/>
              <a:gd name="T13" fmla="*/ 110318 h 59"/>
              <a:gd name="T14" fmla="*/ 338931 w 88"/>
              <a:gd name="T15" fmla="*/ 0 h 59"/>
              <a:gd name="T16" fmla="*/ 8803 w 88"/>
              <a:gd name="T17" fmla="*/ 141207 h 59"/>
              <a:gd name="T18" fmla="*/ 44017 w 88"/>
              <a:gd name="T19" fmla="*/ 26476 h 59"/>
              <a:gd name="T20" fmla="*/ 17607 w 88"/>
              <a:gd name="T21" fmla="*/ 13238 h 59"/>
              <a:gd name="T22" fmla="*/ 0 w 88"/>
              <a:gd name="T23" fmla="*/ 132381 h 59"/>
              <a:gd name="T24" fmla="*/ 132051 w 88"/>
              <a:gd name="T25" fmla="*/ 220636 h 59"/>
              <a:gd name="T26" fmla="*/ 118846 w 88"/>
              <a:gd name="T27" fmla="*/ 238286 h 59"/>
              <a:gd name="T28" fmla="*/ 140855 w 88"/>
              <a:gd name="T29" fmla="*/ 255937 h 59"/>
              <a:gd name="T30" fmla="*/ 154060 w 88"/>
              <a:gd name="T31" fmla="*/ 238286 h 59"/>
              <a:gd name="T32" fmla="*/ 88034 w 88"/>
              <a:gd name="T33" fmla="*/ 238286 h 59"/>
              <a:gd name="T34" fmla="*/ 123248 w 88"/>
              <a:gd name="T35" fmla="*/ 194159 h 59"/>
              <a:gd name="T36" fmla="*/ 92436 w 88"/>
              <a:gd name="T37" fmla="*/ 207397 h 59"/>
              <a:gd name="T38" fmla="*/ 57222 w 88"/>
              <a:gd name="T39" fmla="*/ 194159 h 59"/>
              <a:gd name="T40" fmla="*/ 79231 w 88"/>
              <a:gd name="T41" fmla="*/ 211810 h 59"/>
              <a:gd name="T42" fmla="*/ 96837 w 88"/>
              <a:gd name="T43" fmla="*/ 167683 h 59"/>
              <a:gd name="T44" fmla="*/ 66026 w 88"/>
              <a:gd name="T45" fmla="*/ 180921 h 59"/>
              <a:gd name="T46" fmla="*/ 52820 w 88"/>
              <a:gd name="T47" fmla="*/ 185334 h 59"/>
              <a:gd name="T48" fmla="*/ 48419 w 88"/>
              <a:gd name="T49" fmla="*/ 141207 h 59"/>
              <a:gd name="T50" fmla="*/ 44017 w 88"/>
              <a:gd name="T51" fmla="*/ 150032 h 59"/>
              <a:gd name="T52" fmla="*/ 35214 w 88"/>
              <a:gd name="T53" fmla="*/ 180921 h 59"/>
              <a:gd name="T54" fmla="*/ 294914 w 88"/>
              <a:gd name="T55" fmla="*/ 163270 h 59"/>
              <a:gd name="T56" fmla="*/ 193675 w 88"/>
              <a:gd name="T57" fmla="*/ 61778 h 59"/>
              <a:gd name="T58" fmla="*/ 140855 w 88"/>
              <a:gd name="T59" fmla="*/ 75016 h 59"/>
              <a:gd name="T60" fmla="*/ 127649 w 88"/>
              <a:gd name="T61" fmla="*/ 35302 h 59"/>
              <a:gd name="T62" fmla="*/ 61624 w 88"/>
              <a:gd name="T63" fmla="*/ 127969 h 59"/>
              <a:gd name="T64" fmla="*/ 101239 w 88"/>
              <a:gd name="T65" fmla="*/ 158858 h 59"/>
              <a:gd name="T66" fmla="*/ 140855 w 88"/>
              <a:gd name="T67" fmla="*/ 202985 h 59"/>
              <a:gd name="T68" fmla="*/ 171666 w 88"/>
              <a:gd name="T69" fmla="*/ 238286 h 59"/>
              <a:gd name="T70" fmla="*/ 184872 w 88"/>
              <a:gd name="T71" fmla="*/ 242699 h 59"/>
              <a:gd name="T72" fmla="*/ 193675 w 88"/>
              <a:gd name="T73" fmla="*/ 220636 h 59"/>
              <a:gd name="T74" fmla="*/ 162863 w 88"/>
              <a:gd name="T75" fmla="*/ 185334 h 59"/>
              <a:gd name="T76" fmla="*/ 220085 w 88"/>
              <a:gd name="T77" fmla="*/ 225048 h 59"/>
              <a:gd name="T78" fmla="*/ 228889 w 88"/>
              <a:gd name="T79" fmla="*/ 198572 h 59"/>
              <a:gd name="T80" fmla="*/ 198077 w 88"/>
              <a:gd name="T81" fmla="*/ 176508 h 59"/>
              <a:gd name="T82" fmla="*/ 206880 w 88"/>
              <a:gd name="T83" fmla="*/ 167683 h 59"/>
              <a:gd name="T84" fmla="*/ 268504 w 88"/>
              <a:gd name="T85" fmla="*/ 194159 h 59"/>
              <a:gd name="T86" fmla="*/ 250897 w 88"/>
              <a:gd name="T87" fmla="*/ 163270 h 59"/>
              <a:gd name="T88" fmla="*/ 233290 w 88"/>
              <a:gd name="T89" fmla="*/ 141207 h 59"/>
              <a:gd name="T90" fmla="*/ 294914 w 88"/>
              <a:gd name="T91" fmla="*/ 163270 h 59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88" h="59" extrusionOk="0">
                <a:moveTo>
                  <a:pt x="70" y="6"/>
                </a:moveTo>
                <a:cubicBezTo>
                  <a:pt x="78" y="26"/>
                  <a:pt x="78" y="26"/>
                  <a:pt x="78" y="26"/>
                </a:cubicBezTo>
                <a:cubicBezTo>
                  <a:pt x="68" y="31"/>
                  <a:pt x="68" y="31"/>
                  <a:pt x="68" y="31"/>
                </a:cubicBezTo>
                <a:cubicBezTo>
                  <a:pt x="63" y="26"/>
                  <a:pt x="46" y="12"/>
                  <a:pt x="45" y="12"/>
                </a:cubicBezTo>
                <a:cubicBezTo>
                  <a:pt x="44" y="12"/>
                  <a:pt x="38" y="14"/>
                  <a:pt x="38" y="14"/>
                </a:cubicBezTo>
                <a:cubicBezTo>
                  <a:pt x="38" y="14"/>
                  <a:pt x="35" y="15"/>
                  <a:pt x="32" y="15"/>
                </a:cubicBezTo>
                <a:cubicBezTo>
                  <a:pt x="31" y="15"/>
                  <a:pt x="30" y="14"/>
                  <a:pt x="29" y="14"/>
                </a:cubicBezTo>
                <a:cubicBezTo>
                  <a:pt x="28" y="14"/>
                  <a:pt x="28" y="13"/>
                  <a:pt x="28" y="13"/>
                </a:cubicBezTo>
                <a:cubicBezTo>
                  <a:pt x="28" y="12"/>
                  <a:pt x="29" y="10"/>
                  <a:pt x="30" y="10"/>
                </a:cubicBezTo>
                <a:cubicBezTo>
                  <a:pt x="34" y="8"/>
                  <a:pt x="46" y="3"/>
                  <a:pt x="47" y="3"/>
                </a:cubicBezTo>
                <a:cubicBezTo>
                  <a:pt x="47" y="3"/>
                  <a:pt x="47" y="3"/>
                  <a:pt x="47" y="3"/>
                </a:cubicBezTo>
                <a:cubicBezTo>
                  <a:pt x="50" y="3"/>
                  <a:pt x="68" y="6"/>
                  <a:pt x="70" y="6"/>
                </a:cubicBezTo>
                <a:close/>
                <a:moveTo>
                  <a:pt x="77" y="0"/>
                </a:moveTo>
                <a:cubicBezTo>
                  <a:pt x="77" y="0"/>
                  <a:pt x="77" y="0"/>
                  <a:pt x="76" y="0"/>
                </a:cubicBezTo>
                <a:cubicBezTo>
                  <a:pt x="73" y="2"/>
                  <a:pt x="73" y="2"/>
                  <a:pt x="73" y="2"/>
                </a:cubicBezTo>
                <a:cubicBezTo>
                  <a:pt x="73" y="2"/>
                  <a:pt x="72" y="2"/>
                  <a:pt x="72" y="3"/>
                </a:cubicBezTo>
                <a:cubicBezTo>
                  <a:pt x="72" y="4"/>
                  <a:pt x="72" y="4"/>
                  <a:pt x="72" y="5"/>
                </a:cubicBezTo>
                <a:cubicBezTo>
                  <a:pt x="80" y="26"/>
                  <a:pt x="80" y="26"/>
                  <a:pt x="80" y="26"/>
                </a:cubicBezTo>
                <a:cubicBezTo>
                  <a:pt x="81" y="27"/>
                  <a:pt x="82" y="28"/>
                  <a:pt x="83" y="27"/>
                </a:cubicBezTo>
                <a:cubicBezTo>
                  <a:pt x="87" y="26"/>
                  <a:pt x="87" y="26"/>
                  <a:pt x="87" y="26"/>
                </a:cubicBezTo>
                <a:cubicBezTo>
                  <a:pt x="87" y="26"/>
                  <a:pt x="88" y="25"/>
                  <a:pt x="88" y="25"/>
                </a:cubicBezTo>
                <a:cubicBezTo>
                  <a:pt x="88" y="24"/>
                  <a:pt x="88" y="24"/>
                  <a:pt x="88" y="23"/>
                </a:cubicBezTo>
                <a:cubicBezTo>
                  <a:pt x="79" y="2"/>
                  <a:pt x="79" y="2"/>
                  <a:pt x="79" y="2"/>
                </a:cubicBezTo>
                <a:cubicBezTo>
                  <a:pt x="79" y="1"/>
                  <a:pt x="78" y="0"/>
                  <a:pt x="77" y="0"/>
                </a:cubicBezTo>
                <a:close/>
                <a:moveTo>
                  <a:pt x="0" y="30"/>
                </a:moveTo>
                <a:cubicBezTo>
                  <a:pt x="0" y="30"/>
                  <a:pt x="0" y="31"/>
                  <a:pt x="1" y="31"/>
                </a:cubicBezTo>
                <a:cubicBezTo>
                  <a:pt x="1" y="32"/>
                  <a:pt x="1" y="32"/>
                  <a:pt x="2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7" y="32"/>
                  <a:pt x="8" y="32"/>
                  <a:pt x="8" y="30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10" y="5"/>
                  <a:pt x="9" y="5"/>
                </a:cubicBezTo>
                <a:cubicBezTo>
                  <a:pt x="9" y="4"/>
                  <a:pt x="8" y="4"/>
                  <a:pt x="8" y="4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3" y="3"/>
                  <a:pt x="2" y="4"/>
                  <a:pt x="2" y="6"/>
                </a:cubicBezTo>
                <a:lnTo>
                  <a:pt x="0" y="30"/>
                </a:lnTo>
                <a:close/>
                <a:moveTo>
                  <a:pt x="36" y="51"/>
                </a:moveTo>
                <a:cubicBezTo>
                  <a:pt x="36" y="50"/>
                  <a:pt x="36" y="50"/>
                  <a:pt x="35" y="49"/>
                </a:cubicBezTo>
                <a:cubicBezTo>
                  <a:pt x="33" y="48"/>
                  <a:pt x="32" y="48"/>
                  <a:pt x="30" y="50"/>
                </a:cubicBezTo>
                <a:cubicBezTo>
                  <a:pt x="29" y="52"/>
                  <a:pt x="29" y="52"/>
                  <a:pt x="29" y="52"/>
                </a:cubicBezTo>
                <a:cubicBezTo>
                  <a:pt x="28" y="52"/>
                  <a:pt x="28" y="52"/>
                  <a:pt x="28" y="52"/>
                </a:cubicBezTo>
                <a:cubicBezTo>
                  <a:pt x="27" y="54"/>
                  <a:pt x="27" y="54"/>
                  <a:pt x="27" y="54"/>
                </a:cubicBezTo>
                <a:cubicBezTo>
                  <a:pt x="25" y="56"/>
                  <a:pt x="27" y="58"/>
                  <a:pt x="28" y="58"/>
                </a:cubicBezTo>
                <a:cubicBezTo>
                  <a:pt x="28" y="59"/>
                  <a:pt x="29" y="59"/>
                  <a:pt x="30" y="59"/>
                </a:cubicBezTo>
                <a:cubicBezTo>
                  <a:pt x="30" y="59"/>
                  <a:pt x="31" y="59"/>
                  <a:pt x="32" y="58"/>
                </a:cubicBezTo>
                <a:cubicBezTo>
                  <a:pt x="35" y="55"/>
                  <a:pt x="35" y="55"/>
                  <a:pt x="35" y="55"/>
                </a:cubicBezTo>
                <a:cubicBezTo>
                  <a:pt x="35" y="55"/>
                  <a:pt x="35" y="55"/>
                  <a:pt x="35" y="55"/>
                </a:cubicBezTo>
                <a:cubicBezTo>
                  <a:pt x="35" y="54"/>
                  <a:pt x="35" y="54"/>
                  <a:pt x="35" y="54"/>
                </a:cubicBezTo>
                <a:cubicBezTo>
                  <a:pt x="36" y="53"/>
                  <a:pt x="36" y="52"/>
                  <a:pt x="36" y="51"/>
                </a:cubicBezTo>
                <a:close/>
                <a:moveTo>
                  <a:pt x="19" y="50"/>
                </a:moveTo>
                <a:cubicBezTo>
                  <a:pt x="18" y="51"/>
                  <a:pt x="18" y="52"/>
                  <a:pt x="20" y="54"/>
                </a:cubicBezTo>
                <a:cubicBezTo>
                  <a:pt x="22" y="55"/>
                  <a:pt x="23" y="55"/>
                  <a:pt x="24" y="53"/>
                </a:cubicBezTo>
                <a:cubicBezTo>
                  <a:pt x="29" y="48"/>
                  <a:pt x="29" y="48"/>
                  <a:pt x="29" y="48"/>
                </a:cubicBezTo>
                <a:cubicBezTo>
                  <a:pt x="31" y="46"/>
                  <a:pt x="29" y="44"/>
                  <a:pt x="28" y="44"/>
                </a:cubicBezTo>
                <a:cubicBezTo>
                  <a:pt x="27" y="42"/>
                  <a:pt x="25" y="43"/>
                  <a:pt x="24" y="44"/>
                </a:cubicBezTo>
                <a:cubicBezTo>
                  <a:pt x="21" y="47"/>
                  <a:pt x="21" y="47"/>
                  <a:pt x="21" y="47"/>
                </a:cubicBezTo>
                <a:cubicBezTo>
                  <a:pt x="21" y="47"/>
                  <a:pt x="21" y="47"/>
                  <a:pt x="21" y="47"/>
                </a:cubicBezTo>
                <a:cubicBezTo>
                  <a:pt x="21" y="47"/>
                  <a:pt x="21" y="47"/>
                  <a:pt x="21" y="47"/>
                </a:cubicBezTo>
                <a:lnTo>
                  <a:pt x="19" y="50"/>
                </a:lnTo>
                <a:close/>
                <a:moveTo>
                  <a:pt x="13" y="44"/>
                </a:moveTo>
                <a:cubicBezTo>
                  <a:pt x="12" y="45"/>
                  <a:pt x="12" y="45"/>
                  <a:pt x="12" y="46"/>
                </a:cubicBezTo>
                <a:cubicBezTo>
                  <a:pt x="12" y="47"/>
                  <a:pt x="13" y="48"/>
                  <a:pt x="14" y="48"/>
                </a:cubicBezTo>
                <a:cubicBezTo>
                  <a:pt x="15" y="50"/>
                  <a:pt x="17" y="49"/>
                  <a:pt x="18" y="48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1"/>
                  <a:pt x="24" y="41"/>
                  <a:pt x="23" y="40"/>
                </a:cubicBezTo>
                <a:cubicBezTo>
                  <a:pt x="23" y="39"/>
                  <a:pt x="23" y="38"/>
                  <a:pt x="22" y="38"/>
                </a:cubicBezTo>
                <a:cubicBezTo>
                  <a:pt x="20" y="36"/>
                  <a:pt x="19" y="37"/>
                  <a:pt x="18" y="38"/>
                </a:cubicBezTo>
                <a:cubicBezTo>
                  <a:pt x="15" y="41"/>
                  <a:pt x="15" y="41"/>
                  <a:pt x="15" y="41"/>
                </a:cubicBezTo>
                <a:cubicBezTo>
                  <a:pt x="15" y="41"/>
                  <a:pt x="15" y="41"/>
                  <a:pt x="15" y="41"/>
                </a:cubicBezTo>
                <a:cubicBezTo>
                  <a:pt x="15" y="41"/>
                  <a:pt x="15" y="41"/>
                  <a:pt x="15" y="41"/>
                </a:cubicBezTo>
                <a:lnTo>
                  <a:pt x="13" y="44"/>
                </a:lnTo>
                <a:close/>
                <a:moveTo>
                  <a:pt x="12" y="42"/>
                </a:moveTo>
                <a:cubicBezTo>
                  <a:pt x="17" y="36"/>
                  <a:pt x="17" y="36"/>
                  <a:pt x="17" y="36"/>
                </a:cubicBezTo>
                <a:cubicBezTo>
                  <a:pt x="18" y="34"/>
                  <a:pt x="17" y="32"/>
                  <a:pt x="16" y="32"/>
                </a:cubicBezTo>
                <a:cubicBezTo>
                  <a:pt x="14" y="30"/>
                  <a:pt x="13" y="30"/>
                  <a:pt x="11" y="32"/>
                </a:cubicBezTo>
                <a:cubicBezTo>
                  <a:pt x="10" y="34"/>
                  <a:pt x="10" y="34"/>
                  <a:pt x="10" y="34"/>
                </a:cubicBezTo>
                <a:cubicBezTo>
                  <a:pt x="10" y="34"/>
                  <a:pt x="10" y="34"/>
                  <a:pt x="10" y="34"/>
                </a:cubicBezTo>
                <a:cubicBezTo>
                  <a:pt x="10" y="34"/>
                  <a:pt x="10" y="34"/>
                  <a:pt x="10" y="34"/>
                </a:cubicBezTo>
                <a:cubicBezTo>
                  <a:pt x="8" y="37"/>
                  <a:pt x="8" y="37"/>
                  <a:pt x="8" y="37"/>
                </a:cubicBezTo>
                <a:cubicBezTo>
                  <a:pt x="7" y="38"/>
                  <a:pt x="7" y="39"/>
                  <a:pt x="7" y="39"/>
                </a:cubicBezTo>
                <a:cubicBezTo>
                  <a:pt x="7" y="40"/>
                  <a:pt x="7" y="41"/>
                  <a:pt x="8" y="41"/>
                </a:cubicBezTo>
                <a:cubicBezTo>
                  <a:pt x="8" y="42"/>
                  <a:pt x="9" y="42"/>
                  <a:pt x="10" y="42"/>
                </a:cubicBezTo>
                <a:cubicBezTo>
                  <a:pt x="11" y="42"/>
                  <a:pt x="11" y="42"/>
                  <a:pt x="12" y="42"/>
                </a:cubicBezTo>
                <a:close/>
                <a:moveTo>
                  <a:pt x="67" y="37"/>
                </a:moveTo>
                <a:cubicBezTo>
                  <a:pt x="68" y="36"/>
                  <a:pt x="68" y="34"/>
                  <a:pt x="66" y="32"/>
                </a:cubicBezTo>
                <a:cubicBezTo>
                  <a:pt x="65" y="31"/>
                  <a:pt x="65" y="31"/>
                  <a:pt x="65" y="31"/>
                </a:cubicBezTo>
                <a:cubicBezTo>
                  <a:pt x="56" y="24"/>
                  <a:pt x="47" y="15"/>
                  <a:pt x="44" y="14"/>
                </a:cubicBezTo>
                <a:cubicBezTo>
                  <a:pt x="43" y="14"/>
                  <a:pt x="41" y="15"/>
                  <a:pt x="39" y="16"/>
                </a:cubicBezTo>
                <a:cubicBezTo>
                  <a:pt x="38" y="16"/>
                  <a:pt x="38" y="16"/>
                  <a:pt x="38" y="16"/>
                </a:cubicBezTo>
                <a:cubicBezTo>
                  <a:pt x="38" y="16"/>
                  <a:pt x="35" y="17"/>
                  <a:pt x="32" y="17"/>
                </a:cubicBezTo>
                <a:cubicBezTo>
                  <a:pt x="30" y="17"/>
                  <a:pt x="29" y="16"/>
                  <a:pt x="28" y="16"/>
                </a:cubicBezTo>
                <a:cubicBezTo>
                  <a:pt x="26" y="15"/>
                  <a:pt x="26" y="13"/>
                  <a:pt x="26" y="12"/>
                </a:cubicBezTo>
                <a:cubicBezTo>
                  <a:pt x="26" y="11"/>
                  <a:pt x="28" y="9"/>
                  <a:pt x="29" y="8"/>
                </a:cubicBezTo>
                <a:cubicBezTo>
                  <a:pt x="12" y="6"/>
                  <a:pt x="12" y="6"/>
                  <a:pt x="12" y="6"/>
                </a:cubicBezTo>
                <a:cubicBezTo>
                  <a:pt x="10" y="30"/>
                  <a:pt x="10" y="30"/>
                  <a:pt x="10" y="30"/>
                </a:cubicBezTo>
                <a:cubicBezTo>
                  <a:pt x="12" y="29"/>
                  <a:pt x="13" y="29"/>
                  <a:pt x="14" y="29"/>
                </a:cubicBezTo>
                <a:cubicBezTo>
                  <a:pt x="15" y="29"/>
                  <a:pt x="16" y="29"/>
                  <a:pt x="17" y="30"/>
                </a:cubicBezTo>
                <a:cubicBezTo>
                  <a:pt x="19" y="31"/>
                  <a:pt x="20" y="33"/>
                  <a:pt x="19" y="35"/>
                </a:cubicBezTo>
                <a:cubicBezTo>
                  <a:pt x="21" y="35"/>
                  <a:pt x="22" y="35"/>
                  <a:pt x="23" y="36"/>
                </a:cubicBezTo>
                <a:cubicBezTo>
                  <a:pt x="25" y="37"/>
                  <a:pt x="26" y="39"/>
                  <a:pt x="25" y="41"/>
                </a:cubicBezTo>
                <a:cubicBezTo>
                  <a:pt x="27" y="41"/>
                  <a:pt x="28" y="41"/>
                  <a:pt x="29" y="42"/>
                </a:cubicBezTo>
                <a:cubicBezTo>
                  <a:pt x="31" y="43"/>
                  <a:pt x="32" y="45"/>
                  <a:pt x="32" y="46"/>
                </a:cubicBezTo>
                <a:cubicBezTo>
                  <a:pt x="33" y="46"/>
                  <a:pt x="35" y="46"/>
                  <a:pt x="36" y="47"/>
                </a:cubicBezTo>
                <a:cubicBezTo>
                  <a:pt x="38" y="49"/>
                  <a:pt x="39" y="51"/>
                  <a:pt x="38" y="53"/>
                </a:cubicBezTo>
                <a:cubicBezTo>
                  <a:pt x="39" y="54"/>
                  <a:pt x="39" y="54"/>
                  <a:pt x="39" y="54"/>
                </a:cubicBezTo>
                <a:cubicBezTo>
                  <a:pt x="40" y="55"/>
                  <a:pt x="40" y="55"/>
                  <a:pt x="40" y="55"/>
                </a:cubicBezTo>
                <a:cubicBezTo>
                  <a:pt x="40" y="55"/>
                  <a:pt x="40" y="55"/>
                  <a:pt x="40" y="55"/>
                </a:cubicBezTo>
                <a:cubicBezTo>
                  <a:pt x="40" y="55"/>
                  <a:pt x="41" y="55"/>
                  <a:pt x="42" y="55"/>
                </a:cubicBezTo>
                <a:cubicBezTo>
                  <a:pt x="43" y="55"/>
                  <a:pt x="43" y="55"/>
                  <a:pt x="44" y="54"/>
                </a:cubicBezTo>
                <a:cubicBezTo>
                  <a:pt x="45" y="53"/>
                  <a:pt x="45" y="52"/>
                  <a:pt x="44" y="51"/>
                </a:cubicBezTo>
                <a:cubicBezTo>
                  <a:pt x="44" y="50"/>
                  <a:pt x="44" y="50"/>
                  <a:pt x="44" y="50"/>
                </a:cubicBezTo>
                <a:cubicBezTo>
                  <a:pt x="37" y="44"/>
                  <a:pt x="37" y="44"/>
                  <a:pt x="37" y="44"/>
                </a:cubicBezTo>
                <a:cubicBezTo>
                  <a:pt x="36" y="44"/>
                  <a:pt x="36" y="44"/>
                  <a:pt x="36" y="43"/>
                </a:cubicBezTo>
                <a:cubicBezTo>
                  <a:pt x="36" y="43"/>
                  <a:pt x="36" y="43"/>
                  <a:pt x="37" y="42"/>
                </a:cubicBezTo>
                <a:cubicBezTo>
                  <a:pt x="37" y="42"/>
                  <a:pt x="38" y="42"/>
                  <a:pt x="38" y="42"/>
                </a:cubicBezTo>
                <a:cubicBezTo>
                  <a:pt x="48" y="51"/>
                  <a:pt x="48" y="51"/>
                  <a:pt x="48" y="51"/>
                </a:cubicBezTo>
                <a:cubicBezTo>
                  <a:pt x="48" y="51"/>
                  <a:pt x="49" y="51"/>
                  <a:pt x="50" y="51"/>
                </a:cubicBezTo>
                <a:cubicBezTo>
                  <a:pt x="51" y="51"/>
                  <a:pt x="52" y="51"/>
                  <a:pt x="52" y="50"/>
                </a:cubicBezTo>
                <a:cubicBezTo>
                  <a:pt x="53" y="49"/>
                  <a:pt x="53" y="48"/>
                  <a:pt x="53" y="47"/>
                </a:cubicBezTo>
                <a:cubicBezTo>
                  <a:pt x="53" y="46"/>
                  <a:pt x="52" y="46"/>
                  <a:pt x="52" y="45"/>
                </a:cubicBezTo>
                <a:cubicBezTo>
                  <a:pt x="50" y="44"/>
                  <a:pt x="50" y="44"/>
                  <a:pt x="50" y="44"/>
                </a:cubicBezTo>
                <a:cubicBezTo>
                  <a:pt x="50" y="44"/>
                  <a:pt x="50" y="44"/>
                  <a:pt x="50" y="44"/>
                </a:cubicBezTo>
                <a:cubicBezTo>
                  <a:pt x="45" y="40"/>
                  <a:pt x="45" y="40"/>
                  <a:pt x="45" y="40"/>
                </a:cubicBezTo>
                <a:cubicBezTo>
                  <a:pt x="45" y="39"/>
                  <a:pt x="45" y="39"/>
                  <a:pt x="45" y="39"/>
                </a:cubicBezTo>
                <a:cubicBezTo>
                  <a:pt x="45" y="38"/>
                  <a:pt x="45" y="38"/>
                  <a:pt x="45" y="38"/>
                </a:cubicBezTo>
                <a:cubicBezTo>
                  <a:pt x="45" y="37"/>
                  <a:pt x="46" y="37"/>
                  <a:pt x="47" y="38"/>
                </a:cubicBezTo>
                <a:cubicBezTo>
                  <a:pt x="55" y="45"/>
                  <a:pt x="55" y="45"/>
                  <a:pt x="55" y="45"/>
                </a:cubicBezTo>
                <a:cubicBezTo>
                  <a:pt x="56" y="45"/>
                  <a:pt x="57" y="46"/>
                  <a:pt x="58" y="46"/>
                </a:cubicBezTo>
                <a:cubicBezTo>
                  <a:pt x="59" y="46"/>
                  <a:pt x="60" y="45"/>
                  <a:pt x="61" y="44"/>
                </a:cubicBezTo>
                <a:cubicBezTo>
                  <a:pt x="61" y="43"/>
                  <a:pt x="61" y="43"/>
                  <a:pt x="61" y="42"/>
                </a:cubicBezTo>
                <a:cubicBezTo>
                  <a:pt x="61" y="41"/>
                  <a:pt x="61" y="40"/>
                  <a:pt x="60" y="39"/>
                </a:cubicBezTo>
                <a:cubicBezTo>
                  <a:pt x="57" y="37"/>
                  <a:pt x="57" y="37"/>
                  <a:pt x="57" y="37"/>
                </a:cubicBezTo>
                <a:cubicBezTo>
                  <a:pt x="57" y="37"/>
                  <a:pt x="57" y="37"/>
                  <a:pt x="57" y="37"/>
                </a:cubicBezTo>
                <a:cubicBezTo>
                  <a:pt x="53" y="34"/>
                  <a:pt x="53" y="34"/>
                  <a:pt x="53" y="34"/>
                </a:cubicBezTo>
                <a:cubicBezTo>
                  <a:pt x="52" y="33"/>
                  <a:pt x="52" y="32"/>
                  <a:pt x="53" y="32"/>
                </a:cubicBezTo>
                <a:cubicBezTo>
                  <a:pt x="53" y="31"/>
                  <a:pt x="54" y="31"/>
                  <a:pt x="54" y="32"/>
                </a:cubicBezTo>
                <a:cubicBezTo>
                  <a:pt x="62" y="38"/>
                  <a:pt x="62" y="38"/>
                  <a:pt x="62" y="38"/>
                </a:cubicBezTo>
                <a:cubicBezTo>
                  <a:pt x="63" y="39"/>
                  <a:pt x="65" y="39"/>
                  <a:pt x="67" y="37"/>
                </a:cubicBezTo>
                <a:close/>
              </a:path>
            </a:pathLst>
          </a:custGeom>
          <a:solidFill>
            <a:srgbClr val="4747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24590" name="Google Shape;278;p18">
            <a:extLst>
              <a:ext uri="{FF2B5EF4-FFF2-40B4-BE49-F238E27FC236}">
                <a16:creationId xmlns:a16="http://schemas.microsoft.com/office/drawing/2014/main" id="{D7CB86BE-15DC-4070-828C-BE5190974D63}"/>
              </a:ext>
            </a:extLst>
          </p:cNvPr>
          <p:cNvSpPr>
            <a:spLocks/>
          </p:cNvSpPr>
          <p:nvPr/>
        </p:nvSpPr>
        <p:spPr bwMode="auto">
          <a:xfrm>
            <a:off x="7324725" y="3824288"/>
            <a:ext cx="350838" cy="295275"/>
          </a:xfrm>
          <a:custGeom>
            <a:avLst/>
            <a:gdLst>
              <a:gd name="T0" fmla="*/ 48240 w 80"/>
              <a:gd name="T1" fmla="*/ 242390 h 67"/>
              <a:gd name="T2" fmla="*/ 48240 w 80"/>
              <a:gd name="T3" fmla="*/ 163062 h 67"/>
              <a:gd name="T4" fmla="*/ 57011 w 80"/>
              <a:gd name="T5" fmla="*/ 149841 h 67"/>
              <a:gd name="T6" fmla="*/ 78939 w 80"/>
              <a:gd name="T7" fmla="*/ 149841 h 67"/>
              <a:gd name="T8" fmla="*/ 87710 w 80"/>
              <a:gd name="T9" fmla="*/ 163062 h 67"/>
              <a:gd name="T10" fmla="*/ 87710 w 80"/>
              <a:gd name="T11" fmla="*/ 242390 h 67"/>
              <a:gd name="T12" fmla="*/ 78939 w 80"/>
              <a:gd name="T13" fmla="*/ 255611 h 67"/>
              <a:gd name="T14" fmla="*/ 57011 w 80"/>
              <a:gd name="T15" fmla="*/ 255611 h 67"/>
              <a:gd name="T16" fmla="*/ 48240 w 80"/>
              <a:gd name="T17" fmla="*/ 242390 h 67"/>
              <a:gd name="T18" fmla="*/ 127179 w 80"/>
              <a:gd name="T19" fmla="*/ 123399 h 67"/>
              <a:gd name="T20" fmla="*/ 118408 w 80"/>
              <a:gd name="T21" fmla="*/ 136620 h 67"/>
              <a:gd name="T22" fmla="*/ 118408 w 80"/>
              <a:gd name="T23" fmla="*/ 242390 h 67"/>
              <a:gd name="T24" fmla="*/ 127179 w 80"/>
              <a:gd name="T25" fmla="*/ 255611 h 67"/>
              <a:gd name="T26" fmla="*/ 149106 w 80"/>
              <a:gd name="T27" fmla="*/ 255611 h 67"/>
              <a:gd name="T28" fmla="*/ 157877 w 80"/>
              <a:gd name="T29" fmla="*/ 242390 h 67"/>
              <a:gd name="T30" fmla="*/ 157877 w 80"/>
              <a:gd name="T31" fmla="*/ 136620 h 67"/>
              <a:gd name="T32" fmla="*/ 149106 w 80"/>
              <a:gd name="T33" fmla="*/ 123399 h 67"/>
              <a:gd name="T34" fmla="*/ 127179 w 80"/>
              <a:gd name="T35" fmla="*/ 123399 h 67"/>
              <a:gd name="T36" fmla="*/ 197346 w 80"/>
              <a:gd name="T37" fmla="*/ 96956 h 67"/>
              <a:gd name="T38" fmla="*/ 188575 w 80"/>
              <a:gd name="T39" fmla="*/ 110177 h 67"/>
              <a:gd name="T40" fmla="*/ 188575 w 80"/>
              <a:gd name="T41" fmla="*/ 242390 h 67"/>
              <a:gd name="T42" fmla="*/ 197346 w 80"/>
              <a:gd name="T43" fmla="*/ 255611 h 67"/>
              <a:gd name="T44" fmla="*/ 219274 w 80"/>
              <a:gd name="T45" fmla="*/ 255611 h 67"/>
              <a:gd name="T46" fmla="*/ 228045 w 80"/>
              <a:gd name="T47" fmla="*/ 242390 h 67"/>
              <a:gd name="T48" fmla="*/ 228045 w 80"/>
              <a:gd name="T49" fmla="*/ 110177 h 67"/>
              <a:gd name="T50" fmla="*/ 219274 w 80"/>
              <a:gd name="T51" fmla="*/ 96956 h 67"/>
              <a:gd name="T52" fmla="*/ 197346 w 80"/>
              <a:gd name="T53" fmla="*/ 96956 h 67"/>
              <a:gd name="T54" fmla="*/ 267514 w 80"/>
              <a:gd name="T55" fmla="*/ 74921 h 67"/>
              <a:gd name="T56" fmla="*/ 258743 w 80"/>
              <a:gd name="T57" fmla="*/ 83735 h 67"/>
              <a:gd name="T58" fmla="*/ 258743 w 80"/>
              <a:gd name="T59" fmla="*/ 242390 h 67"/>
              <a:gd name="T60" fmla="*/ 267514 w 80"/>
              <a:gd name="T61" fmla="*/ 255611 h 67"/>
              <a:gd name="T62" fmla="*/ 289441 w 80"/>
              <a:gd name="T63" fmla="*/ 255611 h 67"/>
              <a:gd name="T64" fmla="*/ 298212 w 80"/>
              <a:gd name="T65" fmla="*/ 242390 h 67"/>
              <a:gd name="T66" fmla="*/ 298212 w 80"/>
              <a:gd name="T67" fmla="*/ 83735 h 67"/>
              <a:gd name="T68" fmla="*/ 289441 w 80"/>
              <a:gd name="T69" fmla="*/ 74921 h 67"/>
              <a:gd name="T70" fmla="*/ 267514 w 80"/>
              <a:gd name="T71" fmla="*/ 74921 h 67"/>
              <a:gd name="T72" fmla="*/ 52626 w 80"/>
              <a:gd name="T73" fmla="*/ 118991 h 67"/>
              <a:gd name="T74" fmla="*/ 258743 w 80"/>
              <a:gd name="T75" fmla="*/ 39664 h 67"/>
              <a:gd name="T76" fmla="*/ 267514 w 80"/>
              <a:gd name="T77" fmla="*/ 52885 h 67"/>
              <a:gd name="T78" fmla="*/ 289441 w 80"/>
              <a:gd name="T79" fmla="*/ 17628 h 67"/>
              <a:gd name="T80" fmla="*/ 245587 w 80"/>
              <a:gd name="T81" fmla="*/ 17628 h 67"/>
              <a:gd name="T82" fmla="*/ 254358 w 80"/>
              <a:gd name="T83" fmla="*/ 26443 h 67"/>
              <a:gd name="T84" fmla="*/ 48240 w 80"/>
              <a:gd name="T85" fmla="*/ 105770 h 67"/>
              <a:gd name="T86" fmla="*/ 52626 w 80"/>
              <a:gd name="T87" fmla="*/ 118991 h 67"/>
              <a:gd name="T88" fmla="*/ 350838 w 80"/>
              <a:gd name="T89" fmla="*/ 277647 h 67"/>
              <a:gd name="T90" fmla="*/ 315754 w 80"/>
              <a:gd name="T91" fmla="*/ 255611 h 67"/>
              <a:gd name="T92" fmla="*/ 315754 w 80"/>
              <a:gd name="T93" fmla="*/ 268832 h 67"/>
              <a:gd name="T94" fmla="*/ 26313 w 80"/>
              <a:gd name="T95" fmla="*/ 268832 h 67"/>
              <a:gd name="T96" fmla="*/ 26313 w 80"/>
              <a:gd name="T97" fmla="*/ 39664 h 67"/>
              <a:gd name="T98" fmla="*/ 39469 w 80"/>
              <a:gd name="T99" fmla="*/ 39664 h 67"/>
              <a:gd name="T100" fmla="*/ 21927 w 80"/>
              <a:gd name="T101" fmla="*/ 0 h 67"/>
              <a:gd name="T102" fmla="*/ 0 w 80"/>
              <a:gd name="T103" fmla="*/ 39664 h 67"/>
              <a:gd name="T104" fmla="*/ 13156 w 80"/>
              <a:gd name="T105" fmla="*/ 39664 h 67"/>
              <a:gd name="T106" fmla="*/ 13156 w 80"/>
              <a:gd name="T107" fmla="*/ 268832 h 67"/>
              <a:gd name="T108" fmla="*/ 13156 w 80"/>
              <a:gd name="T109" fmla="*/ 277647 h 67"/>
              <a:gd name="T110" fmla="*/ 13156 w 80"/>
              <a:gd name="T111" fmla="*/ 286461 h 67"/>
              <a:gd name="T112" fmla="*/ 315754 w 80"/>
              <a:gd name="T113" fmla="*/ 286461 h 67"/>
              <a:gd name="T114" fmla="*/ 315754 w 80"/>
              <a:gd name="T115" fmla="*/ 295275 h 67"/>
              <a:gd name="T116" fmla="*/ 350838 w 80"/>
              <a:gd name="T117" fmla="*/ 277647 h 67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80" h="67" extrusionOk="0">
                <a:moveTo>
                  <a:pt x="11" y="55"/>
                </a:moveTo>
                <a:cubicBezTo>
                  <a:pt x="11" y="37"/>
                  <a:pt x="11" y="37"/>
                  <a:pt x="11" y="37"/>
                </a:cubicBezTo>
                <a:cubicBezTo>
                  <a:pt x="11" y="36"/>
                  <a:pt x="12" y="34"/>
                  <a:pt x="13" y="34"/>
                </a:cubicBezTo>
                <a:cubicBezTo>
                  <a:pt x="18" y="34"/>
                  <a:pt x="18" y="34"/>
                  <a:pt x="18" y="34"/>
                </a:cubicBezTo>
                <a:cubicBezTo>
                  <a:pt x="19" y="34"/>
                  <a:pt x="20" y="36"/>
                  <a:pt x="20" y="37"/>
                </a:cubicBezTo>
                <a:cubicBezTo>
                  <a:pt x="20" y="55"/>
                  <a:pt x="20" y="55"/>
                  <a:pt x="20" y="55"/>
                </a:cubicBezTo>
                <a:cubicBezTo>
                  <a:pt x="20" y="56"/>
                  <a:pt x="19" y="58"/>
                  <a:pt x="18" y="58"/>
                </a:cubicBezTo>
                <a:cubicBezTo>
                  <a:pt x="13" y="58"/>
                  <a:pt x="13" y="58"/>
                  <a:pt x="13" y="58"/>
                </a:cubicBezTo>
                <a:cubicBezTo>
                  <a:pt x="12" y="58"/>
                  <a:pt x="11" y="56"/>
                  <a:pt x="11" y="55"/>
                </a:cubicBezTo>
                <a:close/>
                <a:moveTo>
                  <a:pt x="29" y="28"/>
                </a:moveTo>
                <a:cubicBezTo>
                  <a:pt x="28" y="28"/>
                  <a:pt x="27" y="29"/>
                  <a:pt x="27" y="31"/>
                </a:cubicBezTo>
                <a:cubicBezTo>
                  <a:pt x="27" y="55"/>
                  <a:pt x="27" y="55"/>
                  <a:pt x="27" y="55"/>
                </a:cubicBezTo>
                <a:cubicBezTo>
                  <a:pt x="27" y="56"/>
                  <a:pt x="28" y="58"/>
                  <a:pt x="29" y="58"/>
                </a:cubicBezTo>
                <a:cubicBezTo>
                  <a:pt x="34" y="58"/>
                  <a:pt x="34" y="58"/>
                  <a:pt x="34" y="58"/>
                </a:cubicBezTo>
                <a:cubicBezTo>
                  <a:pt x="35" y="58"/>
                  <a:pt x="36" y="56"/>
                  <a:pt x="36" y="55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29"/>
                  <a:pt x="35" y="28"/>
                  <a:pt x="34" y="28"/>
                </a:cubicBezTo>
                <a:lnTo>
                  <a:pt x="29" y="28"/>
                </a:lnTo>
                <a:close/>
                <a:moveTo>
                  <a:pt x="45" y="22"/>
                </a:moveTo>
                <a:cubicBezTo>
                  <a:pt x="44" y="22"/>
                  <a:pt x="43" y="24"/>
                  <a:pt x="43" y="25"/>
                </a:cubicBezTo>
                <a:cubicBezTo>
                  <a:pt x="43" y="55"/>
                  <a:pt x="43" y="55"/>
                  <a:pt x="43" y="55"/>
                </a:cubicBezTo>
                <a:cubicBezTo>
                  <a:pt x="43" y="56"/>
                  <a:pt x="44" y="58"/>
                  <a:pt x="45" y="58"/>
                </a:cubicBezTo>
                <a:cubicBezTo>
                  <a:pt x="50" y="58"/>
                  <a:pt x="50" y="58"/>
                  <a:pt x="50" y="58"/>
                </a:cubicBezTo>
                <a:cubicBezTo>
                  <a:pt x="51" y="58"/>
                  <a:pt x="52" y="56"/>
                  <a:pt x="52" y="55"/>
                </a:cubicBezTo>
                <a:cubicBezTo>
                  <a:pt x="52" y="25"/>
                  <a:pt x="52" y="25"/>
                  <a:pt x="52" y="25"/>
                </a:cubicBezTo>
                <a:cubicBezTo>
                  <a:pt x="52" y="24"/>
                  <a:pt x="51" y="22"/>
                  <a:pt x="50" y="22"/>
                </a:cubicBezTo>
                <a:lnTo>
                  <a:pt x="45" y="22"/>
                </a:lnTo>
                <a:close/>
                <a:moveTo>
                  <a:pt x="61" y="17"/>
                </a:moveTo>
                <a:cubicBezTo>
                  <a:pt x="60" y="17"/>
                  <a:pt x="59" y="18"/>
                  <a:pt x="59" y="19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6"/>
                  <a:pt x="60" y="58"/>
                  <a:pt x="61" y="58"/>
                </a:cubicBezTo>
                <a:cubicBezTo>
                  <a:pt x="66" y="58"/>
                  <a:pt x="66" y="58"/>
                  <a:pt x="66" y="58"/>
                </a:cubicBezTo>
                <a:cubicBezTo>
                  <a:pt x="67" y="58"/>
                  <a:pt x="68" y="56"/>
                  <a:pt x="68" y="55"/>
                </a:cubicBezTo>
                <a:cubicBezTo>
                  <a:pt x="68" y="19"/>
                  <a:pt x="68" y="19"/>
                  <a:pt x="68" y="19"/>
                </a:cubicBezTo>
                <a:cubicBezTo>
                  <a:pt x="68" y="18"/>
                  <a:pt x="67" y="17"/>
                  <a:pt x="66" y="17"/>
                </a:cubicBezTo>
                <a:lnTo>
                  <a:pt x="61" y="17"/>
                </a:lnTo>
                <a:close/>
                <a:moveTo>
                  <a:pt x="12" y="27"/>
                </a:moveTo>
                <a:cubicBezTo>
                  <a:pt x="29" y="24"/>
                  <a:pt x="45" y="18"/>
                  <a:pt x="59" y="9"/>
                </a:cubicBezTo>
                <a:cubicBezTo>
                  <a:pt x="61" y="12"/>
                  <a:pt x="61" y="12"/>
                  <a:pt x="61" y="12"/>
                </a:cubicBezTo>
                <a:cubicBezTo>
                  <a:pt x="66" y="4"/>
                  <a:pt x="66" y="4"/>
                  <a:pt x="66" y="4"/>
                </a:cubicBezTo>
                <a:cubicBezTo>
                  <a:pt x="56" y="4"/>
                  <a:pt x="56" y="4"/>
                  <a:pt x="56" y="4"/>
                </a:cubicBezTo>
                <a:cubicBezTo>
                  <a:pt x="58" y="6"/>
                  <a:pt x="58" y="6"/>
                  <a:pt x="58" y="6"/>
                </a:cubicBezTo>
                <a:cubicBezTo>
                  <a:pt x="44" y="15"/>
                  <a:pt x="28" y="21"/>
                  <a:pt x="11" y="24"/>
                </a:cubicBezTo>
                <a:lnTo>
                  <a:pt x="12" y="27"/>
                </a:lnTo>
                <a:close/>
                <a:moveTo>
                  <a:pt x="80" y="63"/>
                </a:moveTo>
                <a:cubicBezTo>
                  <a:pt x="72" y="58"/>
                  <a:pt x="72" y="58"/>
                  <a:pt x="72" y="58"/>
                </a:cubicBezTo>
                <a:cubicBezTo>
                  <a:pt x="72" y="61"/>
                  <a:pt x="72" y="61"/>
                  <a:pt x="72" y="61"/>
                </a:cubicBezTo>
                <a:cubicBezTo>
                  <a:pt x="6" y="61"/>
                  <a:pt x="6" y="61"/>
                  <a:pt x="6" y="61"/>
                </a:cubicBezTo>
                <a:cubicBezTo>
                  <a:pt x="6" y="9"/>
                  <a:pt x="6" y="9"/>
                  <a:pt x="6" y="9"/>
                </a:cubicBezTo>
                <a:cubicBezTo>
                  <a:pt x="9" y="9"/>
                  <a:pt x="9" y="9"/>
                  <a:pt x="9" y="9"/>
                </a:cubicBezTo>
                <a:cubicBezTo>
                  <a:pt x="5" y="0"/>
                  <a:pt x="5" y="0"/>
                  <a:pt x="5" y="0"/>
                </a:cubicBezTo>
                <a:cubicBezTo>
                  <a:pt x="0" y="9"/>
                  <a:pt x="0" y="9"/>
                  <a:pt x="0" y="9"/>
                </a:cubicBezTo>
                <a:cubicBezTo>
                  <a:pt x="3" y="9"/>
                  <a:pt x="3" y="9"/>
                  <a:pt x="3" y="9"/>
                </a:cubicBezTo>
                <a:cubicBezTo>
                  <a:pt x="3" y="61"/>
                  <a:pt x="3" y="61"/>
                  <a:pt x="3" y="61"/>
                </a:cubicBezTo>
                <a:cubicBezTo>
                  <a:pt x="3" y="63"/>
                  <a:pt x="3" y="63"/>
                  <a:pt x="3" y="63"/>
                </a:cubicBezTo>
                <a:cubicBezTo>
                  <a:pt x="3" y="65"/>
                  <a:pt x="3" y="65"/>
                  <a:pt x="3" y="65"/>
                </a:cubicBezTo>
                <a:cubicBezTo>
                  <a:pt x="72" y="65"/>
                  <a:pt x="72" y="65"/>
                  <a:pt x="72" y="65"/>
                </a:cubicBezTo>
                <a:cubicBezTo>
                  <a:pt x="72" y="67"/>
                  <a:pt x="72" y="67"/>
                  <a:pt x="72" y="67"/>
                </a:cubicBezTo>
                <a:lnTo>
                  <a:pt x="80" y="63"/>
                </a:lnTo>
                <a:close/>
              </a:path>
            </a:pathLst>
          </a:custGeom>
          <a:solidFill>
            <a:srgbClr val="4747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24591" name="Google Shape;279;p18">
            <a:extLst>
              <a:ext uri="{FF2B5EF4-FFF2-40B4-BE49-F238E27FC236}">
                <a16:creationId xmlns:a16="http://schemas.microsoft.com/office/drawing/2014/main" id="{B64A2016-31A3-44CD-AEA3-FADE12A1E566}"/>
              </a:ext>
            </a:extLst>
          </p:cNvPr>
          <p:cNvSpPr>
            <a:spLocks/>
          </p:cNvSpPr>
          <p:nvPr/>
        </p:nvSpPr>
        <p:spPr bwMode="auto">
          <a:xfrm>
            <a:off x="7600950" y="5249863"/>
            <a:ext cx="449263" cy="233362"/>
          </a:xfrm>
          <a:custGeom>
            <a:avLst/>
            <a:gdLst>
              <a:gd name="T0" fmla="*/ 325936 w 102"/>
              <a:gd name="T1" fmla="*/ 220153 h 53"/>
              <a:gd name="T2" fmla="*/ 303913 w 102"/>
              <a:gd name="T3" fmla="*/ 224556 h 53"/>
              <a:gd name="T4" fmla="*/ 233441 w 102"/>
              <a:gd name="T5" fmla="*/ 233362 h 53"/>
              <a:gd name="T6" fmla="*/ 158563 w 102"/>
              <a:gd name="T7" fmla="*/ 224556 h 53"/>
              <a:gd name="T8" fmla="*/ 136541 w 102"/>
              <a:gd name="T9" fmla="*/ 220153 h 53"/>
              <a:gd name="T10" fmla="*/ 127732 w 102"/>
              <a:gd name="T11" fmla="*/ 184928 h 53"/>
              <a:gd name="T12" fmla="*/ 171777 w 102"/>
              <a:gd name="T13" fmla="*/ 158510 h 53"/>
              <a:gd name="T14" fmla="*/ 193800 w 102"/>
              <a:gd name="T15" fmla="*/ 149704 h 53"/>
              <a:gd name="T16" fmla="*/ 198204 w 102"/>
              <a:gd name="T17" fmla="*/ 118883 h 53"/>
              <a:gd name="T18" fmla="*/ 171777 w 102"/>
              <a:gd name="T19" fmla="*/ 52837 h 53"/>
              <a:gd name="T20" fmla="*/ 215822 w 102"/>
              <a:gd name="T21" fmla="*/ 0 h 53"/>
              <a:gd name="T22" fmla="*/ 233441 w 102"/>
              <a:gd name="T23" fmla="*/ 0 h 53"/>
              <a:gd name="T24" fmla="*/ 246654 w 102"/>
              <a:gd name="T25" fmla="*/ 0 h 53"/>
              <a:gd name="T26" fmla="*/ 290700 w 102"/>
              <a:gd name="T27" fmla="*/ 52837 h 53"/>
              <a:gd name="T28" fmla="*/ 264272 w 102"/>
              <a:gd name="T29" fmla="*/ 118883 h 53"/>
              <a:gd name="T30" fmla="*/ 273081 w 102"/>
              <a:gd name="T31" fmla="*/ 149704 h 53"/>
              <a:gd name="T32" fmla="*/ 295104 w 102"/>
              <a:gd name="T33" fmla="*/ 158510 h 53"/>
              <a:gd name="T34" fmla="*/ 334745 w 102"/>
              <a:gd name="T35" fmla="*/ 184928 h 53"/>
              <a:gd name="T36" fmla="*/ 325936 w 102"/>
              <a:gd name="T37" fmla="*/ 220153 h 53"/>
              <a:gd name="T38" fmla="*/ 444858 w 102"/>
              <a:gd name="T39" fmla="*/ 198138 h 53"/>
              <a:gd name="T40" fmla="*/ 414027 w 102"/>
              <a:gd name="T41" fmla="*/ 180525 h 53"/>
              <a:gd name="T42" fmla="*/ 400813 w 102"/>
              <a:gd name="T43" fmla="*/ 176122 h 53"/>
              <a:gd name="T44" fmla="*/ 396409 w 102"/>
              <a:gd name="T45" fmla="*/ 154107 h 53"/>
              <a:gd name="T46" fmla="*/ 414027 w 102"/>
              <a:gd name="T47" fmla="*/ 105673 h 53"/>
              <a:gd name="T48" fmla="*/ 383195 w 102"/>
              <a:gd name="T49" fmla="*/ 70449 h 53"/>
              <a:gd name="T50" fmla="*/ 374386 w 102"/>
              <a:gd name="T51" fmla="*/ 70449 h 53"/>
              <a:gd name="T52" fmla="*/ 361172 w 102"/>
              <a:gd name="T53" fmla="*/ 70449 h 53"/>
              <a:gd name="T54" fmla="*/ 330340 w 102"/>
              <a:gd name="T55" fmla="*/ 105673 h 53"/>
              <a:gd name="T56" fmla="*/ 347959 w 102"/>
              <a:gd name="T57" fmla="*/ 154107 h 53"/>
              <a:gd name="T58" fmla="*/ 343554 w 102"/>
              <a:gd name="T59" fmla="*/ 176122 h 53"/>
              <a:gd name="T60" fmla="*/ 343554 w 102"/>
              <a:gd name="T61" fmla="*/ 176122 h 53"/>
              <a:gd name="T62" fmla="*/ 347959 w 102"/>
              <a:gd name="T63" fmla="*/ 180525 h 53"/>
              <a:gd name="T64" fmla="*/ 356768 w 102"/>
              <a:gd name="T65" fmla="*/ 202541 h 53"/>
              <a:gd name="T66" fmla="*/ 334745 w 102"/>
              <a:gd name="T67" fmla="*/ 228959 h 53"/>
              <a:gd name="T68" fmla="*/ 330340 w 102"/>
              <a:gd name="T69" fmla="*/ 228959 h 53"/>
              <a:gd name="T70" fmla="*/ 374386 w 102"/>
              <a:gd name="T71" fmla="*/ 233362 h 53"/>
              <a:gd name="T72" fmla="*/ 422836 w 102"/>
              <a:gd name="T73" fmla="*/ 228959 h 53"/>
              <a:gd name="T74" fmla="*/ 436049 w 102"/>
              <a:gd name="T75" fmla="*/ 224556 h 53"/>
              <a:gd name="T76" fmla="*/ 444858 w 102"/>
              <a:gd name="T77" fmla="*/ 198138 h 53"/>
              <a:gd name="T78" fmla="*/ 105709 w 102"/>
              <a:gd name="T79" fmla="*/ 202541 h 53"/>
              <a:gd name="T80" fmla="*/ 114518 w 102"/>
              <a:gd name="T81" fmla="*/ 180525 h 53"/>
              <a:gd name="T82" fmla="*/ 127732 w 102"/>
              <a:gd name="T83" fmla="*/ 171719 h 53"/>
              <a:gd name="T84" fmla="*/ 118923 w 102"/>
              <a:gd name="T85" fmla="*/ 167316 h 53"/>
              <a:gd name="T86" fmla="*/ 114518 w 102"/>
              <a:gd name="T87" fmla="*/ 145301 h 53"/>
              <a:gd name="T88" fmla="*/ 136541 w 102"/>
              <a:gd name="T89" fmla="*/ 92464 h 53"/>
              <a:gd name="T90" fmla="*/ 101304 w 102"/>
              <a:gd name="T91" fmla="*/ 52837 h 53"/>
              <a:gd name="T92" fmla="*/ 88091 w 102"/>
              <a:gd name="T93" fmla="*/ 52837 h 53"/>
              <a:gd name="T94" fmla="*/ 74877 w 102"/>
              <a:gd name="T95" fmla="*/ 52837 h 53"/>
              <a:gd name="T96" fmla="*/ 44045 w 102"/>
              <a:gd name="T97" fmla="*/ 92464 h 53"/>
              <a:gd name="T98" fmla="*/ 61664 w 102"/>
              <a:gd name="T99" fmla="*/ 145301 h 53"/>
              <a:gd name="T100" fmla="*/ 57259 w 102"/>
              <a:gd name="T101" fmla="*/ 167316 h 53"/>
              <a:gd name="T102" fmla="*/ 44045 w 102"/>
              <a:gd name="T103" fmla="*/ 176122 h 53"/>
              <a:gd name="T104" fmla="*/ 8809 w 102"/>
              <a:gd name="T105" fmla="*/ 193734 h 53"/>
              <a:gd name="T106" fmla="*/ 17618 w 102"/>
              <a:gd name="T107" fmla="*/ 224556 h 53"/>
              <a:gd name="T108" fmla="*/ 30832 w 102"/>
              <a:gd name="T109" fmla="*/ 228959 h 53"/>
              <a:gd name="T110" fmla="*/ 88091 w 102"/>
              <a:gd name="T111" fmla="*/ 233362 h 53"/>
              <a:gd name="T112" fmla="*/ 136541 w 102"/>
              <a:gd name="T113" fmla="*/ 228959 h 53"/>
              <a:gd name="T114" fmla="*/ 127732 w 102"/>
              <a:gd name="T115" fmla="*/ 228959 h 53"/>
              <a:gd name="T116" fmla="*/ 105709 w 102"/>
              <a:gd name="T117" fmla="*/ 202541 h 53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02" h="53" extrusionOk="0">
                <a:moveTo>
                  <a:pt x="74" y="50"/>
                </a:moveTo>
                <a:cubicBezTo>
                  <a:pt x="73" y="51"/>
                  <a:pt x="71" y="51"/>
                  <a:pt x="69" y="51"/>
                </a:cubicBezTo>
                <a:cubicBezTo>
                  <a:pt x="64" y="53"/>
                  <a:pt x="59" y="53"/>
                  <a:pt x="53" y="53"/>
                </a:cubicBezTo>
                <a:cubicBezTo>
                  <a:pt x="46" y="53"/>
                  <a:pt x="41" y="53"/>
                  <a:pt x="36" y="51"/>
                </a:cubicBezTo>
                <a:cubicBezTo>
                  <a:pt x="34" y="51"/>
                  <a:pt x="33" y="51"/>
                  <a:pt x="31" y="50"/>
                </a:cubicBezTo>
                <a:cubicBezTo>
                  <a:pt x="27" y="48"/>
                  <a:pt x="27" y="44"/>
                  <a:pt x="29" y="42"/>
                </a:cubicBezTo>
                <a:cubicBezTo>
                  <a:pt x="32" y="39"/>
                  <a:pt x="35" y="37"/>
                  <a:pt x="39" y="36"/>
                </a:cubicBezTo>
                <a:cubicBezTo>
                  <a:pt x="40" y="35"/>
                  <a:pt x="42" y="34"/>
                  <a:pt x="44" y="34"/>
                </a:cubicBezTo>
                <a:cubicBezTo>
                  <a:pt x="46" y="33"/>
                  <a:pt x="47" y="30"/>
                  <a:pt x="45" y="27"/>
                </a:cubicBezTo>
                <a:cubicBezTo>
                  <a:pt x="41" y="23"/>
                  <a:pt x="39" y="18"/>
                  <a:pt x="39" y="12"/>
                </a:cubicBezTo>
                <a:cubicBezTo>
                  <a:pt x="39" y="5"/>
                  <a:pt x="43" y="2"/>
                  <a:pt x="49" y="0"/>
                </a:cubicBezTo>
                <a:cubicBezTo>
                  <a:pt x="50" y="0"/>
                  <a:pt x="51" y="0"/>
                  <a:pt x="53" y="0"/>
                </a:cubicBezTo>
                <a:cubicBezTo>
                  <a:pt x="54" y="0"/>
                  <a:pt x="55" y="0"/>
                  <a:pt x="56" y="0"/>
                </a:cubicBezTo>
                <a:cubicBezTo>
                  <a:pt x="62" y="2"/>
                  <a:pt x="66" y="5"/>
                  <a:pt x="66" y="12"/>
                </a:cubicBezTo>
                <a:cubicBezTo>
                  <a:pt x="66" y="18"/>
                  <a:pt x="65" y="23"/>
                  <a:pt x="60" y="27"/>
                </a:cubicBezTo>
                <a:cubicBezTo>
                  <a:pt x="58" y="30"/>
                  <a:pt x="59" y="33"/>
                  <a:pt x="62" y="34"/>
                </a:cubicBezTo>
                <a:cubicBezTo>
                  <a:pt x="63" y="34"/>
                  <a:pt x="65" y="35"/>
                  <a:pt x="67" y="36"/>
                </a:cubicBezTo>
                <a:cubicBezTo>
                  <a:pt x="70" y="37"/>
                  <a:pt x="73" y="39"/>
                  <a:pt x="76" y="42"/>
                </a:cubicBezTo>
                <a:cubicBezTo>
                  <a:pt x="78" y="43"/>
                  <a:pt x="78" y="48"/>
                  <a:pt x="74" y="50"/>
                </a:cubicBezTo>
                <a:close/>
                <a:moveTo>
                  <a:pt x="101" y="45"/>
                </a:moveTo>
                <a:cubicBezTo>
                  <a:pt x="99" y="43"/>
                  <a:pt x="97" y="42"/>
                  <a:pt x="94" y="41"/>
                </a:cubicBezTo>
                <a:cubicBezTo>
                  <a:pt x="93" y="40"/>
                  <a:pt x="92" y="40"/>
                  <a:pt x="91" y="40"/>
                </a:cubicBezTo>
                <a:cubicBezTo>
                  <a:pt x="89" y="39"/>
                  <a:pt x="88" y="37"/>
                  <a:pt x="90" y="35"/>
                </a:cubicBezTo>
                <a:cubicBezTo>
                  <a:pt x="93" y="32"/>
                  <a:pt x="94" y="28"/>
                  <a:pt x="94" y="24"/>
                </a:cubicBezTo>
                <a:cubicBezTo>
                  <a:pt x="94" y="20"/>
                  <a:pt x="91" y="17"/>
                  <a:pt x="87" y="16"/>
                </a:cubicBezTo>
                <a:cubicBezTo>
                  <a:pt x="86" y="16"/>
                  <a:pt x="85" y="16"/>
                  <a:pt x="85" y="16"/>
                </a:cubicBezTo>
                <a:cubicBezTo>
                  <a:pt x="84" y="16"/>
                  <a:pt x="83" y="16"/>
                  <a:pt x="82" y="16"/>
                </a:cubicBezTo>
                <a:cubicBezTo>
                  <a:pt x="78" y="17"/>
                  <a:pt x="75" y="20"/>
                  <a:pt x="75" y="24"/>
                </a:cubicBezTo>
                <a:cubicBezTo>
                  <a:pt x="75" y="28"/>
                  <a:pt x="76" y="32"/>
                  <a:pt x="79" y="35"/>
                </a:cubicBezTo>
                <a:cubicBezTo>
                  <a:pt x="81" y="37"/>
                  <a:pt x="80" y="39"/>
                  <a:pt x="78" y="40"/>
                </a:cubicBezTo>
                <a:cubicBezTo>
                  <a:pt x="78" y="40"/>
                  <a:pt x="78" y="40"/>
                  <a:pt x="78" y="40"/>
                </a:cubicBezTo>
                <a:cubicBezTo>
                  <a:pt x="78" y="40"/>
                  <a:pt x="79" y="40"/>
                  <a:pt x="79" y="41"/>
                </a:cubicBezTo>
                <a:cubicBezTo>
                  <a:pt x="80" y="42"/>
                  <a:pt x="81" y="44"/>
                  <a:pt x="81" y="46"/>
                </a:cubicBezTo>
                <a:cubicBezTo>
                  <a:pt x="80" y="49"/>
                  <a:pt x="79" y="50"/>
                  <a:pt x="76" y="52"/>
                </a:cubicBezTo>
                <a:cubicBezTo>
                  <a:pt x="76" y="52"/>
                  <a:pt x="75" y="52"/>
                  <a:pt x="75" y="52"/>
                </a:cubicBezTo>
                <a:cubicBezTo>
                  <a:pt x="78" y="53"/>
                  <a:pt x="81" y="53"/>
                  <a:pt x="85" y="53"/>
                </a:cubicBezTo>
                <a:cubicBezTo>
                  <a:pt x="89" y="53"/>
                  <a:pt x="93" y="53"/>
                  <a:pt x="96" y="52"/>
                </a:cubicBezTo>
                <a:cubicBezTo>
                  <a:pt x="97" y="52"/>
                  <a:pt x="98" y="51"/>
                  <a:pt x="99" y="51"/>
                </a:cubicBezTo>
                <a:cubicBezTo>
                  <a:pt x="102" y="49"/>
                  <a:pt x="102" y="46"/>
                  <a:pt x="101" y="45"/>
                </a:cubicBezTo>
                <a:close/>
                <a:moveTo>
                  <a:pt x="24" y="46"/>
                </a:moveTo>
                <a:cubicBezTo>
                  <a:pt x="24" y="44"/>
                  <a:pt x="25" y="42"/>
                  <a:pt x="26" y="41"/>
                </a:cubicBezTo>
                <a:cubicBezTo>
                  <a:pt x="27" y="40"/>
                  <a:pt x="28" y="39"/>
                  <a:pt x="29" y="39"/>
                </a:cubicBezTo>
                <a:cubicBezTo>
                  <a:pt x="28" y="38"/>
                  <a:pt x="28" y="38"/>
                  <a:pt x="27" y="38"/>
                </a:cubicBezTo>
                <a:cubicBezTo>
                  <a:pt x="25" y="37"/>
                  <a:pt x="24" y="35"/>
                  <a:pt x="26" y="33"/>
                </a:cubicBezTo>
                <a:cubicBezTo>
                  <a:pt x="29" y="30"/>
                  <a:pt x="31" y="26"/>
                  <a:pt x="31" y="21"/>
                </a:cubicBezTo>
                <a:cubicBezTo>
                  <a:pt x="30" y="16"/>
                  <a:pt x="28" y="14"/>
                  <a:pt x="23" y="12"/>
                </a:cubicBezTo>
                <a:cubicBezTo>
                  <a:pt x="22" y="12"/>
                  <a:pt x="21" y="12"/>
                  <a:pt x="20" y="12"/>
                </a:cubicBezTo>
                <a:cubicBezTo>
                  <a:pt x="19" y="12"/>
                  <a:pt x="18" y="12"/>
                  <a:pt x="17" y="12"/>
                </a:cubicBezTo>
                <a:cubicBezTo>
                  <a:pt x="13" y="14"/>
                  <a:pt x="10" y="16"/>
                  <a:pt x="10" y="21"/>
                </a:cubicBezTo>
                <a:cubicBezTo>
                  <a:pt x="10" y="26"/>
                  <a:pt x="11" y="30"/>
                  <a:pt x="14" y="33"/>
                </a:cubicBezTo>
                <a:cubicBezTo>
                  <a:pt x="16" y="35"/>
                  <a:pt x="15" y="37"/>
                  <a:pt x="13" y="38"/>
                </a:cubicBezTo>
                <a:cubicBezTo>
                  <a:pt x="12" y="39"/>
                  <a:pt x="11" y="39"/>
                  <a:pt x="10" y="40"/>
                </a:cubicBezTo>
                <a:cubicBezTo>
                  <a:pt x="7" y="41"/>
                  <a:pt x="4" y="42"/>
                  <a:pt x="2" y="44"/>
                </a:cubicBezTo>
                <a:cubicBezTo>
                  <a:pt x="0" y="46"/>
                  <a:pt x="0" y="49"/>
                  <a:pt x="4" y="51"/>
                </a:cubicBezTo>
                <a:cubicBezTo>
                  <a:pt x="5" y="51"/>
                  <a:pt x="6" y="52"/>
                  <a:pt x="7" y="52"/>
                </a:cubicBezTo>
                <a:cubicBezTo>
                  <a:pt x="11" y="53"/>
                  <a:pt x="15" y="53"/>
                  <a:pt x="20" y="53"/>
                </a:cubicBezTo>
                <a:cubicBezTo>
                  <a:pt x="24" y="53"/>
                  <a:pt x="28" y="53"/>
                  <a:pt x="31" y="52"/>
                </a:cubicBezTo>
                <a:cubicBezTo>
                  <a:pt x="30" y="52"/>
                  <a:pt x="30" y="52"/>
                  <a:pt x="29" y="52"/>
                </a:cubicBezTo>
                <a:cubicBezTo>
                  <a:pt x="26" y="50"/>
                  <a:pt x="25" y="48"/>
                  <a:pt x="24" y="46"/>
                </a:cubicBezTo>
                <a:close/>
              </a:path>
            </a:pathLst>
          </a:custGeom>
          <a:solidFill>
            <a:srgbClr val="4747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24592" name="Google Shape;280;p18">
            <a:extLst>
              <a:ext uri="{FF2B5EF4-FFF2-40B4-BE49-F238E27FC236}">
                <a16:creationId xmlns:a16="http://schemas.microsoft.com/office/drawing/2014/main" id="{1289E61E-E52B-4F12-BDD7-30A05540A9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18200" y="5838825"/>
            <a:ext cx="3683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FFFF"/>
              </a:buClr>
              <a:buSzPts val="1400"/>
              <a:buFont typeface="PT Sans" panose="020B0503020203020204" pitchFamily="34" charset="0"/>
              <a:buNone/>
            </a:pPr>
            <a:r>
              <a:rPr lang="en-US" altLang="en-US" b="1">
                <a:solidFill>
                  <a:srgbClr val="FFFFFF"/>
                </a:solidFill>
                <a:latin typeface="PT Sans" panose="020B0503020203020204" pitchFamily="34" charset="0"/>
                <a:sym typeface="PT Sans" panose="020B0503020203020204" pitchFamily="34" charset="0"/>
              </a:rPr>
              <a:t>IDEA</a:t>
            </a:r>
            <a:endParaRPr lang="en-US" altLang="en-US"/>
          </a:p>
        </p:txBody>
      </p:sp>
      <p:sp>
        <p:nvSpPr>
          <p:cNvPr id="24593" name="Google Shape;281;p18">
            <a:extLst>
              <a:ext uri="{FF2B5EF4-FFF2-40B4-BE49-F238E27FC236}">
                <a16:creationId xmlns:a16="http://schemas.microsoft.com/office/drawing/2014/main" id="{6B24CA87-7907-4C4C-BD38-B69958E0FF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1613" y="5135563"/>
            <a:ext cx="1665287" cy="227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FFFF"/>
              </a:buClr>
              <a:buSzPts val="1400"/>
              <a:buFont typeface="PT Sans" panose="020B0503020203020204" pitchFamily="34" charset="0"/>
              <a:buNone/>
            </a:pPr>
            <a:r>
              <a:rPr lang="en-US" altLang="en-US" b="1">
                <a:solidFill>
                  <a:srgbClr val="FFFFFF"/>
                </a:solidFill>
                <a:latin typeface="PT Sans" panose="020B0503020203020204" pitchFamily="34" charset="0"/>
                <a:sym typeface="PT Sans" panose="020B0503020203020204" pitchFamily="34" charset="0"/>
              </a:rPr>
              <a:t>TRABAJO EN EQUIPO</a:t>
            </a:r>
            <a:endParaRPr lang="en-US" altLang="en-US"/>
          </a:p>
        </p:txBody>
      </p:sp>
      <p:sp>
        <p:nvSpPr>
          <p:cNvPr id="24594" name="Google Shape;282;p18">
            <a:extLst>
              <a:ext uri="{FF2B5EF4-FFF2-40B4-BE49-F238E27FC236}">
                <a16:creationId xmlns:a16="http://schemas.microsoft.com/office/drawing/2014/main" id="{30451AF0-2F22-4C33-9003-D3CDA8453D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40400" y="4432300"/>
            <a:ext cx="7239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FFFF"/>
              </a:buClr>
              <a:buSzPts val="1400"/>
              <a:buFont typeface="PT Sans" panose="020B0503020203020204" pitchFamily="34" charset="0"/>
              <a:buNone/>
            </a:pPr>
            <a:r>
              <a:rPr lang="es-EC" altLang="en-US" b="1">
                <a:solidFill>
                  <a:srgbClr val="FFFFFF"/>
                </a:solidFill>
                <a:latin typeface="PT Sans" panose="020B0503020203020204" pitchFamily="34" charset="0"/>
                <a:sym typeface="PT Sans" panose="020B0503020203020204" pitchFamily="34" charset="0"/>
              </a:rPr>
              <a:t>NEGOCIO</a:t>
            </a:r>
            <a:endParaRPr lang="en-US" altLang="en-US"/>
          </a:p>
        </p:txBody>
      </p:sp>
      <p:sp>
        <p:nvSpPr>
          <p:cNvPr id="24595" name="Google Shape;283;p18">
            <a:extLst>
              <a:ext uri="{FF2B5EF4-FFF2-40B4-BE49-F238E27FC236}">
                <a16:creationId xmlns:a16="http://schemas.microsoft.com/office/drawing/2014/main" id="{F46FC0FC-2511-4F8C-994E-7255602EB9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65813" y="3713163"/>
            <a:ext cx="522287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FFFF"/>
              </a:buClr>
              <a:buSzPts val="1400"/>
              <a:buFont typeface="PT Sans" panose="020B0503020203020204" pitchFamily="34" charset="0"/>
              <a:buNone/>
            </a:pPr>
            <a:r>
              <a:rPr lang="es-EC" altLang="en-US" b="1">
                <a:solidFill>
                  <a:srgbClr val="FFFFFF"/>
                </a:solidFill>
                <a:latin typeface="PT Sans" panose="020B0503020203020204" pitchFamily="34" charset="0"/>
                <a:sym typeface="PT Sans" panose="020B0503020203020204" pitchFamily="34" charset="0"/>
              </a:rPr>
              <a:t>ÉXITO</a:t>
            </a:r>
            <a:endParaRPr lang="en-US" altLang="en-US"/>
          </a:p>
        </p:txBody>
      </p:sp>
      <p:sp>
        <p:nvSpPr>
          <p:cNvPr id="24596" name="Google Shape;284;p18">
            <a:extLst>
              <a:ext uri="{FF2B5EF4-FFF2-40B4-BE49-F238E27FC236}">
                <a16:creationId xmlns:a16="http://schemas.microsoft.com/office/drawing/2014/main" id="{5E69738D-1660-4043-874A-570ACAE1C8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22900" y="4560888"/>
            <a:ext cx="14097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FFFFFF"/>
              </a:buClr>
              <a:buSzPts val="1000"/>
              <a:buFont typeface="Open Sans" panose="020B0606030504020204" pitchFamily="34" charset="0"/>
              <a:buNone/>
            </a:pPr>
            <a:r>
              <a:rPr lang="en-US" altLang="en-US" sz="1000">
                <a:solidFill>
                  <a:srgbClr val="FFFFFF"/>
                </a:solidFill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amet, consetur</a:t>
            </a:r>
            <a:endParaRPr lang="en-US" altLang="en-US"/>
          </a:p>
        </p:txBody>
      </p:sp>
      <p:sp>
        <p:nvSpPr>
          <p:cNvPr id="24597" name="Google Shape;285;p18">
            <a:extLst>
              <a:ext uri="{FF2B5EF4-FFF2-40B4-BE49-F238E27FC236}">
                <a16:creationId xmlns:a16="http://schemas.microsoft.com/office/drawing/2014/main" id="{43A9EC24-FC86-4694-81D9-44DF2B5E41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10200" y="5287963"/>
            <a:ext cx="14097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FFFFFF"/>
              </a:buClr>
              <a:buSzPts val="1000"/>
              <a:buFont typeface="Open Sans" panose="020B0606030504020204" pitchFamily="34" charset="0"/>
              <a:buNone/>
            </a:pPr>
            <a:r>
              <a:rPr lang="en-US" altLang="en-US" sz="1000">
                <a:solidFill>
                  <a:srgbClr val="FFFFFF"/>
                </a:solidFill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amet, consetur</a:t>
            </a:r>
            <a:endParaRPr lang="en-US" altLang="en-US"/>
          </a:p>
        </p:txBody>
      </p:sp>
      <p:sp>
        <p:nvSpPr>
          <p:cNvPr id="24598" name="Google Shape;286;p18">
            <a:extLst>
              <a:ext uri="{FF2B5EF4-FFF2-40B4-BE49-F238E27FC236}">
                <a16:creationId xmlns:a16="http://schemas.microsoft.com/office/drawing/2014/main" id="{A32787A4-238A-44EB-982D-F82F6022CF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29250" y="5991225"/>
            <a:ext cx="14097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FFFFFF"/>
              </a:buClr>
              <a:buSzPts val="1000"/>
              <a:buFont typeface="Open Sans" panose="020B0606030504020204" pitchFamily="34" charset="0"/>
              <a:buNone/>
            </a:pPr>
            <a:r>
              <a:rPr lang="en-US" altLang="en-US" sz="1000">
                <a:solidFill>
                  <a:srgbClr val="FFFFFF"/>
                </a:solidFill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amet, consetur</a:t>
            </a:r>
            <a:endParaRPr lang="en-US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Google Shape;291;p19">
            <a:extLst>
              <a:ext uri="{FF2B5EF4-FFF2-40B4-BE49-F238E27FC236}">
                <a16:creationId xmlns:a16="http://schemas.microsoft.com/office/drawing/2014/main" id="{6AE4D2B4-A6F5-4CCF-B1E8-A563B9A8F6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3050" y="5670550"/>
            <a:ext cx="1852613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424242"/>
              </a:buClr>
              <a:buSzPts val="2200"/>
              <a:buFont typeface="PT Sans" panose="020B0503020203020204" pitchFamily="34" charset="0"/>
              <a:buNone/>
            </a:pPr>
            <a:r>
              <a:rPr lang="en-US" altLang="en-US" sz="2200">
                <a:solidFill>
                  <a:srgbClr val="424242"/>
                </a:solidFill>
                <a:latin typeface="PT Sans" panose="020B0503020203020204" pitchFamily="34" charset="0"/>
                <a:sym typeface="PT Sans" panose="020B0503020203020204" pitchFamily="34" charset="0"/>
              </a:rPr>
              <a:t>INFOGRAFÍA</a:t>
            </a:r>
          </a:p>
          <a:p>
            <a:pPr eaLnBrk="1" hangingPunct="1">
              <a:buClr>
                <a:srgbClr val="424242"/>
              </a:buClr>
              <a:buSzPts val="2200"/>
              <a:buFont typeface="PT Sans" panose="020B0503020203020204" pitchFamily="34" charset="0"/>
              <a:buNone/>
            </a:pPr>
            <a:r>
              <a:rPr lang="en-US" altLang="en-US" sz="2200">
                <a:solidFill>
                  <a:srgbClr val="424242"/>
                </a:solidFill>
                <a:latin typeface="PT Sans" panose="020B0503020203020204" pitchFamily="34" charset="0"/>
                <a:sym typeface="PT Sans" panose="020B0503020203020204" pitchFamily="34" charset="0"/>
              </a:rPr>
              <a:t>DEL</a:t>
            </a:r>
          </a:p>
          <a:p>
            <a:pPr eaLnBrk="1" hangingPunct="1">
              <a:buClr>
                <a:srgbClr val="424242"/>
              </a:buClr>
              <a:buSzPts val="2200"/>
              <a:buFont typeface="PT Sans" panose="020B0503020203020204" pitchFamily="34" charset="0"/>
              <a:buNone/>
            </a:pPr>
            <a:r>
              <a:rPr lang="en-US" altLang="en-US" sz="2200">
                <a:solidFill>
                  <a:srgbClr val="424242"/>
                </a:solidFill>
                <a:latin typeface="PT Sans" panose="020B0503020203020204" pitchFamily="34" charset="0"/>
                <a:sym typeface="PT Sans" panose="020B0503020203020204" pitchFamily="34" charset="0"/>
              </a:rPr>
              <a:t>STARTUP</a:t>
            </a:r>
            <a:endParaRPr lang="en-US" altLang="en-US"/>
          </a:p>
        </p:txBody>
      </p:sp>
      <p:grpSp>
        <p:nvGrpSpPr>
          <p:cNvPr id="26627" name="Google Shape;292;p19">
            <a:extLst>
              <a:ext uri="{FF2B5EF4-FFF2-40B4-BE49-F238E27FC236}">
                <a16:creationId xmlns:a16="http://schemas.microsoft.com/office/drawing/2014/main" id="{23B79810-330C-43F8-BCC8-4C0225AF0EA5}"/>
              </a:ext>
            </a:extLst>
          </p:cNvPr>
          <p:cNvGrpSpPr>
            <a:grpSpLocks/>
          </p:cNvGrpSpPr>
          <p:nvPr/>
        </p:nvGrpSpPr>
        <p:grpSpPr bwMode="auto">
          <a:xfrm>
            <a:off x="1471613" y="6081713"/>
            <a:ext cx="317500" cy="527050"/>
            <a:chOff x="1563688" y="5808663"/>
            <a:chExt cx="317500" cy="528637"/>
          </a:xfrm>
        </p:grpSpPr>
        <p:sp>
          <p:nvSpPr>
            <p:cNvPr id="26677" name="Google Shape;293;p19">
              <a:extLst>
                <a:ext uri="{FF2B5EF4-FFF2-40B4-BE49-F238E27FC236}">
                  <a16:creationId xmlns:a16="http://schemas.microsoft.com/office/drawing/2014/main" id="{4E01611E-2FA8-493D-AA40-9C67490E99F2}"/>
                </a:ext>
              </a:extLst>
            </p:cNvPr>
            <p:cNvSpPr>
              <a:spLocks/>
            </p:cNvSpPr>
            <p:nvPr/>
          </p:nvSpPr>
          <p:spPr bwMode="auto">
            <a:xfrm>
              <a:off x="1563688" y="6165850"/>
              <a:ext cx="158750" cy="171450"/>
            </a:xfrm>
            <a:custGeom>
              <a:avLst/>
              <a:gdLst>
                <a:gd name="T0" fmla="*/ 0 w 42"/>
                <a:gd name="T1" fmla="*/ 129540 h 45"/>
                <a:gd name="T2" fmla="*/ 3780 w 42"/>
                <a:gd name="T3" fmla="*/ 160020 h 45"/>
                <a:gd name="T4" fmla="*/ 22679 w 42"/>
                <a:gd name="T5" fmla="*/ 163830 h 45"/>
                <a:gd name="T6" fmla="*/ 158750 w 42"/>
                <a:gd name="T7" fmla="*/ 87630 h 45"/>
                <a:gd name="T8" fmla="*/ 158750 w 42"/>
                <a:gd name="T9" fmla="*/ 0 h 45"/>
                <a:gd name="T10" fmla="*/ 0 w 42"/>
                <a:gd name="T11" fmla="*/ 129540 h 4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2" h="45" extrusionOk="0">
                  <a:moveTo>
                    <a:pt x="0" y="34"/>
                  </a:moveTo>
                  <a:cubicBezTo>
                    <a:pt x="0" y="37"/>
                    <a:pt x="0" y="39"/>
                    <a:pt x="1" y="42"/>
                  </a:cubicBezTo>
                  <a:cubicBezTo>
                    <a:pt x="1" y="45"/>
                    <a:pt x="5" y="45"/>
                    <a:pt x="6" y="43"/>
                  </a:cubicBezTo>
                  <a:cubicBezTo>
                    <a:pt x="14" y="31"/>
                    <a:pt x="27" y="23"/>
                    <a:pt x="42" y="23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1"/>
                    <a:pt x="0" y="34"/>
                  </a:cubicBezTo>
                  <a:close/>
                </a:path>
              </a:pathLst>
            </a:custGeom>
            <a:solidFill>
              <a:srgbClr val="FFD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45700" rIns="91425" bIns="45700"/>
            <a:lstStyle/>
            <a:p>
              <a:endParaRPr lang="en-US"/>
            </a:p>
          </p:txBody>
        </p:sp>
        <p:sp>
          <p:nvSpPr>
            <p:cNvPr id="26678" name="Google Shape;294;p19">
              <a:extLst>
                <a:ext uri="{FF2B5EF4-FFF2-40B4-BE49-F238E27FC236}">
                  <a16:creationId xmlns:a16="http://schemas.microsoft.com/office/drawing/2014/main" id="{FB0A49E6-C202-46A1-8F00-7233AD9669E4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2438" y="6165850"/>
              <a:ext cx="158750" cy="171450"/>
            </a:xfrm>
            <a:custGeom>
              <a:avLst/>
              <a:gdLst>
                <a:gd name="T0" fmla="*/ 0 w 42"/>
                <a:gd name="T1" fmla="*/ 0 h 45"/>
                <a:gd name="T2" fmla="*/ 0 w 42"/>
                <a:gd name="T3" fmla="*/ 0 h 45"/>
                <a:gd name="T4" fmla="*/ 0 w 42"/>
                <a:gd name="T5" fmla="*/ 87630 h 45"/>
                <a:gd name="T6" fmla="*/ 0 w 42"/>
                <a:gd name="T7" fmla="*/ 87630 h 45"/>
                <a:gd name="T8" fmla="*/ 136071 w 42"/>
                <a:gd name="T9" fmla="*/ 163830 h 45"/>
                <a:gd name="T10" fmla="*/ 158750 w 42"/>
                <a:gd name="T11" fmla="*/ 160020 h 45"/>
                <a:gd name="T12" fmla="*/ 158750 w 42"/>
                <a:gd name="T13" fmla="*/ 129540 h 45"/>
                <a:gd name="T14" fmla="*/ 0 w 42"/>
                <a:gd name="T15" fmla="*/ 0 h 4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2" h="45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5" y="23"/>
                    <a:pt x="29" y="31"/>
                    <a:pt x="36" y="43"/>
                  </a:cubicBezTo>
                  <a:cubicBezTo>
                    <a:pt x="38" y="45"/>
                    <a:pt x="41" y="45"/>
                    <a:pt x="42" y="42"/>
                  </a:cubicBezTo>
                  <a:cubicBezTo>
                    <a:pt x="42" y="39"/>
                    <a:pt x="42" y="37"/>
                    <a:pt x="42" y="34"/>
                  </a:cubicBezTo>
                  <a:cubicBezTo>
                    <a:pt x="42" y="11"/>
                    <a:pt x="23" y="0"/>
                    <a:pt x="0" y="0"/>
                  </a:cubicBezTo>
                  <a:close/>
                </a:path>
              </a:pathLst>
            </a:custGeom>
            <a:solidFill>
              <a:srgbClr val="FFCA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45700" rIns="91425" bIns="45700"/>
            <a:lstStyle/>
            <a:p>
              <a:endParaRPr lang="en-US"/>
            </a:p>
          </p:txBody>
        </p:sp>
        <p:grpSp>
          <p:nvGrpSpPr>
            <p:cNvPr id="26679" name="Google Shape;295;p19">
              <a:extLst>
                <a:ext uri="{FF2B5EF4-FFF2-40B4-BE49-F238E27FC236}">
                  <a16:creationId xmlns:a16="http://schemas.microsoft.com/office/drawing/2014/main" id="{676E7380-ECD1-4910-9A80-11B708FD0A8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31950" y="5808663"/>
              <a:ext cx="180975" cy="468312"/>
              <a:chOff x="1631950" y="5808663"/>
              <a:chExt cx="180975" cy="468312"/>
            </a:xfrm>
          </p:grpSpPr>
          <p:sp>
            <p:nvSpPr>
              <p:cNvPr id="26680" name="Google Shape;296;p19">
                <a:extLst>
                  <a:ext uri="{FF2B5EF4-FFF2-40B4-BE49-F238E27FC236}">
                    <a16:creationId xmlns:a16="http://schemas.microsoft.com/office/drawing/2014/main" id="{7003AF8C-E314-4C22-84F6-93F1291CA2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31950" y="5808663"/>
                <a:ext cx="180975" cy="468312"/>
              </a:xfrm>
              <a:custGeom>
                <a:avLst/>
                <a:gdLst>
                  <a:gd name="T0" fmla="*/ 90488 w 48"/>
                  <a:gd name="T1" fmla="*/ 464505 h 123"/>
                  <a:gd name="T2" fmla="*/ 116880 w 48"/>
                  <a:gd name="T3" fmla="*/ 468312 h 123"/>
                  <a:gd name="T4" fmla="*/ 154583 w 48"/>
                  <a:gd name="T5" fmla="*/ 441660 h 123"/>
                  <a:gd name="T6" fmla="*/ 180975 w 48"/>
                  <a:gd name="T7" fmla="*/ 274134 h 123"/>
                  <a:gd name="T8" fmla="*/ 90488 w 48"/>
                  <a:gd name="T9" fmla="*/ 0 h 123"/>
                  <a:gd name="T10" fmla="*/ 0 w 48"/>
                  <a:gd name="T11" fmla="*/ 274134 h 123"/>
                  <a:gd name="T12" fmla="*/ 26392 w 48"/>
                  <a:gd name="T13" fmla="*/ 441660 h 123"/>
                  <a:gd name="T14" fmla="*/ 67866 w 48"/>
                  <a:gd name="T15" fmla="*/ 468312 h 123"/>
                  <a:gd name="T16" fmla="*/ 90488 w 48"/>
                  <a:gd name="T17" fmla="*/ 464505 h 12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8" h="123" extrusionOk="0">
                    <a:moveTo>
                      <a:pt x="24" y="122"/>
                    </a:moveTo>
                    <a:cubicBezTo>
                      <a:pt x="26" y="122"/>
                      <a:pt x="29" y="122"/>
                      <a:pt x="31" y="123"/>
                    </a:cubicBezTo>
                    <a:cubicBezTo>
                      <a:pt x="35" y="123"/>
                      <a:pt x="40" y="121"/>
                      <a:pt x="41" y="116"/>
                    </a:cubicBezTo>
                    <a:cubicBezTo>
                      <a:pt x="46" y="103"/>
                      <a:pt x="48" y="88"/>
                      <a:pt x="48" y="72"/>
                    </a:cubicBezTo>
                    <a:cubicBezTo>
                      <a:pt x="48" y="41"/>
                      <a:pt x="38" y="14"/>
                      <a:pt x="24" y="0"/>
                    </a:cubicBezTo>
                    <a:cubicBezTo>
                      <a:pt x="10" y="14"/>
                      <a:pt x="0" y="41"/>
                      <a:pt x="0" y="72"/>
                    </a:cubicBezTo>
                    <a:cubicBezTo>
                      <a:pt x="0" y="88"/>
                      <a:pt x="3" y="103"/>
                      <a:pt x="7" y="116"/>
                    </a:cubicBezTo>
                    <a:cubicBezTo>
                      <a:pt x="9" y="121"/>
                      <a:pt x="13" y="123"/>
                      <a:pt x="18" y="123"/>
                    </a:cubicBezTo>
                    <a:cubicBezTo>
                      <a:pt x="20" y="122"/>
                      <a:pt x="22" y="122"/>
                      <a:pt x="24" y="122"/>
                    </a:cubicBezTo>
                    <a:close/>
                  </a:path>
                </a:pathLst>
              </a:custGeom>
              <a:solidFill>
                <a:srgbClr val="68CB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1425" tIns="45700" rIns="91425" bIns="45700"/>
              <a:lstStyle/>
              <a:p>
                <a:endParaRPr lang="en-US"/>
              </a:p>
            </p:txBody>
          </p:sp>
          <p:sp>
            <p:nvSpPr>
              <p:cNvPr id="26681" name="Google Shape;297;p19">
                <a:extLst>
                  <a:ext uri="{FF2B5EF4-FFF2-40B4-BE49-F238E27FC236}">
                    <a16:creationId xmlns:a16="http://schemas.microsoft.com/office/drawing/2014/main" id="{25F19CB4-A0A0-43CE-9CEE-88066CB2C4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22438" y="5808663"/>
                <a:ext cx="90487" cy="468312"/>
              </a:xfrm>
              <a:custGeom>
                <a:avLst/>
                <a:gdLst>
                  <a:gd name="T0" fmla="*/ 0 w 24"/>
                  <a:gd name="T1" fmla="*/ 0 h 123"/>
                  <a:gd name="T2" fmla="*/ 0 w 24"/>
                  <a:gd name="T3" fmla="*/ 0 h 123"/>
                  <a:gd name="T4" fmla="*/ 0 w 24"/>
                  <a:gd name="T5" fmla="*/ 464505 h 123"/>
                  <a:gd name="T6" fmla="*/ 0 w 24"/>
                  <a:gd name="T7" fmla="*/ 464505 h 123"/>
                  <a:gd name="T8" fmla="*/ 26392 w 24"/>
                  <a:gd name="T9" fmla="*/ 468312 h 123"/>
                  <a:gd name="T10" fmla="*/ 64095 w 24"/>
                  <a:gd name="T11" fmla="*/ 441660 h 123"/>
                  <a:gd name="T12" fmla="*/ 90487 w 24"/>
                  <a:gd name="T13" fmla="*/ 274134 h 123"/>
                  <a:gd name="T14" fmla="*/ 0 w 24"/>
                  <a:gd name="T15" fmla="*/ 0 h 12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4" h="123" extrusionOk="0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22"/>
                      <a:pt x="0" y="122"/>
                      <a:pt x="0" y="122"/>
                    </a:cubicBezTo>
                    <a:cubicBezTo>
                      <a:pt x="0" y="122"/>
                      <a:pt x="0" y="122"/>
                      <a:pt x="0" y="122"/>
                    </a:cubicBezTo>
                    <a:cubicBezTo>
                      <a:pt x="2" y="122"/>
                      <a:pt x="5" y="122"/>
                      <a:pt x="7" y="123"/>
                    </a:cubicBezTo>
                    <a:cubicBezTo>
                      <a:pt x="11" y="123"/>
                      <a:pt x="16" y="121"/>
                      <a:pt x="17" y="116"/>
                    </a:cubicBezTo>
                    <a:cubicBezTo>
                      <a:pt x="22" y="103"/>
                      <a:pt x="24" y="88"/>
                      <a:pt x="24" y="72"/>
                    </a:cubicBezTo>
                    <a:cubicBezTo>
                      <a:pt x="24" y="41"/>
                      <a:pt x="14" y="14"/>
                      <a:pt x="0" y="0"/>
                    </a:cubicBezTo>
                    <a:close/>
                  </a:path>
                </a:pathLst>
              </a:custGeom>
              <a:solidFill>
                <a:srgbClr val="34B2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1425" tIns="45700" rIns="91425" bIns="45700"/>
              <a:lstStyle/>
              <a:p>
                <a:endParaRPr lang="en-US"/>
              </a:p>
            </p:txBody>
          </p:sp>
          <p:sp>
            <p:nvSpPr>
              <p:cNvPr id="26682" name="Google Shape;298;p19">
                <a:extLst>
                  <a:ext uri="{FF2B5EF4-FFF2-40B4-BE49-F238E27FC236}">
                    <a16:creationId xmlns:a16="http://schemas.microsoft.com/office/drawing/2014/main" id="{536C050C-6327-4FAE-BD0A-7F7340EEC3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54175" y="5808663"/>
                <a:ext cx="136525" cy="119062"/>
              </a:xfrm>
              <a:custGeom>
                <a:avLst/>
                <a:gdLst>
                  <a:gd name="T0" fmla="*/ 68263 w 36"/>
                  <a:gd name="T1" fmla="*/ 115221 h 31"/>
                  <a:gd name="T2" fmla="*/ 136525 w 36"/>
                  <a:gd name="T3" fmla="*/ 119062 h 31"/>
                  <a:gd name="T4" fmla="*/ 68263 w 36"/>
                  <a:gd name="T5" fmla="*/ 0 h 31"/>
                  <a:gd name="T6" fmla="*/ 0 w 36"/>
                  <a:gd name="T7" fmla="*/ 119062 h 31"/>
                  <a:gd name="T8" fmla="*/ 68263 w 36"/>
                  <a:gd name="T9" fmla="*/ 115221 h 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6" h="31" extrusionOk="0">
                    <a:moveTo>
                      <a:pt x="18" y="30"/>
                    </a:moveTo>
                    <a:cubicBezTo>
                      <a:pt x="24" y="30"/>
                      <a:pt x="30" y="30"/>
                      <a:pt x="36" y="31"/>
                    </a:cubicBezTo>
                    <a:cubicBezTo>
                      <a:pt x="32" y="18"/>
                      <a:pt x="25" y="7"/>
                      <a:pt x="18" y="0"/>
                    </a:cubicBezTo>
                    <a:cubicBezTo>
                      <a:pt x="11" y="7"/>
                      <a:pt x="5" y="18"/>
                      <a:pt x="0" y="31"/>
                    </a:cubicBezTo>
                    <a:cubicBezTo>
                      <a:pt x="6" y="30"/>
                      <a:pt x="12" y="30"/>
                      <a:pt x="18" y="30"/>
                    </a:cubicBezTo>
                    <a:close/>
                  </a:path>
                </a:pathLst>
              </a:custGeom>
              <a:solidFill>
                <a:srgbClr val="2070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1425" tIns="45700" rIns="91425" bIns="45700"/>
              <a:lstStyle/>
              <a:p>
                <a:endParaRPr lang="en-US"/>
              </a:p>
            </p:txBody>
          </p:sp>
          <p:sp>
            <p:nvSpPr>
              <p:cNvPr id="26683" name="Google Shape;299;p19">
                <a:extLst>
                  <a:ext uri="{FF2B5EF4-FFF2-40B4-BE49-F238E27FC236}">
                    <a16:creationId xmlns:a16="http://schemas.microsoft.com/office/drawing/2014/main" id="{422ADE5E-A391-4B04-AC41-F09B3A646D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22438" y="5808663"/>
                <a:ext cx="68262" cy="119062"/>
              </a:xfrm>
              <a:custGeom>
                <a:avLst/>
                <a:gdLst>
                  <a:gd name="T0" fmla="*/ 0 w 18"/>
                  <a:gd name="T1" fmla="*/ 0 h 31"/>
                  <a:gd name="T2" fmla="*/ 0 w 18"/>
                  <a:gd name="T3" fmla="*/ 115221 h 31"/>
                  <a:gd name="T4" fmla="*/ 0 w 18"/>
                  <a:gd name="T5" fmla="*/ 115221 h 31"/>
                  <a:gd name="T6" fmla="*/ 68262 w 18"/>
                  <a:gd name="T7" fmla="*/ 119062 h 31"/>
                  <a:gd name="T8" fmla="*/ 0 w 18"/>
                  <a:gd name="T9" fmla="*/ 0 h 31"/>
                  <a:gd name="T10" fmla="*/ 0 w 18"/>
                  <a:gd name="T11" fmla="*/ 0 h 3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8" h="31" extrusionOk="0">
                    <a:moveTo>
                      <a:pt x="0" y="0"/>
                    </a:moveTo>
                    <a:cubicBezTo>
                      <a:pt x="0" y="30"/>
                      <a:pt x="0" y="30"/>
                      <a:pt x="0" y="3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6" y="30"/>
                      <a:pt x="12" y="30"/>
                      <a:pt x="18" y="31"/>
                    </a:cubicBezTo>
                    <a:cubicBezTo>
                      <a:pt x="14" y="18"/>
                      <a:pt x="7" y="7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0652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1425" tIns="45700" rIns="91425" bIns="45700"/>
              <a:lstStyle/>
              <a:p>
                <a:endParaRPr lang="en-US"/>
              </a:p>
            </p:txBody>
          </p:sp>
        </p:grpSp>
      </p:grpSp>
      <p:sp>
        <p:nvSpPr>
          <p:cNvPr id="26628" name="Google Shape;300;p19">
            <a:extLst>
              <a:ext uri="{FF2B5EF4-FFF2-40B4-BE49-F238E27FC236}">
                <a16:creationId xmlns:a16="http://schemas.microsoft.com/office/drawing/2014/main" id="{B6BC24D2-226D-4A6A-8CFE-C3E870F3C8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53288" y="4802188"/>
            <a:ext cx="2181225" cy="773112"/>
          </a:xfrm>
          <a:prstGeom prst="rect">
            <a:avLst/>
          </a:prstGeom>
          <a:solidFill>
            <a:srgbClr val="0652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/>
            <a:endParaRPr lang="en-US" altLang="en-US" sz="1800"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26629" name="Google Shape;301;p19">
            <a:extLst>
              <a:ext uri="{FF2B5EF4-FFF2-40B4-BE49-F238E27FC236}">
                <a16:creationId xmlns:a16="http://schemas.microsoft.com/office/drawing/2014/main" id="{72B51E5A-62F4-4873-9EB0-E4F7CEA6F840}"/>
              </a:ext>
            </a:extLst>
          </p:cNvPr>
          <p:cNvSpPr>
            <a:spLocks/>
          </p:cNvSpPr>
          <p:nvPr/>
        </p:nvSpPr>
        <p:spPr bwMode="auto">
          <a:xfrm>
            <a:off x="7253288" y="5575300"/>
            <a:ext cx="2181225" cy="769938"/>
          </a:xfrm>
          <a:custGeom>
            <a:avLst/>
            <a:gdLst>
              <a:gd name="T0" fmla="*/ 0 w 581"/>
              <a:gd name="T1" fmla="*/ 736136 h 205"/>
              <a:gd name="T2" fmla="*/ 33788 w 581"/>
              <a:gd name="T3" fmla="*/ 769938 h 205"/>
              <a:gd name="T4" fmla="*/ 1539247 w 581"/>
              <a:gd name="T5" fmla="*/ 769938 h 205"/>
              <a:gd name="T6" fmla="*/ 2181225 w 581"/>
              <a:gd name="T7" fmla="*/ 131453 h 205"/>
              <a:gd name="T8" fmla="*/ 2181225 w 581"/>
              <a:gd name="T9" fmla="*/ 0 h 205"/>
              <a:gd name="T10" fmla="*/ 0 w 581"/>
              <a:gd name="T11" fmla="*/ 0 h 205"/>
              <a:gd name="T12" fmla="*/ 0 w 581"/>
              <a:gd name="T13" fmla="*/ 736136 h 20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581" h="205" extrusionOk="0">
                <a:moveTo>
                  <a:pt x="0" y="196"/>
                </a:moveTo>
                <a:cubicBezTo>
                  <a:pt x="0" y="201"/>
                  <a:pt x="4" y="205"/>
                  <a:pt x="9" y="205"/>
                </a:cubicBezTo>
                <a:cubicBezTo>
                  <a:pt x="410" y="205"/>
                  <a:pt x="410" y="205"/>
                  <a:pt x="410" y="205"/>
                </a:cubicBezTo>
                <a:cubicBezTo>
                  <a:pt x="504" y="205"/>
                  <a:pt x="581" y="129"/>
                  <a:pt x="581" y="35"/>
                </a:cubicBezTo>
                <a:cubicBezTo>
                  <a:pt x="581" y="0"/>
                  <a:pt x="581" y="0"/>
                  <a:pt x="581" y="0"/>
                </a:cubicBezTo>
                <a:cubicBezTo>
                  <a:pt x="0" y="0"/>
                  <a:pt x="0" y="0"/>
                  <a:pt x="0" y="0"/>
                </a:cubicBezTo>
                <a:lnTo>
                  <a:pt x="0" y="196"/>
                </a:lnTo>
                <a:close/>
              </a:path>
            </a:pathLst>
          </a:custGeom>
          <a:solidFill>
            <a:srgbClr val="0A43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26630" name="Google Shape;302;p19">
            <a:extLst>
              <a:ext uri="{FF2B5EF4-FFF2-40B4-BE49-F238E27FC236}">
                <a16:creationId xmlns:a16="http://schemas.microsoft.com/office/drawing/2014/main" id="{8E58E1CF-0E2D-4EFD-8FC4-9F1F3259E460}"/>
              </a:ext>
            </a:extLst>
          </p:cNvPr>
          <p:cNvSpPr>
            <a:spLocks/>
          </p:cNvSpPr>
          <p:nvPr/>
        </p:nvSpPr>
        <p:spPr bwMode="auto">
          <a:xfrm>
            <a:off x="7253288" y="3648075"/>
            <a:ext cx="2181225" cy="1154113"/>
          </a:xfrm>
          <a:custGeom>
            <a:avLst/>
            <a:gdLst>
              <a:gd name="T0" fmla="*/ 2181225 w 581"/>
              <a:gd name="T1" fmla="*/ 41353 h 307"/>
              <a:gd name="T2" fmla="*/ 2132420 w 581"/>
              <a:gd name="T3" fmla="*/ 11278 h 307"/>
              <a:gd name="T4" fmla="*/ 1978495 w 581"/>
              <a:gd name="T5" fmla="*/ 78946 h 307"/>
              <a:gd name="T6" fmla="*/ 30034 w 581"/>
              <a:gd name="T7" fmla="*/ 627807 h 307"/>
              <a:gd name="T8" fmla="*/ 0 w 581"/>
              <a:gd name="T9" fmla="*/ 657882 h 307"/>
              <a:gd name="T10" fmla="*/ 0 w 581"/>
              <a:gd name="T11" fmla="*/ 1154113 h 307"/>
              <a:gd name="T12" fmla="*/ 2181225 w 581"/>
              <a:gd name="T13" fmla="*/ 1154113 h 307"/>
              <a:gd name="T14" fmla="*/ 2181225 w 581"/>
              <a:gd name="T15" fmla="*/ 41353 h 30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581" h="307" extrusionOk="0">
                <a:moveTo>
                  <a:pt x="581" y="11"/>
                </a:moveTo>
                <a:cubicBezTo>
                  <a:pt x="581" y="5"/>
                  <a:pt x="574" y="0"/>
                  <a:pt x="568" y="3"/>
                </a:cubicBezTo>
                <a:cubicBezTo>
                  <a:pt x="555" y="9"/>
                  <a:pt x="541" y="15"/>
                  <a:pt x="527" y="21"/>
                </a:cubicBezTo>
                <a:cubicBezTo>
                  <a:pt x="360" y="92"/>
                  <a:pt x="186" y="140"/>
                  <a:pt x="8" y="167"/>
                </a:cubicBezTo>
                <a:cubicBezTo>
                  <a:pt x="3" y="167"/>
                  <a:pt x="0" y="171"/>
                  <a:pt x="0" y="175"/>
                </a:cubicBezTo>
                <a:cubicBezTo>
                  <a:pt x="0" y="307"/>
                  <a:pt x="0" y="307"/>
                  <a:pt x="0" y="307"/>
                </a:cubicBezTo>
                <a:cubicBezTo>
                  <a:pt x="581" y="307"/>
                  <a:pt x="581" y="307"/>
                  <a:pt x="581" y="307"/>
                </a:cubicBezTo>
                <a:lnTo>
                  <a:pt x="581" y="11"/>
                </a:lnTo>
                <a:close/>
              </a:path>
            </a:pathLst>
          </a:custGeom>
          <a:solidFill>
            <a:srgbClr val="2070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26631" name="Google Shape;303;p19">
            <a:extLst>
              <a:ext uri="{FF2B5EF4-FFF2-40B4-BE49-F238E27FC236}">
                <a16:creationId xmlns:a16="http://schemas.microsoft.com/office/drawing/2014/main" id="{74B09AA1-3949-44BD-9A0F-053F5AD35C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63838" y="4802188"/>
            <a:ext cx="2182812" cy="773112"/>
          </a:xfrm>
          <a:prstGeom prst="rect">
            <a:avLst/>
          </a:prstGeom>
          <a:solidFill>
            <a:srgbClr val="64D1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/>
            <a:endParaRPr lang="en-US" altLang="en-US" sz="1800"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26632" name="Google Shape;304;p19">
            <a:extLst>
              <a:ext uri="{FF2B5EF4-FFF2-40B4-BE49-F238E27FC236}">
                <a16:creationId xmlns:a16="http://schemas.microsoft.com/office/drawing/2014/main" id="{4D9D5C3B-2709-43B8-B445-98061424AD29}"/>
              </a:ext>
            </a:extLst>
          </p:cNvPr>
          <p:cNvSpPr>
            <a:spLocks/>
          </p:cNvSpPr>
          <p:nvPr/>
        </p:nvSpPr>
        <p:spPr bwMode="auto">
          <a:xfrm>
            <a:off x="2763838" y="5575300"/>
            <a:ext cx="2182812" cy="769938"/>
          </a:xfrm>
          <a:custGeom>
            <a:avLst/>
            <a:gdLst>
              <a:gd name="T0" fmla="*/ 0 w 581"/>
              <a:gd name="T1" fmla="*/ 131453 h 205"/>
              <a:gd name="T2" fmla="*/ 642446 w 581"/>
              <a:gd name="T3" fmla="*/ 769938 h 205"/>
              <a:gd name="T4" fmla="*/ 2148999 w 581"/>
              <a:gd name="T5" fmla="*/ 769938 h 205"/>
              <a:gd name="T6" fmla="*/ 2182812 w 581"/>
              <a:gd name="T7" fmla="*/ 736136 h 205"/>
              <a:gd name="T8" fmla="*/ 2182812 w 581"/>
              <a:gd name="T9" fmla="*/ 0 h 205"/>
              <a:gd name="T10" fmla="*/ 0 w 581"/>
              <a:gd name="T11" fmla="*/ 0 h 205"/>
              <a:gd name="T12" fmla="*/ 0 w 581"/>
              <a:gd name="T13" fmla="*/ 131453 h 20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581" h="205" extrusionOk="0">
                <a:moveTo>
                  <a:pt x="0" y="35"/>
                </a:moveTo>
                <a:cubicBezTo>
                  <a:pt x="0" y="129"/>
                  <a:pt x="77" y="205"/>
                  <a:pt x="171" y="205"/>
                </a:cubicBezTo>
                <a:cubicBezTo>
                  <a:pt x="572" y="205"/>
                  <a:pt x="572" y="205"/>
                  <a:pt x="572" y="205"/>
                </a:cubicBezTo>
                <a:cubicBezTo>
                  <a:pt x="577" y="205"/>
                  <a:pt x="581" y="201"/>
                  <a:pt x="581" y="196"/>
                </a:cubicBezTo>
                <a:cubicBezTo>
                  <a:pt x="581" y="0"/>
                  <a:pt x="581" y="0"/>
                  <a:pt x="581" y="0"/>
                </a:cubicBezTo>
                <a:cubicBezTo>
                  <a:pt x="0" y="0"/>
                  <a:pt x="0" y="0"/>
                  <a:pt x="0" y="0"/>
                </a:cubicBezTo>
                <a:lnTo>
                  <a:pt x="0" y="35"/>
                </a:lnTo>
                <a:close/>
              </a:path>
            </a:pathLst>
          </a:custGeom>
          <a:solidFill>
            <a:srgbClr val="3DC6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26633" name="Google Shape;305;p19">
            <a:extLst>
              <a:ext uri="{FF2B5EF4-FFF2-40B4-BE49-F238E27FC236}">
                <a16:creationId xmlns:a16="http://schemas.microsoft.com/office/drawing/2014/main" id="{3C6C8A67-73C7-46BD-B894-F9680D2FA363}"/>
              </a:ext>
            </a:extLst>
          </p:cNvPr>
          <p:cNvSpPr>
            <a:spLocks/>
          </p:cNvSpPr>
          <p:nvPr/>
        </p:nvSpPr>
        <p:spPr bwMode="auto">
          <a:xfrm>
            <a:off x="2763838" y="3648075"/>
            <a:ext cx="2182812" cy="1154113"/>
          </a:xfrm>
          <a:custGeom>
            <a:avLst/>
            <a:gdLst>
              <a:gd name="T0" fmla="*/ 2182812 w 581"/>
              <a:gd name="T1" fmla="*/ 657882 h 307"/>
              <a:gd name="T2" fmla="*/ 2152756 w 581"/>
              <a:gd name="T3" fmla="*/ 627807 h 307"/>
              <a:gd name="T4" fmla="*/ 202878 w 581"/>
              <a:gd name="T5" fmla="*/ 78946 h 307"/>
              <a:gd name="T6" fmla="*/ 48841 w 581"/>
              <a:gd name="T7" fmla="*/ 11278 h 307"/>
              <a:gd name="T8" fmla="*/ 0 w 581"/>
              <a:gd name="T9" fmla="*/ 41353 h 307"/>
              <a:gd name="T10" fmla="*/ 0 w 581"/>
              <a:gd name="T11" fmla="*/ 1154113 h 307"/>
              <a:gd name="T12" fmla="*/ 2182812 w 581"/>
              <a:gd name="T13" fmla="*/ 1154113 h 307"/>
              <a:gd name="T14" fmla="*/ 2182812 w 581"/>
              <a:gd name="T15" fmla="*/ 657882 h 30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581" h="307" extrusionOk="0">
                <a:moveTo>
                  <a:pt x="581" y="175"/>
                </a:moveTo>
                <a:cubicBezTo>
                  <a:pt x="581" y="171"/>
                  <a:pt x="578" y="167"/>
                  <a:pt x="573" y="167"/>
                </a:cubicBezTo>
                <a:cubicBezTo>
                  <a:pt x="395" y="140"/>
                  <a:pt x="221" y="92"/>
                  <a:pt x="54" y="21"/>
                </a:cubicBezTo>
                <a:cubicBezTo>
                  <a:pt x="40" y="15"/>
                  <a:pt x="26" y="9"/>
                  <a:pt x="13" y="3"/>
                </a:cubicBezTo>
                <a:cubicBezTo>
                  <a:pt x="7" y="0"/>
                  <a:pt x="0" y="5"/>
                  <a:pt x="0" y="11"/>
                </a:cubicBezTo>
                <a:cubicBezTo>
                  <a:pt x="0" y="307"/>
                  <a:pt x="0" y="307"/>
                  <a:pt x="0" y="307"/>
                </a:cubicBezTo>
                <a:cubicBezTo>
                  <a:pt x="581" y="307"/>
                  <a:pt x="581" y="307"/>
                  <a:pt x="581" y="307"/>
                </a:cubicBezTo>
                <a:lnTo>
                  <a:pt x="581" y="175"/>
                </a:lnTo>
                <a:close/>
              </a:path>
            </a:pathLst>
          </a:custGeom>
          <a:solidFill>
            <a:srgbClr val="91E5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26634" name="Google Shape;306;p19">
            <a:extLst>
              <a:ext uri="{FF2B5EF4-FFF2-40B4-BE49-F238E27FC236}">
                <a16:creationId xmlns:a16="http://schemas.microsoft.com/office/drawing/2014/main" id="{065C95C3-BA7B-4195-BC87-DB5320FA6812}"/>
              </a:ext>
            </a:extLst>
          </p:cNvPr>
          <p:cNvSpPr>
            <a:spLocks/>
          </p:cNvSpPr>
          <p:nvPr/>
        </p:nvSpPr>
        <p:spPr bwMode="auto">
          <a:xfrm>
            <a:off x="7253288" y="1714500"/>
            <a:ext cx="2181225" cy="660400"/>
          </a:xfrm>
          <a:custGeom>
            <a:avLst/>
            <a:gdLst>
              <a:gd name="T0" fmla="*/ 2181225 w 581"/>
              <a:gd name="T1" fmla="*/ 637886 h 176"/>
              <a:gd name="T2" fmla="*/ 1539247 w 581"/>
              <a:gd name="T3" fmla="*/ 0 h 176"/>
              <a:gd name="T4" fmla="*/ 33788 w 581"/>
              <a:gd name="T5" fmla="*/ 0 h 176"/>
              <a:gd name="T6" fmla="*/ 0 w 581"/>
              <a:gd name="T7" fmla="*/ 30018 h 176"/>
              <a:gd name="T8" fmla="*/ 0 w 581"/>
              <a:gd name="T9" fmla="*/ 660400 h 176"/>
              <a:gd name="T10" fmla="*/ 2181225 w 581"/>
              <a:gd name="T11" fmla="*/ 660400 h 176"/>
              <a:gd name="T12" fmla="*/ 2181225 w 581"/>
              <a:gd name="T13" fmla="*/ 637886 h 17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581" h="176" extrusionOk="0">
                <a:moveTo>
                  <a:pt x="581" y="170"/>
                </a:moveTo>
                <a:cubicBezTo>
                  <a:pt x="581" y="76"/>
                  <a:pt x="504" y="0"/>
                  <a:pt x="410" y="0"/>
                </a:cubicBez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176"/>
                  <a:pt x="0" y="176"/>
                  <a:pt x="0" y="176"/>
                </a:cubicBezTo>
                <a:cubicBezTo>
                  <a:pt x="581" y="176"/>
                  <a:pt x="581" y="176"/>
                  <a:pt x="581" y="176"/>
                </a:cubicBezTo>
                <a:lnTo>
                  <a:pt x="581" y="170"/>
                </a:lnTo>
                <a:close/>
              </a:path>
            </a:pathLst>
          </a:custGeom>
          <a:solidFill>
            <a:srgbClr val="F06E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26635" name="Google Shape;307;p19">
            <a:extLst>
              <a:ext uri="{FF2B5EF4-FFF2-40B4-BE49-F238E27FC236}">
                <a16:creationId xmlns:a16="http://schemas.microsoft.com/office/drawing/2014/main" id="{17A773A9-516C-41A8-8F57-4846A479AF8F}"/>
              </a:ext>
            </a:extLst>
          </p:cNvPr>
          <p:cNvSpPr>
            <a:spLocks/>
          </p:cNvSpPr>
          <p:nvPr/>
        </p:nvSpPr>
        <p:spPr bwMode="auto">
          <a:xfrm>
            <a:off x="7253288" y="3125788"/>
            <a:ext cx="2181225" cy="984250"/>
          </a:xfrm>
          <a:custGeom>
            <a:avLst/>
            <a:gdLst>
              <a:gd name="T0" fmla="*/ 0 w 581"/>
              <a:gd name="T1" fmla="*/ 950440 h 262"/>
              <a:gd name="T2" fmla="*/ 37543 w 581"/>
              <a:gd name="T3" fmla="*/ 980493 h 262"/>
              <a:gd name="T4" fmla="*/ 2162454 w 581"/>
              <a:gd name="T5" fmla="*/ 341858 h 262"/>
              <a:gd name="T6" fmla="*/ 2181225 w 581"/>
              <a:gd name="T7" fmla="*/ 311804 h 262"/>
              <a:gd name="T8" fmla="*/ 2181225 w 581"/>
              <a:gd name="T9" fmla="*/ 0 h 262"/>
              <a:gd name="T10" fmla="*/ 0 w 581"/>
              <a:gd name="T11" fmla="*/ 0 h 262"/>
              <a:gd name="T12" fmla="*/ 0 w 581"/>
              <a:gd name="T13" fmla="*/ 950440 h 26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581" h="262" extrusionOk="0">
                <a:moveTo>
                  <a:pt x="0" y="253"/>
                </a:moveTo>
                <a:cubicBezTo>
                  <a:pt x="0" y="258"/>
                  <a:pt x="5" y="262"/>
                  <a:pt x="10" y="261"/>
                </a:cubicBezTo>
                <a:cubicBezTo>
                  <a:pt x="209" y="231"/>
                  <a:pt x="399" y="173"/>
                  <a:pt x="576" y="91"/>
                </a:cubicBezTo>
                <a:cubicBezTo>
                  <a:pt x="579" y="89"/>
                  <a:pt x="581" y="86"/>
                  <a:pt x="581" y="83"/>
                </a:cubicBezTo>
                <a:cubicBezTo>
                  <a:pt x="581" y="0"/>
                  <a:pt x="581" y="0"/>
                  <a:pt x="581" y="0"/>
                </a:cubicBezTo>
                <a:cubicBezTo>
                  <a:pt x="0" y="0"/>
                  <a:pt x="0" y="0"/>
                  <a:pt x="0" y="0"/>
                </a:cubicBezTo>
                <a:lnTo>
                  <a:pt x="0" y="253"/>
                </a:lnTo>
                <a:close/>
              </a:path>
            </a:pathLst>
          </a:custGeom>
          <a:solidFill>
            <a:srgbClr val="CC23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26636" name="Google Shape;308;p19">
            <a:extLst>
              <a:ext uri="{FF2B5EF4-FFF2-40B4-BE49-F238E27FC236}">
                <a16:creationId xmlns:a16="http://schemas.microsoft.com/office/drawing/2014/main" id="{2F9518E8-E719-4431-BD60-CE71CE310F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53288" y="2374900"/>
            <a:ext cx="2181225" cy="750888"/>
          </a:xfrm>
          <a:prstGeom prst="rect">
            <a:avLst/>
          </a:prstGeom>
          <a:solidFill>
            <a:srgbClr val="E249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/>
            <a:endParaRPr lang="en-US" altLang="en-US" sz="1800"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26637" name="Google Shape;309;p19">
            <a:extLst>
              <a:ext uri="{FF2B5EF4-FFF2-40B4-BE49-F238E27FC236}">
                <a16:creationId xmlns:a16="http://schemas.microsoft.com/office/drawing/2014/main" id="{BDF256AA-3E72-46D5-BC10-3B4F83BE5A81}"/>
              </a:ext>
            </a:extLst>
          </p:cNvPr>
          <p:cNvSpPr>
            <a:spLocks/>
          </p:cNvSpPr>
          <p:nvPr/>
        </p:nvSpPr>
        <p:spPr bwMode="auto">
          <a:xfrm>
            <a:off x="5029200" y="1714500"/>
            <a:ext cx="2141538" cy="660400"/>
          </a:xfrm>
          <a:custGeom>
            <a:avLst/>
            <a:gdLst>
              <a:gd name="T0" fmla="*/ 2141538 w 570"/>
              <a:gd name="T1" fmla="*/ 30018 h 176"/>
              <a:gd name="T2" fmla="*/ 2107724 w 570"/>
              <a:gd name="T3" fmla="*/ 0 h 176"/>
              <a:gd name="T4" fmla="*/ 33814 w 570"/>
              <a:gd name="T5" fmla="*/ 0 h 176"/>
              <a:gd name="T6" fmla="*/ 0 w 570"/>
              <a:gd name="T7" fmla="*/ 30018 h 176"/>
              <a:gd name="T8" fmla="*/ 0 w 570"/>
              <a:gd name="T9" fmla="*/ 660400 h 176"/>
              <a:gd name="T10" fmla="*/ 2141538 w 570"/>
              <a:gd name="T11" fmla="*/ 660400 h 176"/>
              <a:gd name="T12" fmla="*/ 2141538 w 570"/>
              <a:gd name="T13" fmla="*/ 30018 h 17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570" h="176" extrusionOk="0">
                <a:moveTo>
                  <a:pt x="570" y="8"/>
                </a:moveTo>
                <a:cubicBezTo>
                  <a:pt x="570" y="4"/>
                  <a:pt x="566" y="0"/>
                  <a:pt x="561" y="0"/>
                </a:cubicBez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176"/>
                  <a:pt x="0" y="176"/>
                  <a:pt x="0" y="176"/>
                </a:cubicBezTo>
                <a:cubicBezTo>
                  <a:pt x="570" y="176"/>
                  <a:pt x="570" y="176"/>
                  <a:pt x="570" y="176"/>
                </a:cubicBezTo>
                <a:lnTo>
                  <a:pt x="570" y="8"/>
                </a:lnTo>
                <a:close/>
              </a:path>
            </a:pathLst>
          </a:custGeom>
          <a:solidFill>
            <a:srgbClr val="FFA7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26638" name="Google Shape;310;p19">
            <a:extLst>
              <a:ext uri="{FF2B5EF4-FFF2-40B4-BE49-F238E27FC236}">
                <a16:creationId xmlns:a16="http://schemas.microsoft.com/office/drawing/2014/main" id="{F72A97E8-76BF-4EBA-AA80-BC113A7373AF}"/>
              </a:ext>
            </a:extLst>
          </p:cNvPr>
          <p:cNvSpPr>
            <a:spLocks/>
          </p:cNvSpPr>
          <p:nvPr/>
        </p:nvSpPr>
        <p:spPr bwMode="auto">
          <a:xfrm>
            <a:off x="5029200" y="3125788"/>
            <a:ext cx="2141538" cy="1052512"/>
          </a:xfrm>
          <a:custGeom>
            <a:avLst/>
            <a:gdLst>
              <a:gd name="T0" fmla="*/ 0 w 570"/>
              <a:gd name="T1" fmla="*/ 969815 h 280"/>
              <a:gd name="T2" fmla="*/ 30057 w 570"/>
              <a:gd name="T3" fmla="*/ 1003645 h 280"/>
              <a:gd name="T4" fmla="*/ 503449 w 570"/>
              <a:gd name="T5" fmla="*/ 1052512 h 280"/>
              <a:gd name="T6" fmla="*/ 537263 w 570"/>
              <a:gd name="T7" fmla="*/ 1018681 h 280"/>
              <a:gd name="T8" fmla="*/ 537263 w 570"/>
              <a:gd name="T9" fmla="*/ 845769 h 280"/>
              <a:gd name="T10" fmla="*/ 770202 w 570"/>
              <a:gd name="T11" fmla="*/ 612712 h 280"/>
              <a:gd name="T12" fmla="*/ 1371336 w 570"/>
              <a:gd name="T13" fmla="*/ 612712 h 280"/>
              <a:gd name="T14" fmla="*/ 1604275 w 570"/>
              <a:gd name="T15" fmla="*/ 845769 h 280"/>
              <a:gd name="T16" fmla="*/ 1604275 w 570"/>
              <a:gd name="T17" fmla="*/ 1018681 h 280"/>
              <a:gd name="T18" fmla="*/ 1638089 w 570"/>
              <a:gd name="T19" fmla="*/ 1052512 h 280"/>
              <a:gd name="T20" fmla="*/ 2111481 w 570"/>
              <a:gd name="T21" fmla="*/ 1003645 h 280"/>
              <a:gd name="T22" fmla="*/ 2141538 w 570"/>
              <a:gd name="T23" fmla="*/ 969815 h 280"/>
              <a:gd name="T24" fmla="*/ 2141538 w 570"/>
              <a:gd name="T25" fmla="*/ 0 h 280"/>
              <a:gd name="T26" fmla="*/ 0 w 570"/>
              <a:gd name="T27" fmla="*/ 0 h 280"/>
              <a:gd name="T28" fmla="*/ 0 w 570"/>
              <a:gd name="T29" fmla="*/ 969815 h 280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570" h="280" extrusionOk="0">
                <a:moveTo>
                  <a:pt x="0" y="258"/>
                </a:moveTo>
                <a:cubicBezTo>
                  <a:pt x="0" y="263"/>
                  <a:pt x="4" y="266"/>
                  <a:pt x="8" y="267"/>
                </a:cubicBezTo>
                <a:cubicBezTo>
                  <a:pt x="50" y="272"/>
                  <a:pt x="92" y="277"/>
                  <a:pt x="134" y="280"/>
                </a:cubicBezTo>
                <a:cubicBezTo>
                  <a:pt x="139" y="280"/>
                  <a:pt x="143" y="276"/>
                  <a:pt x="143" y="271"/>
                </a:cubicBezTo>
                <a:cubicBezTo>
                  <a:pt x="143" y="225"/>
                  <a:pt x="143" y="225"/>
                  <a:pt x="143" y="225"/>
                </a:cubicBezTo>
                <a:cubicBezTo>
                  <a:pt x="143" y="191"/>
                  <a:pt x="171" y="163"/>
                  <a:pt x="205" y="163"/>
                </a:cubicBezTo>
                <a:cubicBezTo>
                  <a:pt x="365" y="163"/>
                  <a:pt x="365" y="163"/>
                  <a:pt x="365" y="163"/>
                </a:cubicBezTo>
                <a:cubicBezTo>
                  <a:pt x="399" y="163"/>
                  <a:pt x="427" y="191"/>
                  <a:pt x="427" y="225"/>
                </a:cubicBezTo>
                <a:cubicBezTo>
                  <a:pt x="427" y="271"/>
                  <a:pt x="427" y="271"/>
                  <a:pt x="427" y="271"/>
                </a:cubicBezTo>
                <a:cubicBezTo>
                  <a:pt x="427" y="276"/>
                  <a:pt x="431" y="280"/>
                  <a:pt x="436" y="280"/>
                </a:cubicBezTo>
                <a:cubicBezTo>
                  <a:pt x="478" y="277"/>
                  <a:pt x="520" y="272"/>
                  <a:pt x="562" y="267"/>
                </a:cubicBezTo>
                <a:cubicBezTo>
                  <a:pt x="566" y="266"/>
                  <a:pt x="570" y="263"/>
                  <a:pt x="570" y="258"/>
                </a:cubicBezTo>
                <a:cubicBezTo>
                  <a:pt x="570" y="0"/>
                  <a:pt x="570" y="0"/>
                  <a:pt x="570" y="0"/>
                </a:cubicBezTo>
                <a:cubicBezTo>
                  <a:pt x="0" y="0"/>
                  <a:pt x="0" y="0"/>
                  <a:pt x="0" y="0"/>
                </a:cubicBezTo>
                <a:lnTo>
                  <a:pt x="0" y="258"/>
                </a:lnTo>
                <a:close/>
              </a:path>
            </a:pathLst>
          </a:custGeom>
          <a:solidFill>
            <a:srgbClr val="FA790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26639" name="Google Shape;311;p19">
            <a:extLst>
              <a:ext uri="{FF2B5EF4-FFF2-40B4-BE49-F238E27FC236}">
                <a16:creationId xmlns:a16="http://schemas.microsoft.com/office/drawing/2014/main" id="{A0A7F5A6-2565-447F-BAA6-F3F56747C1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29200" y="2374900"/>
            <a:ext cx="2141538" cy="750888"/>
          </a:xfrm>
          <a:prstGeom prst="rect">
            <a:avLst/>
          </a:prstGeom>
          <a:solidFill>
            <a:srgbClr val="FF912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/>
            <a:endParaRPr lang="en-US" altLang="en-US" sz="1800"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26640" name="Google Shape;312;p19">
            <a:extLst>
              <a:ext uri="{FF2B5EF4-FFF2-40B4-BE49-F238E27FC236}">
                <a16:creationId xmlns:a16="http://schemas.microsoft.com/office/drawing/2014/main" id="{521477F1-FCCB-4DFB-A963-91B6AB94F64F}"/>
              </a:ext>
            </a:extLst>
          </p:cNvPr>
          <p:cNvSpPr>
            <a:spLocks/>
          </p:cNvSpPr>
          <p:nvPr/>
        </p:nvSpPr>
        <p:spPr bwMode="auto">
          <a:xfrm>
            <a:off x="2763838" y="1714500"/>
            <a:ext cx="2182812" cy="660400"/>
          </a:xfrm>
          <a:custGeom>
            <a:avLst/>
            <a:gdLst>
              <a:gd name="T0" fmla="*/ 2182812 w 581"/>
              <a:gd name="T1" fmla="*/ 30018 h 176"/>
              <a:gd name="T2" fmla="*/ 2148999 w 581"/>
              <a:gd name="T3" fmla="*/ 0 h 176"/>
              <a:gd name="T4" fmla="*/ 642446 w 581"/>
              <a:gd name="T5" fmla="*/ 0 h 176"/>
              <a:gd name="T6" fmla="*/ 0 w 581"/>
              <a:gd name="T7" fmla="*/ 637886 h 176"/>
              <a:gd name="T8" fmla="*/ 0 w 581"/>
              <a:gd name="T9" fmla="*/ 660400 h 176"/>
              <a:gd name="T10" fmla="*/ 2182812 w 581"/>
              <a:gd name="T11" fmla="*/ 660400 h 176"/>
              <a:gd name="T12" fmla="*/ 2182812 w 581"/>
              <a:gd name="T13" fmla="*/ 30018 h 17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581" h="176" extrusionOk="0">
                <a:moveTo>
                  <a:pt x="581" y="8"/>
                </a:moveTo>
                <a:cubicBezTo>
                  <a:pt x="581" y="4"/>
                  <a:pt x="577" y="0"/>
                  <a:pt x="572" y="0"/>
                </a:cubicBezTo>
                <a:cubicBezTo>
                  <a:pt x="171" y="0"/>
                  <a:pt x="171" y="0"/>
                  <a:pt x="171" y="0"/>
                </a:cubicBezTo>
                <a:cubicBezTo>
                  <a:pt x="77" y="0"/>
                  <a:pt x="0" y="76"/>
                  <a:pt x="0" y="170"/>
                </a:cubicBezTo>
                <a:cubicBezTo>
                  <a:pt x="0" y="176"/>
                  <a:pt x="0" y="176"/>
                  <a:pt x="0" y="176"/>
                </a:cubicBezTo>
                <a:cubicBezTo>
                  <a:pt x="581" y="176"/>
                  <a:pt x="581" y="176"/>
                  <a:pt x="581" y="176"/>
                </a:cubicBezTo>
                <a:lnTo>
                  <a:pt x="581" y="8"/>
                </a:lnTo>
                <a:close/>
              </a:path>
            </a:pathLst>
          </a:custGeom>
          <a:solidFill>
            <a:srgbClr val="FFD4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26641" name="Google Shape;313;p19">
            <a:extLst>
              <a:ext uri="{FF2B5EF4-FFF2-40B4-BE49-F238E27FC236}">
                <a16:creationId xmlns:a16="http://schemas.microsoft.com/office/drawing/2014/main" id="{67F5C813-5DA4-480C-9366-D6A086FDB5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63838" y="2374900"/>
            <a:ext cx="2182812" cy="750888"/>
          </a:xfrm>
          <a:prstGeom prst="rect">
            <a:avLst/>
          </a:prstGeom>
          <a:solidFill>
            <a:srgbClr val="FFCA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/>
            <a:endParaRPr lang="en-US" altLang="en-US" sz="1800"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26642" name="Google Shape;314;p19">
            <a:extLst>
              <a:ext uri="{FF2B5EF4-FFF2-40B4-BE49-F238E27FC236}">
                <a16:creationId xmlns:a16="http://schemas.microsoft.com/office/drawing/2014/main" id="{CAB92D01-EA7D-4E4B-AF23-6D52A331E0F9}"/>
              </a:ext>
            </a:extLst>
          </p:cNvPr>
          <p:cNvSpPr>
            <a:spLocks/>
          </p:cNvSpPr>
          <p:nvPr/>
        </p:nvSpPr>
        <p:spPr bwMode="auto">
          <a:xfrm>
            <a:off x="2763838" y="3125788"/>
            <a:ext cx="2182812" cy="984250"/>
          </a:xfrm>
          <a:custGeom>
            <a:avLst/>
            <a:gdLst>
              <a:gd name="T0" fmla="*/ 0 w 581"/>
              <a:gd name="T1" fmla="*/ 311804 h 262"/>
              <a:gd name="T2" fmla="*/ 18785 w 581"/>
              <a:gd name="T3" fmla="*/ 341858 h 262"/>
              <a:gd name="T4" fmla="*/ 2145242 w 581"/>
              <a:gd name="T5" fmla="*/ 980493 h 262"/>
              <a:gd name="T6" fmla="*/ 2182812 w 581"/>
              <a:gd name="T7" fmla="*/ 950440 h 262"/>
              <a:gd name="T8" fmla="*/ 2182812 w 581"/>
              <a:gd name="T9" fmla="*/ 0 h 262"/>
              <a:gd name="T10" fmla="*/ 0 w 581"/>
              <a:gd name="T11" fmla="*/ 0 h 262"/>
              <a:gd name="T12" fmla="*/ 0 w 581"/>
              <a:gd name="T13" fmla="*/ 311804 h 26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581" h="262" extrusionOk="0">
                <a:moveTo>
                  <a:pt x="0" y="83"/>
                </a:moveTo>
                <a:cubicBezTo>
                  <a:pt x="0" y="86"/>
                  <a:pt x="2" y="89"/>
                  <a:pt x="5" y="91"/>
                </a:cubicBezTo>
                <a:cubicBezTo>
                  <a:pt x="182" y="173"/>
                  <a:pt x="372" y="231"/>
                  <a:pt x="571" y="261"/>
                </a:cubicBezTo>
                <a:cubicBezTo>
                  <a:pt x="576" y="262"/>
                  <a:pt x="581" y="258"/>
                  <a:pt x="581" y="253"/>
                </a:cubicBezTo>
                <a:cubicBezTo>
                  <a:pt x="581" y="0"/>
                  <a:pt x="581" y="0"/>
                  <a:pt x="581" y="0"/>
                </a:cubicBezTo>
                <a:cubicBezTo>
                  <a:pt x="0" y="0"/>
                  <a:pt x="0" y="0"/>
                  <a:pt x="0" y="0"/>
                </a:cubicBezTo>
                <a:lnTo>
                  <a:pt x="0" y="83"/>
                </a:lnTo>
                <a:close/>
              </a:path>
            </a:pathLst>
          </a:custGeom>
          <a:solidFill>
            <a:srgbClr val="FAB3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26643" name="Google Shape;315;p19">
            <a:extLst>
              <a:ext uri="{FF2B5EF4-FFF2-40B4-BE49-F238E27FC236}">
                <a16:creationId xmlns:a16="http://schemas.microsoft.com/office/drawing/2014/main" id="{FC884A62-DF50-41F7-99A8-C172A4E0BD6E}"/>
              </a:ext>
            </a:extLst>
          </p:cNvPr>
          <p:cNvSpPr>
            <a:spLocks/>
          </p:cNvSpPr>
          <p:nvPr/>
        </p:nvSpPr>
        <p:spPr bwMode="auto">
          <a:xfrm>
            <a:off x="5029200" y="5575300"/>
            <a:ext cx="2141538" cy="769938"/>
          </a:xfrm>
          <a:custGeom>
            <a:avLst/>
            <a:gdLst>
              <a:gd name="T0" fmla="*/ 0 w 570"/>
              <a:gd name="T1" fmla="*/ 0 h 205"/>
              <a:gd name="T2" fmla="*/ 0 w 570"/>
              <a:gd name="T3" fmla="*/ 736136 h 205"/>
              <a:gd name="T4" fmla="*/ 33814 w 570"/>
              <a:gd name="T5" fmla="*/ 769938 h 205"/>
              <a:gd name="T6" fmla="*/ 2107724 w 570"/>
              <a:gd name="T7" fmla="*/ 769938 h 205"/>
              <a:gd name="T8" fmla="*/ 2141538 w 570"/>
              <a:gd name="T9" fmla="*/ 736136 h 205"/>
              <a:gd name="T10" fmla="*/ 2141538 w 570"/>
              <a:gd name="T11" fmla="*/ 0 h 205"/>
              <a:gd name="T12" fmla="*/ 0 w 570"/>
              <a:gd name="T13" fmla="*/ 0 h 20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570" h="205" extrusionOk="0">
                <a:moveTo>
                  <a:pt x="0" y="0"/>
                </a:moveTo>
                <a:cubicBezTo>
                  <a:pt x="0" y="196"/>
                  <a:pt x="0" y="196"/>
                  <a:pt x="0" y="196"/>
                </a:cubicBezTo>
                <a:cubicBezTo>
                  <a:pt x="0" y="201"/>
                  <a:pt x="4" y="205"/>
                  <a:pt x="9" y="205"/>
                </a:cubicBezTo>
                <a:cubicBezTo>
                  <a:pt x="561" y="205"/>
                  <a:pt x="561" y="205"/>
                  <a:pt x="561" y="205"/>
                </a:cubicBezTo>
                <a:cubicBezTo>
                  <a:pt x="566" y="205"/>
                  <a:pt x="570" y="201"/>
                  <a:pt x="570" y="196"/>
                </a:cubicBezTo>
                <a:cubicBezTo>
                  <a:pt x="570" y="0"/>
                  <a:pt x="570" y="0"/>
                  <a:pt x="570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22A2D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26644" name="Google Shape;316;p19">
            <a:extLst>
              <a:ext uri="{FF2B5EF4-FFF2-40B4-BE49-F238E27FC236}">
                <a16:creationId xmlns:a16="http://schemas.microsoft.com/office/drawing/2014/main" id="{64FE5A75-84A7-4BE0-A7E6-EED207707DC3}"/>
              </a:ext>
            </a:extLst>
          </p:cNvPr>
          <p:cNvSpPr>
            <a:spLocks/>
          </p:cNvSpPr>
          <p:nvPr/>
        </p:nvSpPr>
        <p:spPr bwMode="auto">
          <a:xfrm>
            <a:off x="5029200" y="4291013"/>
            <a:ext cx="769938" cy="514350"/>
          </a:xfrm>
          <a:custGeom>
            <a:avLst/>
            <a:gdLst>
              <a:gd name="T0" fmla="*/ 537079 w 205"/>
              <a:gd name="T1" fmla="*/ 277824 h 137"/>
              <a:gd name="T2" fmla="*/ 537079 w 205"/>
              <a:gd name="T3" fmla="*/ 82596 h 137"/>
              <a:gd name="T4" fmla="*/ 507032 w 205"/>
              <a:gd name="T5" fmla="*/ 48807 h 137"/>
              <a:gd name="T6" fmla="*/ 37558 w 205"/>
              <a:gd name="T7" fmla="*/ 3754 h 137"/>
              <a:gd name="T8" fmla="*/ 0 w 205"/>
              <a:gd name="T9" fmla="*/ 37544 h 137"/>
              <a:gd name="T10" fmla="*/ 0 w 205"/>
              <a:gd name="T11" fmla="*/ 514350 h 137"/>
              <a:gd name="T12" fmla="*/ 769938 w 205"/>
              <a:gd name="T13" fmla="*/ 514350 h 137"/>
              <a:gd name="T14" fmla="*/ 537079 w 205"/>
              <a:gd name="T15" fmla="*/ 277824 h 13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05" h="137" extrusionOk="0">
                <a:moveTo>
                  <a:pt x="143" y="74"/>
                </a:moveTo>
                <a:cubicBezTo>
                  <a:pt x="143" y="22"/>
                  <a:pt x="143" y="22"/>
                  <a:pt x="143" y="22"/>
                </a:cubicBezTo>
                <a:cubicBezTo>
                  <a:pt x="143" y="17"/>
                  <a:pt x="140" y="14"/>
                  <a:pt x="135" y="13"/>
                </a:cubicBezTo>
                <a:cubicBezTo>
                  <a:pt x="93" y="11"/>
                  <a:pt x="52" y="6"/>
                  <a:pt x="10" y="1"/>
                </a:cubicBezTo>
                <a:cubicBezTo>
                  <a:pt x="5" y="0"/>
                  <a:pt x="0" y="4"/>
                  <a:pt x="0" y="10"/>
                </a:cubicBezTo>
                <a:cubicBezTo>
                  <a:pt x="0" y="137"/>
                  <a:pt x="0" y="137"/>
                  <a:pt x="0" y="137"/>
                </a:cubicBezTo>
                <a:cubicBezTo>
                  <a:pt x="205" y="137"/>
                  <a:pt x="205" y="137"/>
                  <a:pt x="205" y="137"/>
                </a:cubicBezTo>
                <a:cubicBezTo>
                  <a:pt x="171" y="137"/>
                  <a:pt x="143" y="109"/>
                  <a:pt x="143" y="74"/>
                </a:cubicBezTo>
                <a:close/>
              </a:path>
            </a:pathLst>
          </a:custGeom>
          <a:solidFill>
            <a:srgbClr val="68CB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26645" name="Google Shape;317;p19">
            <a:extLst>
              <a:ext uri="{FF2B5EF4-FFF2-40B4-BE49-F238E27FC236}">
                <a16:creationId xmlns:a16="http://schemas.microsoft.com/office/drawing/2014/main" id="{46966C44-B877-4750-803B-8988867709AB}"/>
              </a:ext>
            </a:extLst>
          </p:cNvPr>
          <p:cNvSpPr>
            <a:spLocks/>
          </p:cNvSpPr>
          <p:nvPr/>
        </p:nvSpPr>
        <p:spPr bwMode="auto">
          <a:xfrm>
            <a:off x="5029200" y="4805363"/>
            <a:ext cx="2141538" cy="769937"/>
          </a:xfrm>
          <a:custGeom>
            <a:avLst/>
            <a:gdLst>
              <a:gd name="T0" fmla="*/ 1371600 w 1349"/>
              <a:gd name="T1" fmla="*/ 0 h 485"/>
              <a:gd name="T2" fmla="*/ 769938 w 1349"/>
              <a:gd name="T3" fmla="*/ 0 h 485"/>
              <a:gd name="T4" fmla="*/ 0 w 1349"/>
              <a:gd name="T5" fmla="*/ 0 h 485"/>
              <a:gd name="T6" fmla="*/ 0 w 1349"/>
              <a:gd name="T7" fmla="*/ 769937 h 485"/>
              <a:gd name="T8" fmla="*/ 2141538 w 1349"/>
              <a:gd name="T9" fmla="*/ 769937 h 485"/>
              <a:gd name="T10" fmla="*/ 2141538 w 1349"/>
              <a:gd name="T11" fmla="*/ 0 h 485"/>
              <a:gd name="T12" fmla="*/ 1371600 w 1349"/>
              <a:gd name="T13" fmla="*/ 0 h 48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349" h="485" extrusionOk="0">
                <a:moveTo>
                  <a:pt x="864" y="0"/>
                </a:moveTo>
                <a:lnTo>
                  <a:pt x="485" y="0"/>
                </a:lnTo>
                <a:lnTo>
                  <a:pt x="0" y="0"/>
                </a:lnTo>
                <a:lnTo>
                  <a:pt x="0" y="485"/>
                </a:lnTo>
                <a:lnTo>
                  <a:pt x="1349" y="485"/>
                </a:lnTo>
                <a:lnTo>
                  <a:pt x="1349" y="0"/>
                </a:lnTo>
                <a:lnTo>
                  <a:pt x="864" y="0"/>
                </a:lnTo>
                <a:close/>
              </a:path>
            </a:pathLst>
          </a:custGeom>
          <a:solidFill>
            <a:srgbClr val="34B2E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26646" name="Google Shape;318;p19">
            <a:extLst>
              <a:ext uri="{FF2B5EF4-FFF2-40B4-BE49-F238E27FC236}">
                <a16:creationId xmlns:a16="http://schemas.microsoft.com/office/drawing/2014/main" id="{A322AC03-290C-4299-9DA8-FCFC1E72B621}"/>
              </a:ext>
            </a:extLst>
          </p:cNvPr>
          <p:cNvSpPr>
            <a:spLocks/>
          </p:cNvSpPr>
          <p:nvPr/>
        </p:nvSpPr>
        <p:spPr bwMode="auto">
          <a:xfrm>
            <a:off x="6400800" y="4291013"/>
            <a:ext cx="769938" cy="514350"/>
          </a:xfrm>
          <a:custGeom>
            <a:avLst/>
            <a:gdLst>
              <a:gd name="T0" fmla="*/ 769938 w 205"/>
              <a:gd name="T1" fmla="*/ 37544 h 137"/>
              <a:gd name="T2" fmla="*/ 732380 w 205"/>
              <a:gd name="T3" fmla="*/ 3754 h 137"/>
              <a:gd name="T4" fmla="*/ 262906 w 205"/>
              <a:gd name="T5" fmla="*/ 48807 h 137"/>
              <a:gd name="T6" fmla="*/ 232859 w 205"/>
              <a:gd name="T7" fmla="*/ 82596 h 137"/>
              <a:gd name="T8" fmla="*/ 232859 w 205"/>
              <a:gd name="T9" fmla="*/ 277824 h 137"/>
              <a:gd name="T10" fmla="*/ 0 w 205"/>
              <a:gd name="T11" fmla="*/ 514350 h 137"/>
              <a:gd name="T12" fmla="*/ 769938 w 205"/>
              <a:gd name="T13" fmla="*/ 514350 h 137"/>
              <a:gd name="T14" fmla="*/ 769938 w 205"/>
              <a:gd name="T15" fmla="*/ 37544 h 13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05" h="137" extrusionOk="0">
                <a:moveTo>
                  <a:pt x="205" y="10"/>
                </a:moveTo>
                <a:cubicBezTo>
                  <a:pt x="205" y="4"/>
                  <a:pt x="200" y="0"/>
                  <a:pt x="195" y="1"/>
                </a:cubicBezTo>
                <a:cubicBezTo>
                  <a:pt x="153" y="6"/>
                  <a:pt x="112" y="11"/>
                  <a:pt x="70" y="13"/>
                </a:cubicBezTo>
                <a:cubicBezTo>
                  <a:pt x="65" y="14"/>
                  <a:pt x="62" y="17"/>
                  <a:pt x="62" y="22"/>
                </a:cubicBezTo>
                <a:cubicBezTo>
                  <a:pt x="62" y="74"/>
                  <a:pt x="62" y="74"/>
                  <a:pt x="62" y="74"/>
                </a:cubicBezTo>
                <a:cubicBezTo>
                  <a:pt x="62" y="109"/>
                  <a:pt x="34" y="137"/>
                  <a:pt x="0" y="137"/>
                </a:cubicBezTo>
                <a:cubicBezTo>
                  <a:pt x="205" y="137"/>
                  <a:pt x="205" y="137"/>
                  <a:pt x="205" y="137"/>
                </a:cubicBezTo>
                <a:lnTo>
                  <a:pt x="205" y="10"/>
                </a:lnTo>
                <a:close/>
              </a:path>
            </a:pathLst>
          </a:custGeom>
          <a:solidFill>
            <a:srgbClr val="68CB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26647" name="Google Shape;319;p19">
            <a:extLst>
              <a:ext uri="{FF2B5EF4-FFF2-40B4-BE49-F238E27FC236}">
                <a16:creationId xmlns:a16="http://schemas.microsoft.com/office/drawing/2014/main" id="{086377B7-7B25-4B28-BC9C-1DBA089897E6}"/>
              </a:ext>
            </a:extLst>
          </p:cNvPr>
          <p:cNvSpPr>
            <a:spLocks/>
          </p:cNvSpPr>
          <p:nvPr/>
        </p:nvSpPr>
        <p:spPr bwMode="auto">
          <a:xfrm>
            <a:off x="5653088" y="3825875"/>
            <a:ext cx="893762" cy="296863"/>
          </a:xfrm>
          <a:custGeom>
            <a:avLst/>
            <a:gdLst>
              <a:gd name="T0" fmla="*/ 893762 w 238"/>
              <a:gd name="T1" fmla="*/ 195403 h 79"/>
              <a:gd name="T2" fmla="*/ 698486 w 238"/>
              <a:gd name="T3" fmla="*/ 0 h 79"/>
              <a:gd name="T4" fmla="*/ 195276 w 238"/>
              <a:gd name="T5" fmla="*/ 0 h 79"/>
              <a:gd name="T6" fmla="*/ 0 w 238"/>
              <a:gd name="T7" fmla="*/ 195403 h 79"/>
              <a:gd name="T8" fmla="*/ 0 w 238"/>
              <a:gd name="T9" fmla="*/ 296863 h 79"/>
              <a:gd name="T10" fmla="*/ 893762 w 238"/>
              <a:gd name="T11" fmla="*/ 296863 h 79"/>
              <a:gd name="T12" fmla="*/ 893762 w 238"/>
              <a:gd name="T13" fmla="*/ 195403 h 7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38" h="79" extrusionOk="0">
                <a:moveTo>
                  <a:pt x="238" y="52"/>
                </a:moveTo>
                <a:cubicBezTo>
                  <a:pt x="238" y="23"/>
                  <a:pt x="215" y="0"/>
                  <a:pt x="186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23" y="0"/>
                  <a:pt x="0" y="23"/>
                  <a:pt x="0" y="52"/>
                </a:cubicBezTo>
                <a:cubicBezTo>
                  <a:pt x="0" y="79"/>
                  <a:pt x="0" y="79"/>
                  <a:pt x="0" y="79"/>
                </a:cubicBezTo>
                <a:cubicBezTo>
                  <a:pt x="238" y="79"/>
                  <a:pt x="238" y="79"/>
                  <a:pt x="238" y="79"/>
                </a:cubicBezTo>
                <a:lnTo>
                  <a:pt x="238" y="52"/>
                </a:lnTo>
                <a:close/>
              </a:path>
            </a:pathLst>
          </a:custGeom>
          <a:solidFill>
            <a:srgbClr val="6161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26648" name="Google Shape;320;p19">
            <a:extLst>
              <a:ext uri="{FF2B5EF4-FFF2-40B4-BE49-F238E27FC236}">
                <a16:creationId xmlns:a16="http://schemas.microsoft.com/office/drawing/2014/main" id="{44DB17F0-2F08-4266-93A2-D36391DE4492}"/>
              </a:ext>
            </a:extLst>
          </p:cNvPr>
          <p:cNvSpPr>
            <a:spLocks/>
          </p:cNvSpPr>
          <p:nvPr/>
        </p:nvSpPr>
        <p:spPr bwMode="auto">
          <a:xfrm>
            <a:off x="5653088" y="4422775"/>
            <a:ext cx="893762" cy="296863"/>
          </a:xfrm>
          <a:custGeom>
            <a:avLst/>
            <a:gdLst>
              <a:gd name="T0" fmla="*/ 0 w 238"/>
              <a:gd name="T1" fmla="*/ 101460 h 79"/>
              <a:gd name="T2" fmla="*/ 195276 w 238"/>
              <a:gd name="T3" fmla="*/ 296863 h 79"/>
              <a:gd name="T4" fmla="*/ 698486 w 238"/>
              <a:gd name="T5" fmla="*/ 296863 h 79"/>
              <a:gd name="T6" fmla="*/ 893762 w 238"/>
              <a:gd name="T7" fmla="*/ 101460 h 79"/>
              <a:gd name="T8" fmla="*/ 893762 w 238"/>
              <a:gd name="T9" fmla="*/ 0 h 79"/>
              <a:gd name="T10" fmla="*/ 0 w 238"/>
              <a:gd name="T11" fmla="*/ 0 h 79"/>
              <a:gd name="T12" fmla="*/ 0 w 238"/>
              <a:gd name="T13" fmla="*/ 101460 h 7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38" h="79" extrusionOk="0">
                <a:moveTo>
                  <a:pt x="0" y="27"/>
                </a:moveTo>
                <a:cubicBezTo>
                  <a:pt x="0" y="55"/>
                  <a:pt x="23" y="79"/>
                  <a:pt x="52" y="79"/>
                </a:cubicBezTo>
                <a:cubicBezTo>
                  <a:pt x="186" y="79"/>
                  <a:pt x="186" y="79"/>
                  <a:pt x="186" y="79"/>
                </a:cubicBezTo>
                <a:cubicBezTo>
                  <a:pt x="215" y="79"/>
                  <a:pt x="238" y="55"/>
                  <a:pt x="238" y="27"/>
                </a:cubicBezTo>
                <a:cubicBezTo>
                  <a:pt x="238" y="0"/>
                  <a:pt x="238" y="0"/>
                  <a:pt x="238" y="0"/>
                </a:cubicBezTo>
                <a:cubicBezTo>
                  <a:pt x="0" y="0"/>
                  <a:pt x="0" y="0"/>
                  <a:pt x="0" y="0"/>
                </a:cubicBezTo>
                <a:lnTo>
                  <a:pt x="0" y="27"/>
                </a:lnTo>
                <a:close/>
              </a:path>
            </a:pathLst>
          </a:custGeom>
          <a:solidFill>
            <a:srgbClr val="3838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26649" name="Google Shape;321;p19">
            <a:extLst>
              <a:ext uri="{FF2B5EF4-FFF2-40B4-BE49-F238E27FC236}">
                <a16:creationId xmlns:a16="http://schemas.microsoft.com/office/drawing/2014/main" id="{3B3B91B5-9C17-41B3-B578-EDFA401AAE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53088" y="4122738"/>
            <a:ext cx="893762" cy="300037"/>
          </a:xfrm>
          <a:prstGeom prst="rect">
            <a:avLst/>
          </a:prstGeom>
          <a:solidFill>
            <a:srgbClr val="4C4C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/>
            <a:endParaRPr lang="en-US" altLang="en-US" sz="1800"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26650" name="Google Shape;322;p19">
            <a:extLst>
              <a:ext uri="{FF2B5EF4-FFF2-40B4-BE49-F238E27FC236}">
                <a16:creationId xmlns:a16="http://schemas.microsoft.com/office/drawing/2014/main" id="{B2616B46-EFE9-40A9-B056-5DF2B088ADC4}"/>
              </a:ext>
            </a:extLst>
          </p:cNvPr>
          <p:cNvSpPr>
            <a:spLocks/>
          </p:cNvSpPr>
          <p:nvPr/>
        </p:nvSpPr>
        <p:spPr bwMode="auto">
          <a:xfrm>
            <a:off x="4754563" y="512763"/>
            <a:ext cx="2689225" cy="968375"/>
          </a:xfrm>
          <a:custGeom>
            <a:avLst/>
            <a:gdLst>
              <a:gd name="T0" fmla="*/ 26291 w 716"/>
              <a:gd name="T1" fmla="*/ 968375 h 258"/>
              <a:gd name="T2" fmla="*/ 364322 w 716"/>
              <a:gd name="T3" fmla="*/ 968375 h 258"/>
              <a:gd name="T4" fmla="*/ 386858 w 716"/>
              <a:gd name="T5" fmla="*/ 949608 h 258"/>
              <a:gd name="T6" fmla="*/ 1344613 w 716"/>
              <a:gd name="T7" fmla="*/ 364079 h 258"/>
              <a:gd name="T8" fmla="*/ 2302367 w 716"/>
              <a:gd name="T9" fmla="*/ 949608 h 258"/>
              <a:gd name="T10" fmla="*/ 2324903 w 716"/>
              <a:gd name="T11" fmla="*/ 968375 h 258"/>
              <a:gd name="T12" fmla="*/ 2662934 w 716"/>
              <a:gd name="T13" fmla="*/ 968375 h 258"/>
              <a:gd name="T14" fmla="*/ 2689225 w 716"/>
              <a:gd name="T15" fmla="*/ 942101 h 258"/>
              <a:gd name="T16" fmla="*/ 2276076 w 716"/>
              <a:gd name="T17" fmla="*/ 281504 h 258"/>
              <a:gd name="T18" fmla="*/ 1344613 w 716"/>
              <a:gd name="T19" fmla="*/ 0 h 258"/>
              <a:gd name="T20" fmla="*/ 413149 w 716"/>
              <a:gd name="T21" fmla="*/ 281504 h 258"/>
              <a:gd name="T22" fmla="*/ 0 w 716"/>
              <a:gd name="T23" fmla="*/ 942101 h 258"/>
              <a:gd name="T24" fmla="*/ 26291 w 716"/>
              <a:gd name="T25" fmla="*/ 968375 h 25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716" h="258" extrusionOk="0">
                <a:moveTo>
                  <a:pt x="7" y="258"/>
                </a:moveTo>
                <a:cubicBezTo>
                  <a:pt x="97" y="258"/>
                  <a:pt x="97" y="258"/>
                  <a:pt x="97" y="258"/>
                </a:cubicBezTo>
                <a:cubicBezTo>
                  <a:pt x="100" y="258"/>
                  <a:pt x="102" y="256"/>
                  <a:pt x="103" y="253"/>
                </a:cubicBezTo>
                <a:cubicBezTo>
                  <a:pt x="119" y="168"/>
                  <a:pt x="229" y="97"/>
                  <a:pt x="358" y="97"/>
                </a:cubicBezTo>
                <a:cubicBezTo>
                  <a:pt x="487" y="97"/>
                  <a:pt x="597" y="168"/>
                  <a:pt x="613" y="253"/>
                </a:cubicBezTo>
                <a:cubicBezTo>
                  <a:pt x="614" y="256"/>
                  <a:pt x="616" y="258"/>
                  <a:pt x="619" y="258"/>
                </a:cubicBezTo>
                <a:cubicBezTo>
                  <a:pt x="709" y="258"/>
                  <a:pt x="709" y="258"/>
                  <a:pt x="709" y="258"/>
                </a:cubicBezTo>
                <a:cubicBezTo>
                  <a:pt x="713" y="258"/>
                  <a:pt x="716" y="255"/>
                  <a:pt x="716" y="251"/>
                </a:cubicBezTo>
                <a:cubicBezTo>
                  <a:pt x="709" y="184"/>
                  <a:pt x="670" y="122"/>
                  <a:pt x="606" y="75"/>
                </a:cubicBezTo>
                <a:cubicBezTo>
                  <a:pt x="539" y="27"/>
                  <a:pt x="451" y="0"/>
                  <a:pt x="358" y="0"/>
                </a:cubicBezTo>
                <a:cubicBezTo>
                  <a:pt x="265" y="0"/>
                  <a:pt x="177" y="27"/>
                  <a:pt x="110" y="75"/>
                </a:cubicBezTo>
                <a:cubicBezTo>
                  <a:pt x="46" y="122"/>
                  <a:pt x="7" y="184"/>
                  <a:pt x="0" y="251"/>
                </a:cubicBezTo>
                <a:cubicBezTo>
                  <a:pt x="0" y="255"/>
                  <a:pt x="3" y="258"/>
                  <a:pt x="7" y="258"/>
                </a:cubicBezTo>
                <a:close/>
              </a:path>
            </a:pathLst>
          </a:custGeom>
          <a:solidFill>
            <a:srgbClr val="4C4C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26651" name="Google Shape;323;p19">
            <a:extLst>
              <a:ext uri="{FF2B5EF4-FFF2-40B4-BE49-F238E27FC236}">
                <a16:creationId xmlns:a16="http://schemas.microsoft.com/office/drawing/2014/main" id="{3F06B42E-C437-452D-A607-F3F52A8AB5EA}"/>
              </a:ext>
            </a:extLst>
          </p:cNvPr>
          <p:cNvSpPr>
            <a:spLocks/>
          </p:cNvSpPr>
          <p:nvPr/>
        </p:nvSpPr>
        <p:spPr bwMode="auto">
          <a:xfrm>
            <a:off x="6805613" y="1544638"/>
            <a:ext cx="901700" cy="112712"/>
          </a:xfrm>
          <a:custGeom>
            <a:avLst/>
            <a:gdLst>
              <a:gd name="T0" fmla="*/ 882915 w 240"/>
              <a:gd name="T1" fmla="*/ 0 h 30"/>
              <a:gd name="T2" fmla="*/ 18785 w 240"/>
              <a:gd name="T3" fmla="*/ 0 h 30"/>
              <a:gd name="T4" fmla="*/ 0 w 240"/>
              <a:gd name="T5" fmla="*/ 26299 h 30"/>
              <a:gd name="T6" fmla="*/ 0 w 240"/>
              <a:gd name="T7" fmla="*/ 86413 h 30"/>
              <a:gd name="T8" fmla="*/ 18785 w 240"/>
              <a:gd name="T9" fmla="*/ 112712 h 30"/>
              <a:gd name="T10" fmla="*/ 882915 w 240"/>
              <a:gd name="T11" fmla="*/ 112712 h 30"/>
              <a:gd name="T12" fmla="*/ 901700 w 240"/>
              <a:gd name="T13" fmla="*/ 86413 h 30"/>
              <a:gd name="T14" fmla="*/ 901700 w 240"/>
              <a:gd name="T15" fmla="*/ 26299 h 30"/>
              <a:gd name="T16" fmla="*/ 882915 w 240"/>
              <a:gd name="T17" fmla="*/ 0 h 3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40" h="30" extrusionOk="0">
                <a:moveTo>
                  <a:pt x="235" y="0"/>
                </a:move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3"/>
                  <a:pt x="0" y="7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7"/>
                  <a:pt x="2" y="30"/>
                  <a:pt x="5" y="30"/>
                </a:cubicBezTo>
                <a:cubicBezTo>
                  <a:pt x="235" y="30"/>
                  <a:pt x="235" y="30"/>
                  <a:pt x="235" y="30"/>
                </a:cubicBezTo>
                <a:cubicBezTo>
                  <a:pt x="238" y="30"/>
                  <a:pt x="240" y="27"/>
                  <a:pt x="240" y="23"/>
                </a:cubicBezTo>
                <a:cubicBezTo>
                  <a:pt x="240" y="7"/>
                  <a:pt x="240" y="7"/>
                  <a:pt x="240" y="7"/>
                </a:cubicBezTo>
                <a:cubicBezTo>
                  <a:pt x="240" y="3"/>
                  <a:pt x="238" y="0"/>
                  <a:pt x="235" y="0"/>
                </a:cubicBezTo>
                <a:close/>
              </a:path>
            </a:pathLst>
          </a:custGeom>
          <a:solidFill>
            <a:srgbClr val="3535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26652" name="Google Shape;324;p19">
            <a:extLst>
              <a:ext uri="{FF2B5EF4-FFF2-40B4-BE49-F238E27FC236}">
                <a16:creationId xmlns:a16="http://schemas.microsoft.com/office/drawing/2014/main" id="{91FD4301-5B07-483A-96FC-E9A1FF635B30}"/>
              </a:ext>
            </a:extLst>
          </p:cNvPr>
          <p:cNvSpPr>
            <a:spLocks/>
          </p:cNvSpPr>
          <p:nvPr/>
        </p:nvSpPr>
        <p:spPr bwMode="auto">
          <a:xfrm>
            <a:off x="4492625" y="1544638"/>
            <a:ext cx="901700" cy="112712"/>
          </a:xfrm>
          <a:custGeom>
            <a:avLst/>
            <a:gdLst>
              <a:gd name="T0" fmla="*/ 882915 w 240"/>
              <a:gd name="T1" fmla="*/ 0 h 30"/>
              <a:gd name="T2" fmla="*/ 18785 w 240"/>
              <a:gd name="T3" fmla="*/ 0 h 30"/>
              <a:gd name="T4" fmla="*/ 0 w 240"/>
              <a:gd name="T5" fmla="*/ 26299 h 30"/>
              <a:gd name="T6" fmla="*/ 0 w 240"/>
              <a:gd name="T7" fmla="*/ 86413 h 30"/>
              <a:gd name="T8" fmla="*/ 18785 w 240"/>
              <a:gd name="T9" fmla="*/ 112712 h 30"/>
              <a:gd name="T10" fmla="*/ 882915 w 240"/>
              <a:gd name="T11" fmla="*/ 112712 h 30"/>
              <a:gd name="T12" fmla="*/ 901700 w 240"/>
              <a:gd name="T13" fmla="*/ 86413 h 30"/>
              <a:gd name="T14" fmla="*/ 901700 w 240"/>
              <a:gd name="T15" fmla="*/ 26299 h 30"/>
              <a:gd name="T16" fmla="*/ 882915 w 240"/>
              <a:gd name="T17" fmla="*/ 0 h 3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40" h="30" extrusionOk="0">
                <a:moveTo>
                  <a:pt x="235" y="0"/>
                </a:move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3"/>
                  <a:pt x="0" y="7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7"/>
                  <a:pt x="2" y="30"/>
                  <a:pt x="5" y="30"/>
                </a:cubicBezTo>
                <a:cubicBezTo>
                  <a:pt x="235" y="30"/>
                  <a:pt x="235" y="30"/>
                  <a:pt x="235" y="30"/>
                </a:cubicBezTo>
                <a:cubicBezTo>
                  <a:pt x="238" y="30"/>
                  <a:pt x="240" y="27"/>
                  <a:pt x="240" y="23"/>
                </a:cubicBezTo>
                <a:cubicBezTo>
                  <a:pt x="240" y="7"/>
                  <a:pt x="240" y="7"/>
                  <a:pt x="240" y="7"/>
                </a:cubicBezTo>
                <a:cubicBezTo>
                  <a:pt x="240" y="3"/>
                  <a:pt x="238" y="0"/>
                  <a:pt x="235" y="0"/>
                </a:cubicBezTo>
                <a:close/>
              </a:path>
            </a:pathLst>
          </a:custGeom>
          <a:solidFill>
            <a:srgbClr val="3535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26653" name="Google Shape;325;p19">
            <a:extLst>
              <a:ext uri="{FF2B5EF4-FFF2-40B4-BE49-F238E27FC236}">
                <a16:creationId xmlns:a16="http://schemas.microsoft.com/office/drawing/2014/main" id="{B076F500-2D78-44A2-A266-3F71FCCBB4BB}"/>
              </a:ext>
            </a:extLst>
          </p:cNvPr>
          <p:cNvSpPr>
            <a:spLocks/>
          </p:cNvSpPr>
          <p:nvPr/>
        </p:nvSpPr>
        <p:spPr bwMode="auto">
          <a:xfrm>
            <a:off x="3024188" y="4140200"/>
            <a:ext cx="503237" cy="417513"/>
          </a:xfrm>
          <a:custGeom>
            <a:avLst/>
            <a:gdLst>
              <a:gd name="T0" fmla="*/ 67599 w 134"/>
              <a:gd name="T1" fmla="*/ 342285 h 111"/>
              <a:gd name="T2" fmla="*/ 67599 w 134"/>
              <a:gd name="T3" fmla="*/ 229444 h 111"/>
              <a:gd name="T4" fmla="*/ 86377 w 134"/>
              <a:gd name="T5" fmla="*/ 210637 h 111"/>
              <a:gd name="T6" fmla="*/ 112665 w 134"/>
              <a:gd name="T7" fmla="*/ 210637 h 111"/>
              <a:gd name="T8" fmla="*/ 127687 w 134"/>
              <a:gd name="T9" fmla="*/ 229444 h 111"/>
              <a:gd name="T10" fmla="*/ 127687 w 134"/>
              <a:gd name="T11" fmla="*/ 342285 h 111"/>
              <a:gd name="T12" fmla="*/ 112665 w 134"/>
              <a:gd name="T13" fmla="*/ 357331 h 111"/>
              <a:gd name="T14" fmla="*/ 86377 w 134"/>
              <a:gd name="T15" fmla="*/ 357331 h 111"/>
              <a:gd name="T16" fmla="*/ 67599 w 134"/>
              <a:gd name="T17" fmla="*/ 342285 h 111"/>
              <a:gd name="T18" fmla="*/ 184020 w 134"/>
              <a:gd name="T19" fmla="*/ 173023 h 111"/>
              <a:gd name="T20" fmla="*/ 168998 w 134"/>
              <a:gd name="T21" fmla="*/ 188069 h 111"/>
              <a:gd name="T22" fmla="*/ 168998 w 134"/>
              <a:gd name="T23" fmla="*/ 342285 h 111"/>
              <a:gd name="T24" fmla="*/ 184020 w 134"/>
              <a:gd name="T25" fmla="*/ 357331 h 111"/>
              <a:gd name="T26" fmla="*/ 214064 w 134"/>
              <a:gd name="T27" fmla="*/ 357331 h 111"/>
              <a:gd name="T28" fmla="*/ 229086 w 134"/>
              <a:gd name="T29" fmla="*/ 342285 h 111"/>
              <a:gd name="T30" fmla="*/ 229086 w 134"/>
              <a:gd name="T31" fmla="*/ 188069 h 111"/>
              <a:gd name="T32" fmla="*/ 214064 w 134"/>
              <a:gd name="T33" fmla="*/ 173023 h 111"/>
              <a:gd name="T34" fmla="*/ 184020 w 134"/>
              <a:gd name="T35" fmla="*/ 173023 h 111"/>
              <a:gd name="T36" fmla="*/ 285418 w 134"/>
              <a:gd name="T37" fmla="*/ 135410 h 111"/>
              <a:gd name="T38" fmla="*/ 270396 w 134"/>
              <a:gd name="T39" fmla="*/ 154217 h 111"/>
              <a:gd name="T40" fmla="*/ 270396 w 134"/>
              <a:gd name="T41" fmla="*/ 342285 h 111"/>
              <a:gd name="T42" fmla="*/ 285418 w 134"/>
              <a:gd name="T43" fmla="*/ 357331 h 111"/>
              <a:gd name="T44" fmla="*/ 311707 w 134"/>
              <a:gd name="T45" fmla="*/ 357331 h 111"/>
              <a:gd name="T46" fmla="*/ 330484 w 134"/>
              <a:gd name="T47" fmla="*/ 342285 h 111"/>
              <a:gd name="T48" fmla="*/ 330484 w 134"/>
              <a:gd name="T49" fmla="*/ 154217 h 111"/>
              <a:gd name="T50" fmla="*/ 311707 w 134"/>
              <a:gd name="T51" fmla="*/ 135410 h 111"/>
              <a:gd name="T52" fmla="*/ 285418 w 134"/>
              <a:gd name="T53" fmla="*/ 135410 h 111"/>
              <a:gd name="T54" fmla="*/ 386817 w 134"/>
              <a:gd name="T55" fmla="*/ 101557 h 111"/>
              <a:gd name="T56" fmla="*/ 368039 w 134"/>
              <a:gd name="T57" fmla="*/ 116603 h 111"/>
              <a:gd name="T58" fmla="*/ 368039 w 134"/>
              <a:gd name="T59" fmla="*/ 342285 h 111"/>
              <a:gd name="T60" fmla="*/ 386817 w 134"/>
              <a:gd name="T61" fmla="*/ 357331 h 111"/>
              <a:gd name="T62" fmla="*/ 413105 w 134"/>
              <a:gd name="T63" fmla="*/ 357331 h 111"/>
              <a:gd name="T64" fmla="*/ 428127 w 134"/>
              <a:gd name="T65" fmla="*/ 342285 h 111"/>
              <a:gd name="T66" fmla="*/ 428127 w 134"/>
              <a:gd name="T67" fmla="*/ 116603 h 111"/>
              <a:gd name="T68" fmla="*/ 413105 w 134"/>
              <a:gd name="T69" fmla="*/ 101557 h 111"/>
              <a:gd name="T70" fmla="*/ 386817 w 134"/>
              <a:gd name="T71" fmla="*/ 101557 h 111"/>
              <a:gd name="T72" fmla="*/ 75110 w 134"/>
              <a:gd name="T73" fmla="*/ 169262 h 111"/>
              <a:gd name="T74" fmla="*/ 371795 w 134"/>
              <a:gd name="T75" fmla="*/ 56421 h 111"/>
              <a:gd name="T76" fmla="*/ 383061 w 134"/>
              <a:gd name="T77" fmla="*/ 71466 h 111"/>
              <a:gd name="T78" fmla="*/ 413105 w 134"/>
              <a:gd name="T79" fmla="*/ 22568 h 111"/>
              <a:gd name="T80" fmla="*/ 353017 w 134"/>
              <a:gd name="T81" fmla="*/ 18807 h 111"/>
              <a:gd name="T82" fmla="*/ 364284 w 134"/>
              <a:gd name="T83" fmla="*/ 37614 h 111"/>
              <a:gd name="T84" fmla="*/ 71355 w 134"/>
              <a:gd name="T85" fmla="*/ 146694 h 111"/>
              <a:gd name="T86" fmla="*/ 75110 w 134"/>
              <a:gd name="T87" fmla="*/ 169262 h 111"/>
              <a:gd name="T88" fmla="*/ 503237 w 134"/>
              <a:gd name="T89" fmla="*/ 387422 h 111"/>
              <a:gd name="T90" fmla="*/ 450660 w 134"/>
              <a:gd name="T91" fmla="*/ 361092 h 111"/>
              <a:gd name="T92" fmla="*/ 450660 w 134"/>
              <a:gd name="T93" fmla="*/ 376138 h 111"/>
              <a:gd name="T94" fmla="*/ 41311 w 134"/>
              <a:gd name="T95" fmla="*/ 376138 h 111"/>
              <a:gd name="T96" fmla="*/ 41311 w 134"/>
              <a:gd name="T97" fmla="*/ 48898 h 111"/>
              <a:gd name="T98" fmla="*/ 60088 w 134"/>
              <a:gd name="T99" fmla="*/ 48898 h 111"/>
              <a:gd name="T100" fmla="*/ 30044 w 134"/>
              <a:gd name="T101" fmla="*/ 0 h 111"/>
              <a:gd name="T102" fmla="*/ 0 w 134"/>
              <a:gd name="T103" fmla="*/ 48898 h 111"/>
              <a:gd name="T104" fmla="*/ 18778 w 134"/>
              <a:gd name="T105" fmla="*/ 48898 h 111"/>
              <a:gd name="T106" fmla="*/ 18778 w 134"/>
              <a:gd name="T107" fmla="*/ 376138 h 111"/>
              <a:gd name="T108" fmla="*/ 18778 w 134"/>
              <a:gd name="T109" fmla="*/ 387422 h 111"/>
              <a:gd name="T110" fmla="*/ 18778 w 134"/>
              <a:gd name="T111" fmla="*/ 398706 h 111"/>
              <a:gd name="T112" fmla="*/ 450660 w 134"/>
              <a:gd name="T113" fmla="*/ 398706 h 111"/>
              <a:gd name="T114" fmla="*/ 450660 w 134"/>
              <a:gd name="T115" fmla="*/ 417513 h 111"/>
              <a:gd name="T116" fmla="*/ 503237 w 134"/>
              <a:gd name="T117" fmla="*/ 387422 h 111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34" h="111" extrusionOk="0">
                <a:moveTo>
                  <a:pt x="18" y="91"/>
                </a:moveTo>
                <a:cubicBezTo>
                  <a:pt x="18" y="61"/>
                  <a:pt x="18" y="61"/>
                  <a:pt x="18" y="61"/>
                </a:cubicBezTo>
                <a:cubicBezTo>
                  <a:pt x="18" y="58"/>
                  <a:pt x="20" y="56"/>
                  <a:pt x="23" y="56"/>
                </a:cubicBezTo>
                <a:cubicBezTo>
                  <a:pt x="30" y="56"/>
                  <a:pt x="30" y="56"/>
                  <a:pt x="30" y="56"/>
                </a:cubicBezTo>
                <a:cubicBezTo>
                  <a:pt x="32" y="56"/>
                  <a:pt x="34" y="58"/>
                  <a:pt x="34" y="61"/>
                </a:cubicBezTo>
                <a:cubicBezTo>
                  <a:pt x="34" y="91"/>
                  <a:pt x="34" y="91"/>
                  <a:pt x="34" y="91"/>
                </a:cubicBezTo>
                <a:cubicBezTo>
                  <a:pt x="34" y="93"/>
                  <a:pt x="32" y="95"/>
                  <a:pt x="30" y="95"/>
                </a:cubicBezTo>
                <a:cubicBezTo>
                  <a:pt x="23" y="95"/>
                  <a:pt x="23" y="95"/>
                  <a:pt x="23" y="95"/>
                </a:cubicBezTo>
                <a:cubicBezTo>
                  <a:pt x="20" y="95"/>
                  <a:pt x="18" y="93"/>
                  <a:pt x="18" y="91"/>
                </a:cubicBezTo>
                <a:close/>
                <a:moveTo>
                  <a:pt x="49" y="46"/>
                </a:moveTo>
                <a:cubicBezTo>
                  <a:pt x="47" y="46"/>
                  <a:pt x="45" y="47"/>
                  <a:pt x="45" y="50"/>
                </a:cubicBezTo>
                <a:cubicBezTo>
                  <a:pt x="45" y="91"/>
                  <a:pt x="45" y="91"/>
                  <a:pt x="45" y="91"/>
                </a:cubicBezTo>
                <a:cubicBezTo>
                  <a:pt x="45" y="93"/>
                  <a:pt x="47" y="95"/>
                  <a:pt x="49" y="95"/>
                </a:cubicBezTo>
                <a:cubicBezTo>
                  <a:pt x="57" y="95"/>
                  <a:pt x="57" y="95"/>
                  <a:pt x="57" y="95"/>
                </a:cubicBezTo>
                <a:cubicBezTo>
                  <a:pt x="59" y="95"/>
                  <a:pt x="61" y="93"/>
                  <a:pt x="61" y="91"/>
                </a:cubicBezTo>
                <a:cubicBezTo>
                  <a:pt x="61" y="50"/>
                  <a:pt x="61" y="50"/>
                  <a:pt x="61" y="50"/>
                </a:cubicBezTo>
                <a:cubicBezTo>
                  <a:pt x="61" y="47"/>
                  <a:pt x="59" y="46"/>
                  <a:pt x="57" y="46"/>
                </a:cubicBezTo>
                <a:lnTo>
                  <a:pt x="49" y="46"/>
                </a:lnTo>
                <a:close/>
                <a:moveTo>
                  <a:pt x="76" y="36"/>
                </a:moveTo>
                <a:cubicBezTo>
                  <a:pt x="74" y="36"/>
                  <a:pt x="72" y="38"/>
                  <a:pt x="72" y="41"/>
                </a:cubicBezTo>
                <a:cubicBezTo>
                  <a:pt x="72" y="91"/>
                  <a:pt x="72" y="91"/>
                  <a:pt x="72" y="91"/>
                </a:cubicBezTo>
                <a:cubicBezTo>
                  <a:pt x="72" y="93"/>
                  <a:pt x="74" y="95"/>
                  <a:pt x="76" y="95"/>
                </a:cubicBezTo>
                <a:cubicBezTo>
                  <a:pt x="83" y="95"/>
                  <a:pt x="83" y="95"/>
                  <a:pt x="83" y="95"/>
                </a:cubicBezTo>
                <a:cubicBezTo>
                  <a:pt x="86" y="95"/>
                  <a:pt x="88" y="93"/>
                  <a:pt x="88" y="91"/>
                </a:cubicBezTo>
                <a:cubicBezTo>
                  <a:pt x="88" y="41"/>
                  <a:pt x="88" y="41"/>
                  <a:pt x="88" y="41"/>
                </a:cubicBezTo>
                <a:cubicBezTo>
                  <a:pt x="88" y="38"/>
                  <a:pt x="86" y="36"/>
                  <a:pt x="83" y="36"/>
                </a:cubicBezTo>
                <a:lnTo>
                  <a:pt x="76" y="36"/>
                </a:lnTo>
                <a:close/>
                <a:moveTo>
                  <a:pt x="103" y="27"/>
                </a:moveTo>
                <a:cubicBezTo>
                  <a:pt x="100" y="27"/>
                  <a:pt x="98" y="29"/>
                  <a:pt x="98" y="31"/>
                </a:cubicBezTo>
                <a:cubicBezTo>
                  <a:pt x="98" y="91"/>
                  <a:pt x="98" y="91"/>
                  <a:pt x="98" y="91"/>
                </a:cubicBezTo>
                <a:cubicBezTo>
                  <a:pt x="98" y="93"/>
                  <a:pt x="100" y="95"/>
                  <a:pt x="103" y="95"/>
                </a:cubicBezTo>
                <a:cubicBezTo>
                  <a:pt x="110" y="95"/>
                  <a:pt x="110" y="95"/>
                  <a:pt x="110" y="95"/>
                </a:cubicBezTo>
                <a:cubicBezTo>
                  <a:pt x="112" y="95"/>
                  <a:pt x="114" y="93"/>
                  <a:pt x="114" y="91"/>
                </a:cubicBezTo>
                <a:cubicBezTo>
                  <a:pt x="114" y="31"/>
                  <a:pt x="114" y="31"/>
                  <a:pt x="114" y="31"/>
                </a:cubicBezTo>
                <a:cubicBezTo>
                  <a:pt x="114" y="29"/>
                  <a:pt x="112" y="27"/>
                  <a:pt x="110" y="27"/>
                </a:cubicBezTo>
                <a:lnTo>
                  <a:pt x="103" y="27"/>
                </a:lnTo>
                <a:close/>
                <a:moveTo>
                  <a:pt x="20" y="45"/>
                </a:moveTo>
                <a:cubicBezTo>
                  <a:pt x="49" y="39"/>
                  <a:pt x="75" y="29"/>
                  <a:pt x="99" y="15"/>
                </a:cubicBezTo>
                <a:cubicBezTo>
                  <a:pt x="102" y="19"/>
                  <a:pt x="102" y="19"/>
                  <a:pt x="102" y="19"/>
                </a:cubicBezTo>
                <a:cubicBezTo>
                  <a:pt x="110" y="6"/>
                  <a:pt x="110" y="6"/>
                  <a:pt x="110" y="6"/>
                </a:cubicBezTo>
                <a:cubicBezTo>
                  <a:pt x="94" y="5"/>
                  <a:pt x="94" y="5"/>
                  <a:pt x="94" y="5"/>
                </a:cubicBezTo>
                <a:cubicBezTo>
                  <a:pt x="97" y="10"/>
                  <a:pt x="97" y="10"/>
                  <a:pt x="97" y="10"/>
                </a:cubicBezTo>
                <a:cubicBezTo>
                  <a:pt x="73" y="24"/>
                  <a:pt x="47" y="34"/>
                  <a:pt x="19" y="39"/>
                </a:cubicBezTo>
                <a:lnTo>
                  <a:pt x="20" y="45"/>
                </a:lnTo>
                <a:close/>
                <a:moveTo>
                  <a:pt x="134" y="103"/>
                </a:moveTo>
                <a:cubicBezTo>
                  <a:pt x="120" y="96"/>
                  <a:pt x="120" y="96"/>
                  <a:pt x="120" y="96"/>
                </a:cubicBezTo>
                <a:cubicBezTo>
                  <a:pt x="120" y="100"/>
                  <a:pt x="120" y="100"/>
                  <a:pt x="120" y="100"/>
                </a:cubicBezTo>
                <a:cubicBezTo>
                  <a:pt x="11" y="100"/>
                  <a:pt x="11" y="100"/>
                  <a:pt x="11" y="100"/>
                </a:cubicBezTo>
                <a:cubicBezTo>
                  <a:pt x="11" y="13"/>
                  <a:pt x="11" y="13"/>
                  <a:pt x="11" y="13"/>
                </a:cubicBezTo>
                <a:cubicBezTo>
                  <a:pt x="16" y="13"/>
                  <a:pt x="16" y="13"/>
                  <a:pt x="16" y="13"/>
                </a:cubicBezTo>
                <a:cubicBezTo>
                  <a:pt x="8" y="0"/>
                  <a:pt x="8" y="0"/>
                  <a:pt x="8" y="0"/>
                </a:cubicBezTo>
                <a:cubicBezTo>
                  <a:pt x="0" y="13"/>
                  <a:pt x="0" y="13"/>
                  <a:pt x="0" y="13"/>
                </a:cubicBezTo>
                <a:cubicBezTo>
                  <a:pt x="5" y="13"/>
                  <a:pt x="5" y="13"/>
                  <a:pt x="5" y="13"/>
                </a:cubicBezTo>
                <a:cubicBezTo>
                  <a:pt x="5" y="100"/>
                  <a:pt x="5" y="100"/>
                  <a:pt x="5" y="100"/>
                </a:cubicBezTo>
                <a:cubicBezTo>
                  <a:pt x="5" y="103"/>
                  <a:pt x="5" y="103"/>
                  <a:pt x="5" y="103"/>
                </a:cubicBezTo>
                <a:cubicBezTo>
                  <a:pt x="5" y="106"/>
                  <a:pt x="5" y="106"/>
                  <a:pt x="5" y="106"/>
                </a:cubicBezTo>
                <a:cubicBezTo>
                  <a:pt x="120" y="106"/>
                  <a:pt x="120" y="106"/>
                  <a:pt x="120" y="106"/>
                </a:cubicBezTo>
                <a:cubicBezTo>
                  <a:pt x="120" y="111"/>
                  <a:pt x="120" y="111"/>
                  <a:pt x="120" y="111"/>
                </a:cubicBezTo>
                <a:lnTo>
                  <a:pt x="134" y="10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26654" name="Google Shape;326;p19">
            <a:extLst>
              <a:ext uri="{FF2B5EF4-FFF2-40B4-BE49-F238E27FC236}">
                <a16:creationId xmlns:a16="http://schemas.microsoft.com/office/drawing/2014/main" id="{12859F9A-2975-4BE8-8093-BCECA137A6EB}"/>
              </a:ext>
            </a:extLst>
          </p:cNvPr>
          <p:cNvSpPr>
            <a:spLocks/>
          </p:cNvSpPr>
          <p:nvPr/>
        </p:nvSpPr>
        <p:spPr bwMode="auto">
          <a:xfrm>
            <a:off x="6707188" y="5737225"/>
            <a:ext cx="301625" cy="441325"/>
          </a:xfrm>
          <a:custGeom>
            <a:avLst/>
            <a:gdLst>
              <a:gd name="T0" fmla="*/ 301625 w 87"/>
              <a:gd name="T1" fmla="*/ 291900 h 127"/>
              <a:gd name="T2" fmla="*/ 197616 w 87"/>
              <a:gd name="T3" fmla="*/ 194600 h 127"/>
              <a:gd name="T4" fmla="*/ 142145 w 87"/>
              <a:gd name="T5" fmla="*/ 180700 h 127"/>
              <a:gd name="T6" fmla="*/ 72806 w 87"/>
              <a:gd name="T7" fmla="*/ 142475 h 127"/>
              <a:gd name="T8" fmla="*/ 149079 w 87"/>
              <a:gd name="T9" fmla="*/ 111200 h 127"/>
              <a:gd name="T10" fmla="*/ 225352 w 87"/>
              <a:gd name="T11" fmla="*/ 139000 h 127"/>
              <a:gd name="T12" fmla="*/ 263489 w 87"/>
              <a:gd name="T13" fmla="*/ 135525 h 127"/>
              <a:gd name="T14" fmla="*/ 280823 w 87"/>
              <a:gd name="T15" fmla="*/ 111200 h 127"/>
              <a:gd name="T16" fmla="*/ 183749 w 87"/>
              <a:gd name="T17" fmla="*/ 52125 h 127"/>
              <a:gd name="T18" fmla="*/ 183749 w 87"/>
              <a:gd name="T19" fmla="*/ 17375 h 127"/>
              <a:gd name="T20" fmla="*/ 162947 w 87"/>
              <a:gd name="T21" fmla="*/ 0 h 127"/>
              <a:gd name="T22" fmla="*/ 138678 w 87"/>
              <a:gd name="T23" fmla="*/ 0 h 127"/>
              <a:gd name="T24" fmla="*/ 121343 w 87"/>
              <a:gd name="T25" fmla="*/ 17375 h 127"/>
              <a:gd name="T26" fmla="*/ 121343 w 87"/>
              <a:gd name="T27" fmla="*/ 48650 h 127"/>
              <a:gd name="T28" fmla="*/ 0 w 87"/>
              <a:gd name="T29" fmla="*/ 145950 h 127"/>
              <a:gd name="T30" fmla="*/ 114409 w 87"/>
              <a:gd name="T31" fmla="*/ 239775 h 127"/>
              <a:gd name="T32" fmla="*/ 176815 w 87"/>
              <a:gd name="T33" fmla="*/ 253675 h 127"/>
              <a:gd name="T34" fmla="*/ 228819 w 87"/>
              <a:gd name="T35" fmla="*/ 291900 h 127"/>
              <a:gd name="T36" fmla="*/ 156013 w 87"/>
              <a:gd name="T37" fmla="*/ 330125 h 127"/>
              <a:gd name="T38" fmla="*/ 62405 w 87"/>
              <a:gd name="T39" fmla="*/ 295375 h 127"/>
              <a:gd name="T40" fmla="*/ 20802 w 87"/>
              <a:gd name="T41" fmla="*/ 305800 h 127"/>
              <a:gd name="T42" fmla="*/ 13868 w 87"/>
              <a:gd name="T43" fmla="*/ 330125 h 127"/>
              <a:gd name="T44" fmla="*/ 121343 w 87"/>
              <a:gd name="T45" fmla="*/ 389200 h 127"/>
              <a:gd name="T46" fmla="*/ 121343 w 87"/>
              <a:gd name="T47" fmla="*/ 423950 h 127"/>
              <a:gd name="T48" fmla="*/ 138678 w 87"/>
              <a:gd name="T49" fmla="*/ 441325 h 127"/>
              <a:gd name="T50" fmla="*/ 162947 w 87"/>
              <a:gd name="T51" fmla="*/ 441325 h 127"/>
              <a:gd name="T52" fmla="*/ 183749 w 87"/>
              <a:gd name="T53" fmla="*/ 423950 h 127"/>
              <a:gd name="T54" fmla="*/ 183749 w 87"/>
              <a:gd name="T55" fmla="*/ 389200 h 127"/>
              <a:gd name="T56" fmla="*/ 301625 w 87"/>
              <a:gd name="T57" fmla="*/ 291900 h 127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87" h="127" extrusionOk="0">
                <a:moveTo>
                  <a:pt x="87" y="84"/>
                </a:moveTo>
                <a:cubicBezTo>
                  <a:pt x="87" y="71"/>
                  <a:pt x="77" y="61"/>
                  <a:pt x="57" y="56"/>
                </a:cubicBezTo>
                <a:cubicBezTo>
                  <a:pt x="54" y="55"/>
                  <a:pt x="43" y="52"/>
                  <a:pt x="41" y="52"/>
                </a:cubicBezTo>
                <a:cubicBezTo>
                  <a:pt x="25" y="48"/>
                  <a:pt x="21" y="45"/>
                  <a:pt x="21" y="41"/>
                </a:cubicBezTo>
                <a:cubicBezTo>
                  <a:pt x="21" y="37"/>
                  <a:pt x="27" y="32"/>
                  <a:pt x="43" y="32"/>
                </a:cubicBezTo>
                <a:cubicBezTo>
                  <a:pt x="54" y="32"/>
                  <a:pt x="65" y="40"/>
                  <a:pt x="65" y="40"/>
                </a:cubicBezTo>
                <a:cubicBezTo>
                  <a:pt x="69" y="43"/>
                  <a:pt x="72" y="43"/>
                  <a:pt x="76" y="39"/>
                </a:cubicBezTo>
                <a:cubicBezTo>
                  <a:pt x="76" y="39"/>
                  <a:pt x="81" y="35"/>
                  <a:pt x="81" y="32"/>
                </a:cubicBezTo>
                <a:cubicBezTo>
                  <a:pt x="81" y="26"/>
                  <a:pt x="67" y="18"/>
                  <a:pt x="53" y="15"/>
                </a:cubicBezTo>
                <a:cubicBezTo>
                  <a:pt x="53" y="5"/>
                  <a:pt x="53" y="5"/>
                  <a:pt x="53" y="5"/>
                </a:cubicBezTo>
                <a:cubicBezTo>
                  <a:pt x="53" y="2"/>
                  <a:pt x="50" y="0"/>
                  <a:pt x="47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37" y="0"/>
                  <a:pt x="35" y="2"/>
                  <a:pt x="35" y="5"/>
                </a:cubicBezTo>
                <a:cubicBezTo>
                  <a:pt x="35" y="14"/>
                  <a:pt x="35" y="14"/>
                  <a:pt x="35" y="14"/>
                </a:cubicBezTo>
                <a:cubicBezTo>
                  <a:pt x="12" y="16"/>
                  <a:pt x="0" y="28"/>
                  <a:pt x="0" y="42"/>
                </a:cubicBezTo>
                <a:cubicBezTo>
                  <a:pt x="0" y="58"/>
                  <a:pt x="16" y="65"/>
                  <a:pt x="33" y="69"/>
                </a:cubicBezTo>
                <a:cubicBezTo>
                  <a:pt x="35" y="70"/>
                  <a:pt x="49" y="73"/>
                  <a:pt x="51" y="73"/>
                </a:cubicBezTo>
                <a:cubicBezTo>
                  <a:pt x="64" y="77"/>
                  <a:pt x="66" y="81"/>
                  <a:pt x="66" y="84"/>
                </a:cubicBezTo>
                <a:cubicBezTo>
                  <a:pt x="66" y="90"/>
                  <a:pt x="61" y="95"/>
                  <a:pt x="45" y="95"/>
                </a:cubicBezTo>
                <a:cubicBezTo>
                  <a:pt x="33" y="95"/>
                  <a:pt x="18" y="85"/>
                  <a:pt x="18" y="85"/>
                </a:cubicBezTo>
                <a:cubicBezTo>
                  <a:pt x="14" y="83"/>
                  <a:pt x="10" y="83"/>
                  <a:pt x="6" y="88"/>
                </a:cubicBezTo>
                <a:cubicBezTo>
                  <a:pt x="6" y="88"/>
                  <a:pt x="4" y="91"/>
                  <a:pt x="4" y="95"/>
                </a:cubicBezTo>
                <a:cubicBezTo>
                  <a:pt x="4" y="101"/>
                  <a:pt x="20" y="109"/>
                  <a:pt x="35" y="112"/>
                </a:cubicBezTo>
                <a:cubicBezTo>
                  <a:pt x="35" y="122"/>
                  <a:pt x="35" y="122"/>
                  <a:pt x="35" y="122"/>
                </a:cubicBezTo>
                <a:cubicBezTo>
                  <a:pt x="35" y="125"/>
                  <a:pt x="37" y="127"/>
                  <a:pt x="40" y="127"/>
                </a:cubicBezTo>
                <a:cubicBezTo>
                  <a:pt x="47" y="127"/>
                  <a:pt x="47" y="127"/>
                  <a:pt x="47" y="127"/>
                </a:cubicBezTo>
                <a:cubicBezTo>
                  <a:pt x="50" y="127"/>
                  <a:pt x="53" y="125"/>
                  <a:pt x="53" y="122"/>
                </a:cubicBezTo>
                <a:cubicBezTo>
                  <a:pt x="53" y="112"/>
                  <a:pt x="53" y="112"/>
                  <a:pt x="53" y="112"/>
                </a:cubicBezTo>
                <a:cubicBezTo>
                  <a:pt x="76" y="110"/>
                  <a:pt x="87" y="98"/>
                  <a:pt x="87" y="8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26655" name="Google Shape;327;p19">
            <a:extLst>
              <a:ext uri="{FF2B5EF4-FFF2-40B4-BE49-F238E27FC236}">
                <a16:creationId xmlns:a16="http://schemas.microsoft.com/office/drawing/2014/main" id="{99EDE232-8BCA-437F-9458-C772320A86C6}"/>
              </a:ext>
            </a:extLst>
          </p:cNvPr>
          <p:cNvSpPr>
            <a:spLocks/>
          </p:cNvSpPr>
          <p:nvPr/>
        </p:nvSpPr>
        <p:spPr bwMode="auto">
          <a:xfrm>
            <a:off x="4289425" y="3292475"/>
            <a:ext cx="469900" cy="555625"/>
          </a:xfrm>
          <a:custGeom>
            <a:avLst/>
            <a:gdLst>
              <a:gd name="T0" fmla="*/ 176682 w 125"/>
              <a:gd name="T1" fmla="*/ 555625 h 148"/>
              <a:gd name="T2" fmla="*/ 176682 w 125"/>
              <a:gd name="T3" fmla="*/ 518083 h 148"/>
              <a:gd name="T4" fmla="*/ 315773 w 125"/>
              <a:gd name="T5" fmla="*/ 488049 h 148"/>
              <a:gd name="T6" fmla="*/ 157886 w 125"/>
              <a:gd name="T7" fmla="*/ 488049 h 148"/>
              <a:gd name="T8" fmla="*/ 296977 w 125"/>
              <a:gd name="T9" fmla="*/ 506820 h 148"/>
              <a:gd name="T10" fmla="*/ 229311 w 125"/>
              <a:gd name="T11" fmla="*/ 274058 h 148"/>
              <a:gd name="T12" fmla="*/ 236830 w 125"/>
              <a:gd name="T13" fmla="*/ 454261 h 148"/>
              <a:gd name="T14" fmla="*/ 236830 w 125"/>
              <a:gd name="T15" fmla="*/ 454261 h 148"/>
              <a:gd name="T16" fmla="*/ 255626 w 125"/>
              <a:gd name="T17" fmla="*/ 274058 h 148"/>
              <a:gd name="T18" fmla="*/ 172923 w 125"/>
              <a:gd name="T19" fmla="*/ 255287 h 148"/>
              <a:gd name="T20" fmla="*/ 172923 w 125"/>
              <a:gd name="T21" fmla="*/ 198974 h 148"/>
              <a:gd name="T22" fmla="*/ 274422 w 125"/>
              <a:gd name="T23" fmla="*/ 229008 h 148"/>
              <a:gd name="T24" fmla="*/ 330810 w 125"/>
              <a:gd name="T25" fmla="*/ 229008 h 148"/>
              <a:gd name="T26" fmla="*/ 82702 w 125"/>
              <a:gd name="T27" fmla="*/ 176448 h 148"/>
              <a:gd name="T28" fmla="*/ 161646 w 125"/>
              <a:gd name="T29" fmla="*/ 435490 h 148"/>
              <a:gd name="T30" fmla="*/ 199238 w 125"/>
              <a:gd name="T31" fmla="*/ 274058 h 148"/>
              <a:gd name="T32" fmla="*/ 124054 w 125"/>
              <a:gd name="T33" fmla="*/ 229008 h 148"/>
              <a:gd name="T34" fmla="*/ 218034 w 125"/>
              <a:gd name="T35" fmla="*/ 229008 h 148"/>
              <a:gd name="T36" fmla="*/ 229311 w 125"/>
              <a:gd name="T37" fmla="*/ 255287 h 148"/>
              <a:gd name="T38" fmla="*/ 255626 w 125"/>
              <a:gd name="T39" fmla="*/ 229008 h 148"/>
              <a:gd name="T40" fmla="*/ 334569 w 125"/>
              <a:gd name="T41" fmla="*/ 195220 h 148"/>
              <a:gd name="T42" fmla="*/ 300736 w 125"/>
              <a:gd name="T43" fmla="*/ 274058 h 148"/>
              <a:gd name="T44" fmla="*/ 285699 w 125"/>
              <a:gd name="T45" fmla="*/ 454261 h 148"/>
              <a:gd name="T46" fmla="*/ 372161 w 125"/>
              <a:gd name="T47" fmla="*/ 285321 h 148"/>
              <a:gd name="T48" fmla="*/ 236830 w 125"/>
              <a:gd name="T49" fmla="*/ 0 h 148"/>
              <a:gd name="T50" fmla="*/ 218034 w 125"/>
              <a:gd name="T51" fmla="*/ 48805 h 148"/>
              <a:gd name="T52" fmla="*/ 255626 w 125"/>
              <a:gd name="T53" fmla="*/ 48805 h 148"/>
              <a:gd name="T54" fmla="*/ 342087 w 125"/>
              <a:gd name="T55" fmla="*/ 22525 h 148"/>
              <a:gd name="T56" fmla="*/ 304495 w 125"/>
              <a:gd name="T57" fmla="*/ 56313 h 148"/>
              <a:gd name="T58" fmla="*/ 334569 w 125"/>
              <a:gd name="T59" fmla="*/ 71330 h 148"/>
              <a:gd name="T60" fmla="*/ 417271 w 125"/>
              <a:gd name="T61" fmla="*/ 75084 h 148"/>
              <a:gd name="T62" fmla="*/ 372161 w 125"/>
              <a:gd name="T63" fmla="*/ 93856 h 148"/>
              <a:gd name="T64" fmla="*/ 394716 w 125"/>
              <a:gd name="T65" fmla="*/ 120135 h 148"/>
              <a:gd name="T66" fmla="*/ 466141 w 125"/>
              <a:gd name="T67" fmla="*/ 161432 h 148"/>
              <a:gd name="T68" fmla="*/ 417271 w 125"/>
              <a:gd name="T69" fmla="*/ 153923 h 148"/>
              <a:gd name="T70" fmla="*/ 424790 w 125"/>
              <a:gd name="T71" fmla="*/ 187711 h 148"/>
              <a:gd name="T72" fmla="*/ 466141 w 125"/>
              <a:gd name="T73" fmla="*/ 259041 h 148"/>
              <a:gd name="T74" fmla="*/ 421030 w 125"/>
              <a:gd name="T75" fmla="*/ 232762 h 148"/>
              <a:gd name="T76" fmla="*/ 417271 w 125"/>
              <a:gd name="T77" fmla="*/ 266550 h 148"/>
              <a:gd name="T78" fmla="*/ 161646 w 125"/>
              <a:gd name="T79" fmla="*/ 78839 h 148"/>
              <a:gd name="T80" fmla="*/ 154127 w 125"/>
              <a:gd name="T81" fmla="*/ 26280 h 148"/>
              <a:gd name="T82" fmla="*/ 124054 w 125"/>
              <a:gd name="T83" fmla="*/ 45051 h 148"/>
              <a:gd name="T84" fmla="*/ 101498 w 125"/>
              <a:gd name="T85" fmla="*/ 120135 h 148"/>
              <a:gd name="T86" fmla="*/ 75184 w 125"/>
              <a:gd name="T87" fmla="*/ 75084 h 148"/>
              <a:gd name="T88" fmla="*/ 52629 w 125"/>
              <a:gd name="T89" fmla="*/ 97610 h 148"/>
              <a:gd name="T90" fmla="*/ 67666 w 125"/>
              <a:gd name="T91" fmla="*/ 172694 h 148"/>
              <a:gd name="T92" fmla="*/ 22555 w 125"/>
              <a:gd name="T93" fmla="*/ 150169 h 148"/>
              <a:gd name="T94" fmla="*/ 18796 w 125"/>
              <a:gd name="T95" fmla="*/ 183957 h 148"/>
              <a:gd name="T96" fmla="*/ 67666 w 125"/>
              <a:gd name="T97" fmla="*/ 247779 h 148"/>
              <a:gd name="T98" fmla="*/ 18796 w 125"/>
              <a:gd name="T99" fmla="*/ 240270 h 148"/>
              <a:gd name="T100" fmla="*/ 26314 w 125"/>
              <a:gd name="T101" fmla="*/ 274058 h 148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125" h="148" extrusionOk="0">
                <a:moveTo>
                  <a:pt x="84" y="143"/>
                </a:moveTo>
                <a:cubicBezTo>
                  <a:pt x="84" y="146"/>
                  <a:pt x="81" y="148"/>
                  <a:pt x="79" y="148"/>
                </a:cubicBezTo>
                <a:cubicBezTo>
                  <a:pt x="47" y="148"/>
                  <a:pt x="47" y="148"/>
                  <a:pt x="47" y="148"/>
                </a:cubicBezTo>
                <a:cubicBezTo>
                  <a:pt x="44" y="148"/>
                  <a:pt x="42" y="146"/>
                  <a:pt x="42" y="143"/>
                </a:cubicBezTo>
                <a:cubicBezTo>
                  <a:pt x="42" y="143"/>
                  <a:pt x="42" y="143"/>
                  <a:pt x="42" y="143"/>
                </a:cubicBezTo>
                <a:cubicBezTo>
                  <a:pt x="42" y="140"/>
                  <a:pt x="44" y="138"/>
                  <a:pt x="47" y="138"/>
                </a:cubicBezTo>
                <a:cubicBezTo>
                  <a:pt x="79" y="138"/>
                  <a:pt x="79" y="138"/>
                  <a:pt x="79" y="138"/>
                </a:cubicBezTo>
                <a:cubicBezTo>
                  <a:pt x="81" y="138"/>
                  <a:pt x="84" y="140"/>
                  <a:pt x="84" y="143"/>
                </a:cubicBezTo>
                <a:close/>
                <a:moveTo>
                  <a:pt x="84" y="130"/>
                </a:moveTo>
                <a:cubicBezTo>
                  <a:pt x="84" y="127"/>
                  <a:pt x="81" y="125"/>
                  <a:pt x="79" y="125"/>
                </a:cubicBezTo>
                <a:cubicBezTo>
                  <a:pt x="47" y="125"/>
                  <a:pt x="47" y="125"/>
                  <a:pt x="47" y="125"/>
                </a:cubicBezTo>
                <a:cubicBezTo>
                  <a:pt x="44" y="125"/>
                  <a:pt x="42" y="127"/>
                  <a:pt x="42" y="130"/>
                </a:cubicBezTo>
                <a:cubicBezTo>
                  <a:pt x="42" y="130"/>
                  <a:pt x="42" y="130"/>
                  <a:pt x="42" y="130"/>
                </a:cubicBezTo>
                <a:cubicBezTo>
                  <a:pt x="42" y="133"/>
                  <a:pt x="44" y="135"/>
                  <a:pt x="47" y="135"/>
                </a:cubicBezTo>
                <a:cubicBezTo>
                  <a:pt x="79" y="135"/>
                  <a:pt x="79" y="135"/>
                  <a:pt x="79" y="135"/>
                </a:cubicBezTo>
                <a:cubicBezTo>
                  <a:pt x="81" y="135"/>
                  <a:pt x="84" y="133"/>
                  <a:pt x="84" y="130"/>
                </a:cubicBezTo>
                <a:close/>
                <a:moveTo>
                  <a:pt x="68" y="73"/>
                </a:moveTo>
                <a:cubicBezTo>
                  <a:pt x="61" y="73"/>
                  <a:pt x="61" y="73"/>
                  <a:pt x="61" y="73"/>
                </a:cubicBezTo>
                <a:cubicBezTo>
                  <a:pt x="58" y="73"/>
                  <a:pt x="58" y="73"/>
                  <a:pt x="58" y="73"/>
                </a:cubicBezTo>
                <a:cubicBezTo>
                  <a:pt x="58" y="121"/>
                  <a:pt x="58" y="121"/>
                  <a:pt x="58" y="121"/>
                </a:cubicBezTo>
                <a:cubicBezTo>
                  <a:pt x="60" y="121"/>
                  <a:pt x="61" y="121"/>
                  <a:pt x="63" y="121"/>
                </a:cubicBezTo>
                <a:cubicBezTo>
                  <a:pt x="63" y="121"/>
                  <a:pt x="63" y="121"/>
                  <a:pt x="63" y="121"/>
                </a:cubicBezTo>
                <a:cubicBezTo>
                  <a:pt x="63" y="121"/>
                  <a:pt x="63" y="121"/>
                  <a:pt x="63" y="121"/>
                </a:cubicBezTo>
                <a:cubicBezTo>
                  <a:pt x="63" y="121"/>
                  <a:pt x="63" y="121"/>
                  <a:pt x="63" y="121"/>
                </a:cubicBezTo>
                <a:cubicBezTo>
                  <a:pt x="63" y="121"/>
                  <a:pt x="63" y="121"/>
                  <a:pt x="63" y="121"/>
                </a:cubicBezTo>
                <a:cubicBezTo>
                  <a:pt x="65" y="121"/>
                  <a:pt x="66" y="121"/>
                  <a:pt x="68" y="121"/>
                </a:cubicBezTo>
                <a:lnTo>
                  <a:pt x="68" y="73"/>
                </a:lnTo>
                <a:close/>
                <a:moveTo>
                  <a:pt x="46" y="53"/>
                </a:moveTo>
                <a:cubicBezTo>
                  <a:pt x="42" y="53"/>
                  <a:pt x="38" y="57"/>
                  <a:pt x="38" y="61"/>
                </a:cubicBezTo>
                <a:cubicBezTo>
                  <a:pt x="38" y="65"/>
                  <a:pt x="42" y="68"/>
                  <a:pt x="46" y="68"/>
                </a:cubicBezTo>
                <a:cubicBezTo>
                  <a:pt x="53" y="68"/>
                  <a:pt x="53" y="68"/>
                  <a:pt x="53" y="68"/>
                </a:cubicBezTo>
                <a:cubicBezTo>
                  <a:pt x="53" y="61"/>
                  <a:pt x="53" y="61"/>
                  <a:pt x="53" y="61"/>
                </a:cubicBezTo>
                <a:cubicBezTo>
                  <a:pt x="53" y="57"/>
                  <a:pt x="50" y="53"/>
                  <a:pt x="46" y="53"/>
                </a:cubicBezTo>
                <a:close/>
                <a:moveTo>
                  <a:pt x="88" y="61"/>
                </a:moveTo>
                <a:cubicBezTo>
                  <a:pt x="88" y="57"/>
                  <a:pt x="84" y="53"/>
                  <a:pt x="80" y="53"/>
                </a:cubicBezTo>
                <a:cubicBezTo>
                  <a:pt x="76" y="53"/>
                  <a:pt x="73" y="57"/>
                  <a:pt x="73" y="61"/>
                </a:cubicBezTo>
                <a:cubicBezTo>
                  <a:pt x="73" y="68"/>
                  <a:pt x="73" y="68"/>
                  <a:pt x="73" y="68"/>
                </a:cubicBezTo>
                <a:cubicBezTo>
                  <a:pt x="80" y="68"/>
                  <a:pt x="80" y="68"/>
                  <a:pt x="80" y="68"/>
                </a:cubicBezTo>
                <a:cubicBezTo>
                  <a:pt x="84" y="68"/>
                  <a:pt x="88" y="65"/>
                  <a:pt x="88" y="61"/>
                </a:cubicBezTo>
                <a:close/>
                <a:moveTo>
                  <a:pt x="104" y="47"/>
                </a:moveTo>
                <a:cubicBezTo>
                  <a:pt x="101" y="34"/>
                  <a:pt x="85" y="20"/>
                  <a:pt x="63" y="20"/>
                </a:cubicBezTo>
                <a:cubicBezTo>
                  <a:pt x="41" y="20"/>
                  <a:pt x="25" y="34"/>
                  <a:pt x="22" y="47"/>
                </a:cubicBezTo>
                <a:cubicBezTo>
                  <a:pt x="19" y="57"/>
                  <a:pt x="22" y="67"/>
                  <a:pt x="26" y="76"/>
                </a:cubicBezTo>
                <a:cubicBezTo>
                  <a:pt x="31" y="84"/>
                  <a:pt x="35" y="91"/>
                  <a:pt x="39" y="100"/>
                </a:cubicBezTo>
                <a:cubicBezTo>
                  <a:pt x="41" y="105"/>
                  <a:pt x="42" y="111"/>
                  <a:pt x="43" y="116"/>
                </a:cubicBezTo>
                <a:cubicBezTo>
                  <a:pt x="44" y="120"/>
                  <a:pt x="45" y="121"/>
                  <a:pt x="50" y="121"/>
                </a:cubicBezTo>
                <a:cubicBezTo>
                  <a:pt x="51" y="121"/>
                  <a:pt x="52" y="121"/>
                  <a:pt x="53" y="121"/>
                </a:cubicBezTo>
                <a:cubicBezTo>
                  <a:pt x="53" y="73"/>
                  <a:pt x="53" y="73"/>
                  <a:pt x="53" y="73"/>
                </a:cubicBezTo>
                <a:cubicBezTo>
                  <a:pt x="46" y="73"/>
                  <a:pt x="46" y="73"/>
                  <a:pt x="46" y="73"/>
                </a:cubicBezTo>
                <a:cubicBezTo>
                  <a:pt x="42" y="73"/>
                  <a:pt x="39" y="72"/>
                  <a:pt x="37" y="69"/>
                </a:cubicBezTo>
                <a:cubicBezTo>
                  <a:pt x="35" y="67"/>
                  <a:pt x="33" y="64"/>
                  <a:pt x="33" y="61"/>
                </a:cubicBezTo>
                <a:cubicBezTo>
                  <a:pt x="33" y="57"/>
                  <a:pt x="35" y="54"/>
                  <a:pt x="37" y="52"/>
                </a:cubicBezTo>
                <a:cubicBezTo>
                  <a:pt x="39" y="50"/>
                  <a:pt x="42" y="48"/>
                  <a:pt x="46" y="48"/>
                </a:cubicBezTo>
                <a:cubicBezTo>
                  <a:pt x="52" y="48"/>
                  <a:pt x="58" y="54"/>
                  <a:pt x="58" y="61"/>
                </a:cubicBezTo>
                <a:cubicBezTo>
                  <a:pt x="58" y="61"/>
                  <a:pt x="58" y="61"/>
                  <a:pt x="58" y="61"/>
                </a:cubicBezTo>
                <a:cubicBezTo>
                  <a:pt x="58" y="68"/>
                  <a:pt x="58" y="68"/>
                  <a:pt x="58" y="68"/>
                </a:cubicBezTo>
                <a:cubicBezTo>
                  <a:pt x="61" y="68"/>
                  <a:pt x="61" y="68"/>
                  <a:pt x="61" y="68"/>
                </a:cubicBezTo>
                <a:cubicBezTo>
                  <a:pt x="68" y="68"/>
                  <a:pt x="68" y="68"/>
                  <a:pt x="68" y="68"/>
                </a:cubicBezTo>
                <a:cubicBezTo>
                  <a:pt x="68" y="61"/>
                  <a:pt x="68" y="61"/>
                  <a:pt x="68" y="61"/>
                </a:cubicBezTo>
                <a:cubicBezTo>
                  <a:pt x="68" y="61"/>
                  <a:pt x="68" y="61"/>
                  <a:pt x="68" y="61"/>
                </a:cubicBezTo>
                <a:cubicBezTo>
                  <a:pt x="68" y="57"/>
                  <a:pt x="69" y="54"/>
                  <a:pt x="72" y="52"/>
                </a:cubicBezTo>
                <a:cubicBezTo>
                  <a:pt x="74" y="50"/>
                  <a:pt x="77" y="48"/>
                  <a:pt x="80" y="48"/>
                </a:cubicBezTo>
                <a:cubicBezTo>
                  <a:pt x="84" y="48"/>
                  <a:pt x="87" y="50"/>
                  <a:pt x="89" y="52"/>
                </a:cubicBezTo>
                <a:cubicBezTo>
                  <a:pt x="91" y="54"/>
                  <a:pt x="93" y="57"/>
                  <a:pt x="93" y="61"/>
                </a:cubicBezTo>
                <a:cubicBezTo>
                  <a:pt x="93" y="64"/>
                  <a:pt x="91" y="67"/>
                  <a:pt x="89" y="69"/>
                </a:cubicBezTo>
                <a:cubicBezTo>
                  <a:pt x="87" y="72"/>
                  <a:pt x="84" y="73"/>
                  <a:pt x="80" y="73"/>
                </a:cubicBezTo>
                <a:cubicBezTo>
                  <a:pt x="73" y="73"/>
                  <a:pt x="73" y="73"/>
                  <a:pt x="73" y="73"/>
                </a:cubicBezTo>
                <a:cubicBezTo>
                  <a:pt x="73" y="121"/>
                  <a:pt x="73" y="121"/>
                  <a:pt x="73" y="121"/>
                </a:cubicBezTo>
                <a:cubicBezTo>
                  <a:pt x="74" y="121"/>
                  <a:pt x="75" y="121"/>
                  <a:pt x="76" y="121"/>
                </a:cubicBezTo>
                <a:cubicBezTo>
                  <a:pt x="81" y="121"/>
                  <a:pt x="82" y="120"/>
                  <a:pt x="83" y="116"/>
                </a:cubicBezTo>
                <a:cubicBezTo>
                  <a:pt x="84" y="111"/>
                  <a:pt x="85" y="105"/>
                  <a:pt x="87" y="100"/>
                </a:cubicBezTo>
                <a:cubicBezTo>
                  <a:pt x="91" y="91"/>
                  <a:pt x="95" y="84"/>
                  <a:pt x="99" y="76"/>
                </a:cubicBezTo>
                <a:cubicBezTo>
                  <a:pt x="104" y="67"/>
                  <a:pt x="107" y="57"/>
                  <a:pt x="104" y="47"/>
                </a:cubicBezTo>
                <a:close/>
                <a:moveTo>
                  <a:pt x="68" y="4"/>
                </a:moveTo>
                <a:cubicBezTo>
                  <a:pt x="68" y="2"/>
                  <a:pt x="65" y="0"/>
                  <a:pt x="63" y="0"/>
                </a:cubicBezTo>
                <a:cubicBezTo>
                  <a:pt x="63" y="0"/>
                  <a:pt x="63" y="0"/>
                  <a:pt x="63" y="0"/>
                </a:cubicBezTo>
                <a:cubicBezTo>
                  <a:pt x="60" y="0"/>
                  <a:pt x="58" y="2"/>
                  <a:pt x="58" y="4"/>
                </a:cubicBezTo>
                <a:cubicBezTo>
                  <a:pt x="58" y="13"/>
                  <a:pt x="58" y="13"/>
                  <a:pt x="58" y="13"/>
                </a:cubicBezTo>
                <a:cubicBezTo>
                  <a:pt x="58" y="15"/>
                  <a:pt x="60" y="17"/>
                  <a:pt x="63" y="17"/>
                </a:cubicBezTo>
                <a:cubicBezTo>
                  <a:pt x="63" y="17"/>
                  <a:pt x="63" y="17"/>
                  <a:pt x="63" y="17"/>
                </a:cubicBezTo>
                <a:cubicBezTo>
                  <a:pt x="65" y="17"/>
                  <a:pt x="68" y="15"/>
                  <a:pt x="68" y="13"/>
                </a:cubicBezTo>
                <a:lnTo>
                  <a:pt x="68" y="4"/>
                </a:lnTo>
                <a:close/>
                <a:moveTo>
                  <a:pt x="93" y="12"/>
                </a:moveTo>
                <a:cubicBezTo>
                  <a:pt x="94" y="10"/>
                  <a:pt x="93" y="7"/>
                  <a:pt x="91" y="6"/>
                </a:cubicBezTo>
                <a:cubicBezTo>
                  <a:pt x="91" y="6"/>
                  <a:pt x="91" y="6"/>
                  <a:pt x="91" y="6"/>
                </a:cubicBezTo>
                <a:cubicBezTo>
                  <a:pt x="89" y="4"/>
                  <a:pt x="86" y="5"/>
                  <a:pt x="85" y="7"/>
                </a:cubicBezTo>
                <a:cubicBezTo>
                  <a:pt x="81" y="15"/>
                  <a:pt x="81" y="15"/>
                  <a:pt x="81" y="15"/>
                </a:cubicBezTo>
                <a:cubicBezTo>
                  <a:pt x="79" y="17"/>
                  <a:pt x="80" y="20"/>
                  <a:pt x="82" y="21"/>
                </a:cubicBezTo>
                <a:cubicBezTo>
                  <a:pt x="82" y="21"/>
                  <a:pt x="82" y="21"/>
                  <a:pt x="82" y="21"/>
                </a:cubicBezTo>
                <a:cubicBezTo>
                  <a:pt x="85" y="22"/>
                  <a:pt x="87" y="21"/>
                  <a:pt x="89" y="19"/>
                </a:cubicBezTo>
                <a:lnTo>
                  <a:pt x="93" y="12"/>
                </a:lnTo>
                <a:close/>
                <a:moveTo>
                  <a:pt x="111" y="26"/>
                </a:moveTo>
                <a:cubicBezTo>
                  <a:pt x="113" y="25"/>
                  <a:pt x="113" y="22"/>
                  <a:pt x="111" y="20"/>
                </a:cubicBezTo>
                <a:cubicBezTo>
                  <a:pt x="111" y="20"/>
                  <a:pt x="111" y="20"/>
                  <a:pt x="111" y="20"/>
                </a:cubicBezTo>
                <a:cubicBezTo>
                  <a:pt x="110" y="18"/>
                  <a:pt x="107" y="18"/>
                  <a:pt x="105" y="20"/>
                </a:cubicBezTo>
                <a:cubicBezTo>
                  <a:pt x="99" y="25"/>
                  <a:pt x="99" y="25"/>
                  <a:pt x="99" y="25"/>
                </a:cubicBezTo>
                <a:cubicBezTo>
                  <a:pt x="97" y="27"/>
                  <a:pt x="97" y="30"/>
                  <a:pt x="98" y="32"/>
                </a:cubicBezTo>
                <a:cubicBezTo>
                  <a:pt x="98" y="32"/>
                  <a:pt x="98" y="32"/>
                  <a:pt x="98" y="32"/>
                </a:cubicBezTo>
                <a:cubicBezTo>
                  <a:pt x="100" y="33"/>
                  <a:pt x="103" y="34"/>
                  <a:pt x="105" y="32"/>
                </a:cubicBezTo>
                <a:lnTo>
                  <a:pt x="111" y="26"/>
                </a:lnTo>
                <a:close/>
                <a:moveTo>
                  <a:pt x="121" y="49"/>
                </a:moveTo>
                <a:cubicBezTo>
                  <a:pt x="123" y="48"/>
                  <a:pt x="125" y="46"/>
                  <a:pt x="124" y="43"/>
                </a:cubicBezTo>
                <a:cubicBezTo>
                  <a:pt x="124" y="43"/>
                  <a:pt x="124" y="43"/>
                  <a:pt x="124" y="43"/>
                </a:cubicBezTo>
                <a:cubicBezTo>
                  <a:pt x="124" y="41"/>
                  <a:pt x="122" y="39"/>
                  <a:pt x="119" y="40"/>
                </a:cubicBezTo>
                <a:cubicBezTo>
                  <a:pt x="111" y="41"/>
                  <a:pt x="111" y="41"/>
                  <a:pt x="111" y="41"/>
                </a:cubicBezTo>
                <a:cubicBezTo>
                  <a:pt x="109" y="42"/>
                  <a:pt x="107" y="44"/>
                  <a:pt x="107" y="46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8" y="49"/>
                  <a:pt x="110" y="50"/>
                  <a:pt x="113" y="50"/>
                </a:cubicBezTo>
                <a:lnTo>
                  <a:pt x="121" y="49"/>
                </a:lnTo>
                <a:close/>
                <a:moveTo>
                  <a:pt x="119" y="73"/>
                </a:moveTo>
                <a:cubicBezTo>
                  <a:pt x="121" y="73"/>
                  <a:pt x="124" y="72"/>
                  <a:pt x="124" y="69"/>
                </a:cubicBezTo>
                <a:cubicBezTo>
                  <a:pt x="124" y="69"/>
                  <a:pt x="124" y="69"/>
                  <a:pt x="124" y="69"/>
                </a:cubicBezTo>
                <a:cubicBezTo>
                  <a:pt x="125" y="67"/>
                  <a:pt x="123" y="64"/>
                  <a:pt x="121" y="64"/>
                </a:cubicBezTo>
                <a:cubicBezTo>
                  <a:pt x="112" y="62"/>
                  <a:pt x="112" y="62"/>
                  <a:pt x="112" y="62"/>
                </a:cubicBezTo>
                <a:cubicBezTo>
                  <a:pt x="110" y="62"/>
                  <a:pt x="108" y="63"/>
                  <a:pt x="107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68"/>
                  <a:pt x="108" y="71"/>
                  <a:pt x="111" y="71"/>
                </a:cubicBezTo>
                <a:lnTo>
                  <a:pt x="119" y="73"/>
                </a:lnTo>
                <a:close/>
                <a:moveTo>
                  <a:pt x="37" y="19"/>
                </a:moveTo>
                <a:cubicBezTo>
                  <a:pt x="38" y="21"/>
                  <a:pt x="41" y="22"/>
                  <a:pt x="43" y="21"/>
                </a:cubicBezTo>
                <a:cubicBezTo>
                  <a:pt x="43" y="21"/>
                  <a:pt x="43" y="21"/>
                  <a:pt x="43" y="21"/>
                </a:cubicBezTo>
                <a:cubicBezTo>
                  <a:pt x="45" y="20"/>
                  <a:pt x="46" y="17"/>
                  <a:pt x="45" y="15"/>
                </a:cubicBezTo>
                <a:cubicBezTo>
                  <a:pt x="41" y="7"/>
                  <a:pt x="41" y="7"/>
                  <a:pt x="41" y="7"/>
                </a:cubicBezTo>
                <a:cubicBezTo>
                  <a:pt x="40" y="5"/>
                  <a:pt x="37" y="4"/>
                  <a:pt x="35" y="6"/>
                </a:cubicBezTo>
                <a:cubicBezTo>
                  <a:pt x="35" y="6"/>
                  <a:pt x="35" y="6"/>
                  <a:pt x="35" y="6"/>
                </a:cubicBezTo>
                <a:cubicBezTo>
                  <a:pt x="32" y="7"/>
                  <a:pt x="32" y="10"/>
                  <a:pt x="33" y="12"/>
                </a:cubicBezTo>
                <a:lnTo>
                  <a:pt x="37" y="19"/>
                </a:lnTo>
                <a:close/>
                <a:moveTo>
                  <a:pt x="21" y="32"/>
                </a:moveTo>
                <a:cubicBezTo>
                  <a:pt x="22" y="34"/>
                  <a:pt x="25" y="33"/>
                  <a:pt x="27" y="32"/>
                </a:cubicBezTo>
                <a:cubicBezTo>
                  <a:pt x="27" y="32"/>
                  <a:pt x="27" y="32"/>
                  <a:pt x="27" y="32"/>
                </a:cubicBezTo>
                <a:cubicBezTo>
                  <a:pt x="29" y="30"/>
                  <a:pt x="28" y="27"/>
                  <a:pt x="27" y="25"/>
                </a:cubicBezTo>
                <a:cubicBezTo>
                  <a:pt x="20" y="20"/>
                  <a:pt x="20" y="20"/>
                  <a:pt x="20" y="20"/>
                </a:cubicBezTo>
                <a:cubicBezTo>
                  <a:pt x="18" y="18"/>
                  <a:pt x="16" y="18"/>
                  <a:pt x="14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2" y="22"/>
                  <a:pt x="12" y="25"/>
                  <a:pt x="14" y="26"/>
                </a:cubicBezTo>
                <a:lnTo>
                  <a:pt x="21" y="32"/>
                </a:lnTo>
                <a:close/>
                <a:moveTo>
                  <a:pt x="13" y="50"/>
                </a:moveTo>
                <a:cubicBezTo>
                  <a:pt x="15" y="50"/>
                  <a:pt x="18" y="49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4"/>
                  <a:pt x="17" y="42"/>
                  <a:pt x="14" y="41"/>
                </a:cubicBezTo>
                <a:cubicBezTo>
                  <a:pt x="6" y="40"/>
                  <a:pt x="6" y="40"/>
                  <a:pt x="6" y="40"/>
                </a:cubicBezTo>
                <a:cubicBezTo>
                  <a:pt x="4" y="39"/>
                  <a:pt x="1" y="41"/>
                  <a:pt x="1" y="43"/>
                </a:cubicBezTo>
                <a:cubicBezTo>
                  <a:pt x="1" y="43"/>
                  <a:pt x="1" y="43"/>
                  <a:pt x="1" y="43"/>
                </a:cubicBezTo>
                <a:cubicBezTo>
                  <a:pt x="0" y="46"/>
                  <a:pt x="2" y="48"/>
                  <a:pt x="5" y="49"/>
                </a:cubicBezTo>
                <a:lnTo>
                  <a:pt x="13" y="50"/>
                </a:lnTo>
                <a:close/>
                <a:moveTo>
                  <a:pt x="15" y="71"/>
                </a:moveTo>
                <a:cubicBezTo>
                  <a:pt x="17" y="71"/>
                  <a:pt x="19" y="68"/>
                  <a:pt x="18" y="66"/>
                </a:cubicBezTo>
                <a:cubicBezTo>
                  <a:pt x="18" y="66"/>
                  <a:pt x="18" y="66"/>
                  <a:pt x="18" y="66"/>
                </a:cubicBezTo>
                <a:cubicBezTo>
                  <a:pt x="18" y="63"/>
                  <a:pt x="15" y="62"/>
                  <a:pt x="13" y="62"/>
                </a:cubicBezTo>
                <a:cubicBezTo>
                  <a:pt x="5" y="64"/>
                  <a:pt x="5" y="64"/>
                  <a:pt x="5" y="64"/>
                </a:cubicBezTo>
                <a:cubicBezTo>
                  <a:pt x="2" y="64"/>
                  <a:pt x="1" y="67"/>
                  <a:pt x="1" y="69"/>
                </a:cubicBezTo>
                <a:cubicBezTo>
                  <a:pt x="1" y="69"/>
                  <a:pt x="1" y="69"/>
                  <a:pt x="1" y="69"/>
                </a:cubicBezTo>
                <a:cubicBezTo>
                  <a:pt x="2" y="72"/>
                  <a:pt x="4" y="73"/>
                  <a:pt x="7" y="73"/>
                </a:cubicBezTo>
                <a:lnTo>
                  <a:pt x="15" y="7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26656" name="Google Shape;328;p19">
            <a:extLst>
              <a:ext uri="{FF2B5EF4-FFF2-40B4-BE49-F238E27FC236}">
                <a16:creationId xmlns:a16="http://schemas.microsoft.com/office/drawing/2014/main" id="{BA5AF9C9-DEAF-45A8-869A-FD3A6DD42B09}"/>
              </a:ext>
            </a:extLst>
          </p:cNvPr>
          <p:cNvSpPr>
            <a:spLocks/>
          </p:cNvSpPr>
          <p:nvPr/>
        </p:nvSpPr>
        <p:spPr bwMode="auto">
          <a:xfrm>
            <a:off x="8575675" y="4178300"/>
            <a:ext cx="635000" cy="420688"/>
          </a:xfrm>
          <a:custGeom>
            <a:avLst/>
            <a:gdLst>
              <a:gd name="T0" fmla="*/ 488462 w 169"/>
              <a:gd name="T1" fmla="*/ 217856 h 112"/>
              <a:gd name="T2" fmla="*/ 229201 w 169"/>
              <a:gd name="T3" fmla="*/ 101416 h 112"/>
              <a:gd name="T4" fmla="*/ 217929 w 169"/>
              <a:gd name="T5" fmla="*/ 71367 h 112"/>
              <a:gd name="T6" fmla="*/ 503491 w 169"/>
              <a:gd name="T7" fmla="*/ 41318 h 112"/>
              <a:gd name="T8" fmla="*/ 526036 w 169"/>
              <a:gd name="T9" fmla="*/ 11268 h 112"/>
              <a:gd name="T10" fmla="*/ 578639 w 169"/>
              <a:gd name="T11" fmla="*/ 184051 h 112"/>
              <a:gd name="T12" fmla="*/ 631243 w 169"/>
              <a:gd name="T13" fmla="*/ 176539 h 112"/>
              <a:gd name="T14" fmla="*/ 556095 w 169"/>
              <a:gd name="T15" fmla="*/ 0 h 112"/>
              <a:gd name="T16" fmla="*/ 15030 w 169"/>
              <a:gd name="T17" fmla="*/ 229125 h 112"/>
              <a:gd name="T18" fmla="*/ 71391 w 169"/>
              <a:gd name="T19" fmla="*/ 41318 h 112"/>
              <a:gd name="T20" fmla="*/ 33817 w 169"/>
              <a:gd name="T21" fmla="*/ 22537 h 112"/>
              <a:gd name="T22" fmla="*/ 0 w 169"/>
              <a:gd name="T23" fmla="*/ 210344 h 112"/>
              <a:gd name="T24" fmla="*/ 217929 w 169"/>
              <a:gd name="T25" fmla="*/ 353077 h 112"/>
              <a:gd name="T26" fmla="*/ 195385 w 169"/>
              <a:gd name="T27" fmla="*/ 383127 h 112"/>
              <a:gd name="T28" fmla="*/ 232959 w 169"/>
              <a:gd name="T29" fmla="*/ 413176 h 112"/>
              <a:gd name="T30" fmla="*/ 255503 w 169"/>
              <a:gd name="T31" fmla="*/ 383127 h 112"/>
              <a:gd name="T32" fmla="*/ 146538 w 169"/>
              <a:gd name="T33" fmla="*/ 383127 h 112"/>
              <a:gd name="T34" fmla="*/ 202899 w 169"/>
              <a:gd name="T35" fmla="*/ 311760 h 112"/>
              <a:gd name="T36" fmla="*/ 154053 w 169"/>
              <a:gd name="T37" fmla="*/ 334297 h 112"/>
              <a:gd name="T38" fmla="*/ 93935 w 169"/>
              <a:gd name="T39" fmla="*/ 311760 h 112"/>
              <a:gd name="T40" fmla="*/ 131509 w 169"/>
              <a:gd name="T41" fmla="*/ 341809 h 112"/>
              <a:gd name="T42" fmla="*/ 161568 w 169"/>
              <a:gd name="T43" fmla="*/ 266686 h 112"/>
              <a:gd name="T44" fmla="*/ 112722 w 169"/>
              <a:gd name="T45" fmla="*/ 289223 h 112"/>
              <a:gd name="T46" fmla="*/ 86420 w 169"/>
              <a:gd name="T47" fmla="*/ 296735 h 112"/>
              <a:gd name="T48" fmla="*/ 82663 w 169"/>
              <a:gd name="T49" fmla="*/ 229125 h 112"/>
              <a:gd name="T50" fmla="*/ 71391 w 169"/>
              <a:gd name="T51" fmla="*/ 244149 h 112"/>
              <a:gd name="T52" fmla="*/ 56361 w 169"/>
              <a:gd name="T53" fmla="*/ 292979 h 112"/>
              <a:gd name="T54" fmla="*/ 480947 w 169"/>
              <a:gd name="T55" fmla="*/ 262930 h 112"/>
              <a:gd name="T56" fmla="*/ 319379 w 169"/>
              <a:gd name="T57" fmla="*/ 97660 h 112"/>
              <a:gd name="T58" fmla="*/ 229201 w 169"/>
              <a:gd name="T59" fmla="*/ 116440 h 112"/>
              <a:gd name="T60" fmla="*/ 206657 w 169"/>
              <a:gd name="T61" fmla="*/ 56342 h 112"/>
              <a:gd name="T62" fmla="*/ 101450 w 169"/>
              <a:gd name="T63" fmla="*/ 202832 h 112"/>
              <a:gd name="T64" fmla="*/ 169083 w 169"/>
              <a:gd name="T65" fmla="*/ 255418 h 112"/>
              <a:gd name="T66" fmla="*/ 229201 w 169"/>
              <a:gd name="T67" fmla="*/ 330541 h 112"/>
              <a:gd name="T68" fmla="*/ 285562 w 169"/>
              <a:gd name="T69" fmla="*/ 386883 h 112"/>
              <a:gd name="T70" fmla="*/ 300592 w 169"/>
              <a:gd name="T71" fmla="*/ 394395 h 112"/>
              <a:gd name="T72" fmla="*/ 319379 w 169"/>
              <a:gd name="T73" fmla="*/ 360590 h 112"/>
              <a:gd name="T74" fmla="*/ 263018 w 169"/>
              <a:gd name="T75" fmla="*/ 300491 h 112"/>
              <a:gd name="T76" fmla="*/ 356953 w 169"/>
              <a:gd name="T77" fmla="*/ 364346 h 112"/>
              <a:gd name="T78" fmla="*/ 371982 w 169"/>
              <a:gd name="T79" fmla="*/ 319272 h 112"/>
              <a:gd name="T80" fmla="*/ 323136 w 169"/>
              <a:gd name="T81" fmla="*/ 281711 h 112"/>
              <a:gd name="T82" fmla="*/ 334408 w 169"/>
              <a:gd name="T83" fmla="*/ 266686 h 112"/>
              <a:gd name="T84" fmla="*/ 435858 w 169"/>
              <a:gd name="T85" fmla="*/ 315516 h 112"/>
              <a:gd name="T86" fmla="*/ 413314 w 169"/>
              <a:gd name="T87" fmla="*/ 262930 h 112"/>
              <a:gd name="T88" fmla="*/ 379497 w 169"/>
              <a:gd name="T89" fmla="*/ 225369 h 112"/>
              <a:gd name="T90" fmla="*/ 480947 w 169"/>
              <a:gd name="T91" fmla="*/ 262930 h 112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169" h="112" extrusionOk="0">
                <a:moveTo>
                  <a:pt x="134" y="11"/>
                </a:moveTo>
                <a:cubicBezTo>
                  <a:pt x="150" y="50"/>
                  <a:pt x="150" y="50"/>
                  <a:pt x="150" y="50"/>
                </a:cubicBezTo>
                <a:cubicBezTo>
                  <a:pt x="130" y="58"/>
                  <a:pt x="130" y="58"/>
                  <a:pt x="130" y="58"/>
                </a:cubicBezTo>
                <a:cubicBezTo>
                  <a:pt x="120" y="49"/>
                  <a:pt x="88" y="22"/>
                  <a:pt x="86" y="22"/>
                </a:cubicBezTo>
                <a:cubicBezTo>
                  <a:pt x="84" y="22"/>
                  <a:pt x="74" y="25"/>
                  <a:pt x="73" y="25"/>
                </a:cubicBezTo>
                <a:cubicBezTo>
                  <a:pt x="73" y="26"/>
                  <a:pt x="67" y="27"/>
                  <a:pt x="61" y="27"/>
                </a:cubicBezTo>
                <a:cubicBezTo>
                  <a:pt x="59" y="27"/>
                  <a:pt x="57" y="27"/>
                  <a:pt x="56" y="26"/>
                </a:cubicBezTo>
                <a:cubicBezTo>
                  <a:pt x="55" y="25"/>
                  <a:pt x="54" y="24"/>
                  <a:pt x="54" y="23"/>
                </a:cubicBezTo>
                <a:cubicBezTo>
                  <a:pt x="54" y="21"/>
                  <a:pt x="56" y="19"/>
                  <a:pt x="58" y="19"/>
                </a:cubicBezTo>
                <a:cubicBezTo>
                  <a:pt x="66" y="14"/>
                  <a:pt x="88" y="6"/>
                  <a:pt x="90" y="5"/>
                </a:cubicBezTo>
                <a:cubicBezTo>
                  <a:pt x="91" y="5"/>
                  <a:pt x="91" y="5"/>
                  <a:pt x="91" y="5"/>
                </a:cubicBezTo>
                <a:cubicBezTo>
                  <a:pt x="96" y="5"/>
                  <a:pt x="130" y="10"/>
                  <a:pt x="134" y="11"/>
                </a:cubicBezTo>
                <a:close/>
                <a:moveTo>
                  <a:pt x="148" y="0"/>
                </a:moveTo>
                <a:cubicBezTo>
                  <a:pt x="148" y="0"/>
                  <a:pt x="147" y="0"/>
                  <a:pt x="147" y="0"/>
                </a:cubicBezTo>
                <a:cubicBezTo>
                  <a:pt x="140" y="3"/>
                  <a:pt x="140" y="3"/>
                  <a:pt x="140" y="3"/>
                </a:cubicBezTo>
                <a:cubicBezTo>
                  <a:pt x="139" y="3"/>
                  <a:pt x="138" y="4"/>
                  <a:pt x="138" y="5"/>
                </a:cubicBezTo>
                <a:cubicBezTo>
                  <a:pt x="137" y="6"/>
                  <a:pt x="137" y="7"/>
                  <a:pt x="138" y="8"/>
                </a:cubicBezTo>
                <a:cubicBezTo>
                  <a:pt x="154" y="49"/>
                  <a:pt x="154" y="49"/>
                  <a:pt x="154" y="49"/>
                </a:cubicBezTo>
                <a:cubicBezTo>
                  <a:pt x="155" y="51"/>
                  <a:pt x="157" y="53"/>
                  <a:pt x="159" y="52"/>
                </a:cubicBezTo>
                <a:cubicBezTo>
                  <a:pt x="166" y="49"/>
                  <a:pt x="166" y="49"/>
                  <a:pt x="166" y="49"/>
                </a:cubicBezTo>
                <a:cubicBezTo>
                  <a:pt x="167" y="49"/>
                  <a:pt x="168" y="48"/>
                  <a:pt x="168" y="47"/>
                </a:cubicBezTo>
                <a:cubicBezTo>
                  <a:pt x="169" y="46"/>
                  <a:pt x="169" y="45"/>
                  <a:pt x="168" y="43"/>
                </a:cubicBezTo>
                <a:cubicBezTo>
                  <a:pt x="152" y="2"/>
                  <a:pt x="152" y="2"/>
                  <a:pt x="152" y="2"/>
                </a:cubicBezTo>
                <a:cubicBezTo>
                  <a:pt x="152" y="1"/>
                  <a:pt x="150" y="0"/>
                  <a:pt x="148" y="0"/>
                </a:cubicBezTo>
                <a:close/>
                <a:moveTo>
                  <a:pt x="0" y="56"/>
                </a:moveTo>
                <a:cubicBezTo>
                  <a:pt x="0" y="57"/>
                  <a:pt x="1" y="58"/>
                  <a:pt x="1" y="59"/>
                </a:cubicBezTo>
                <a:cubicBezTo>
                  <a:pt x="2" y="60"/>
                  <a:pt x="3" y="61"/>
                  <a:pt x="4" y="61"/>
                </a:cubicBezTo>
                <a:cubicBezTo>
                  <a:pt x="11" y="61"/>
                  <a:pt x="11" y="61"/>
                  <a:pt x="11" y="61"/>
                </a:cubicBezTo>
                <a:cubicBezTo>
                  <a:pt x="14" y="61"/>
                  <a:pt x="16" y="59"/>
                  <a:pt x="16" y="57"/>
                </a:cubicBezTo>
                <a:cubicBezTo>
                  <a:pt x="19" y="11"/>
                  <a:pt x="19" y="11"/>
                  <a:pt x="19" y="11"/>
                </a:cubicBezTo>
                <a:cubicBezTo>
                  <a:pt x="20" y="10"/>
                  <a:pt x="19" y="9"/>
                  <a:pt x="18" y="8"/>
                </a:cubicBezTo>
                <a:cubicBezTo>
                  <a:pt x="18" y="7"/>
                  <a:pt x="17" y="6"/>
                  <a:pt x="15" y="6"/>
                </a:cubicBezTo>
                <a:cubicBezTo>
                  <a:pt x="9" y="6"/>
                  <a:pt x="9" y="6"/>
                  <a:pt x="9" y="6"/>
                </a:cubicBezTo>
                <a:cubicBezTo>
                  <a:pt x="8" y="6"/>
                  <a:pt x="8" y="6"/>
                  <a:pt x="8" y="6"/>
                </a:cubicBezTo>
                <a:cubicBezTo>
                  <a:pt x="6" y="6"/>
                  <a:pt x="4" y="8"/>
                  <a:pt x="4" y="10"/>
                </a:cubicBezTo>
                <a:lnTo>
                  <a:pt x="0" y="56"/>
                </a:lnTo>
                <a:close/>
                <a:moveTo>
                  <a:pt x="70" y="97"/>
                </a:moveTo>
                <a:cubicBezTo>
                  <a:pt x="69" y="95"/>
                  <a:pt x="68" y="94"/>
                  <a:pt x="67" y="93"/>
                </a:cubicBezTo>
                <a:cubicBezTo>
                  <a:pt x="64" y="90"/>
                  <a:pt x="61" y="91"/>
                  <a:pt x="58" y="94"/>
                </a:cubicBezTo>
                <a:cubicBezTo>
                  <a:pt x="55" y="98"/>
                  <a:pt x="55" y="98"/>
                  <a:pt x="55" y="98"/>
                </a:cubicBezTo>
                <a:cubicBezTo>
                  <a:pt x="55" y="98"/>
                  <a:pt x="55" y="98"/>
                  <a:pt x="55" y="98"/>
                </a:cubicBezTo>
                <a:cubicBezTo>
                  <a:pt x="52" y="102"/>
                  <a:pt x="52" y="102"/>
                  <a:pt x="52" y="102"/>
                </a:cubicBezTo>
                <a:cubicBezTo>
                  <a:pt x="48" y="106"/>
                  <a:pt x="52" y="110"/>
                  <a:pt x="53" y="111"/>
                </a:cubicBezTo>
                <a:cubicBezTo>
                  <a:pt x="54" y="112"/>
                  <a:pt x="56" y="112"/>
                  <a:pt x="57" y="112"/>
                </a:cubicBezTo>
                <a:cubicBezTo>
                  <a:pt x="59" y="112"/>
                  <a:pt x="60" y="111"/>
                  <a:pt x="62" y="110"/>
                </a:cubicBezTo>
                <a:cubicBezTo>
                  <a:pt x="66" y="104"/>
                  <a:pt x="66" y="104"/>
                  <a:pt x="66" y="104"/>
                </a:cubicBezTo>
                <a:cubicBezTo>
                  <a:pt x="66" y="104"/>
                  <a:pt x="66" y="104"/>
                  <a:pt x="66" y="104"/>
                </a:cubicBezTo>
                <a:cubicBezTo>
                  <a:pt x="68" y="102"/>
                  <a:pt x="68" y="102"/>
                  <a:pt x="68" y="102"/>
                </a:cubicBezTo>
                <a:cubicBezTo>
                  <a:pt x="69" y="100"/>
                  <a:pt x="70" y="99"/>
                  <a:pt x="70" y="97"/>
                </a:cubicBezTo>
                <a:close/>
                <a:moveTo>
                  <a:pt x="37" y="94"/>
                </a:moveTo>
                <a:cubicBezTo>
                  <a:pt x="34" y="97"/>
                  <a:pt x="35" y="100"/>
                  <a:pt x="39" y="102"/>
                </a:cubicBezTo>
                <a:cubicBezTo>
                  <a:pt x="42" y="105"/>
                  <a:pt x="45" y="104"/>
                  <a:pt x="47" y="101"/>
                </a:cubicBezTo>
                <a:cubicBezTo>
                  <a:pt x="55" y="92"/>
                  <a:pt x="55" y="92"/>
                  <a:pt x="55" y="92"/>
                </a:cubicBezTo>
                <a:cubicBezTo>
                  <a:pt x="59" y="87"/>
                  <a:pt x="55" y="84"/>
                  <a:pt x="54" y="83"/>
                </a:cubicBezTo>
                <a:cubicBezTo>
                  <a:pt x="51" y="80"/>
                  <a:pt x="48" y="81"/>
                  <a:pt x="46" y="84"/>
                </a:cubicBezTo>
                <a:cubicBezTo>
                  <a:pt x="41" y="89"/>
                  <a:pt x="41" y="89"/>
                  <a:pt x="41" y="89"/>
                </a:cubicBezTo>
                <a:cubicBezTo>
                  <a:pt x="41" y="89"/>
                  <a:pt x="41" y="89"/>
                  <a:pt x="41" y="89"/>
                </a:cubicBezTo>
                <a:cubicBezTo>
                  <a:pt x="41" y="90"/>
                  <a:pt x="41" y="90"/>
                  <a:pt x="41" y="90"/>
                </a:cubicBezTo>
                <a:lnTo>
                  <a:pt x="37" y="94"/>
                </a:lnTo>
                <a:close/>
                <a:moveTo>
                  <a:pt x="25" y="83"/>
                </a:moveTo>
                <a:cubicBezTo>
                  <a:pt x="24" y="84"/>
                  <a:pt x="23" y="86"/>
                  <a:pt x="24" y="88"/>
                </a:cubicBezTo>
                <a:cubicBezTo>
                  <a:pt x="24" y="89"/>
                  <a:pt x="25" y="91"/>
                  <a:pt x="26" y="92"/>
                </a:cubicBezTo>
                <a:cubicBezTo>
                  <a:pt x="29" y="94"/>
                  <a:pt x="32" y="94"/>
                  <a:pt x="35" y="91"/>
                </a:cubicBezTo>
                <a:cubicBezTo>
                  <a:pt x="44" y="80"/>
                  <a:pt x="44" y="80"/>
                  <a:pt x="44" y="80"/>
                </a:cubicBezTo>
                <a:cubicBezTo>
                  <a:pt x="45" y="79"/>
                  <a:pt x="45" y="77"/>
                  <a:pt x="45" y="75"/>
                </a:cubicBezTo>
                <a:cubicBezTo>
                  <a:pt x="45" y="74"/>
                  <a:pt x="44" y="72"/>
                  <a:pt x="43" y="71"/>
                </a:cubicBezTo>
                <a:cubicBezTo>
                  <a:pt x="40" y="69"/>
                  <a:pt x="37" y="69"/>
                  <a:pt x="34" y="72"/>
                </a:cubicBezTo>
                <a:cubicBezTo>
                  <a:pt x="30" y="77"/>
                  <a:pt x="30" y="77"/>
                  <a:pt x="30" y="77"/>
                </a:cubicBezTo>
                <a:cubicBezTo>
                  <a:pt x="30" y="77"/>
                  <a:pt x="30" y="77"/>
                  <a:pt x="30" y="77"/>
                </a:cubicBezTo>
                <a:cubicBezTo>
                  <a:pt x="29" y="78"/>
                  <a:pt x="29" y="78"/>
                  <a:pt x="29" y="78"/>
                </a:cubicBezTo>
                <a:lnTo>
                  <a:pt x="25" y="83"/>
                </a:lnTo>
                <a:close/>
                <a:moveTo>
                  <a:pt x="23" y="79"/>
                </a:moveTo>
                <a:cubicBezTo>
                  <a:pt x="32" y="69"/>
                  <a:pt x="32" y="69"/>
                  <a:pt x="32" y="69"/>
                </a:cubicBezTo>
                <a:cubicBezTo>
                  <a:pt x="36" y="64"/>
                  <a:pt x="32" y="60"/>
                  <a:pt x="31" y="59"/>
                </a:cubicBezTo>
                <a:cubicBezTo>
                  <a:pt x="28" y="57"/>
                  <a:pt x="25" y="57"/>
                  <a:pt x="22" y="61"/>
                </a:cubicBezTo>
                <a:cubicBezTo>
                  <a:pt x="20" y="64"/>
                  <a:pt x="20" y="64"/>
                  <a:pt x="20" y="64"/>
                </a:cubicBezTo>
                <a:cubicBezTo>
                  <a:pt x="20" y="64"/>
                  <a:pt x="20" y="64"/>
                  <a:pt x="20" y="64"/>
                </a:cubicBezTo>
                <a:cubicBezTo>
                  <a:pt x="19" y="65"/>
                  <a:pt x="19" y="65"/>
                  <a:pt x="19" y="65"/>
                </a:cubicBezTo>
                <a:cubicBezTo>
                  <a:pt x="15" y="70"/>
                  <a:pt x="15" y="70"/>
                  <a:pt x="15" y="70"/>
                </a:cubicBezTo>
                <a:cubicBezTo>
                  <a:pt x="14" y="71"/>
                  <a:pt x="13" y="73"/>
                  <a:pt x="13" y="74"/>
                </a:cubicBezTo>
                <a:cubicBezTo>
                  <a:pt x="13" y="76"/>
                  <a:pt x="14" y="77"/>
                  <a:pt x="15" y="78"/>
                </a:cubicBezTo>
                <a:cubicBezTo>
                  <a:pt x="17" y="79"/>
                  <a:pt x="18" y="80"/>
                  <a:pt x="20" y="80"/>
                </a:cubicBezTo>
                <a:cubicBezTo>
                  <a:pt x="21" y="80"/>
                  <a:pt x="22" y="80"/>
                  <a:pt x="23" y="79"/>
                </a:cubicBezTo>
                <a:close/>
                <a:moveTo>
                  <a:pt x="128" y="70"/>
                </a:moveTo>
                <a:cubicBezTo>
                  <a:pt x="130" y="68"/>
                  <a:pt x="131" y="64"/>
                  <a:pt x="127" y="61"/>
                </a:cubicBezTo>
                <a:cubicBezTo>
                  <a:pt x="124" y="58"/>
                  <a:pt x="124" y="58"/>
                  <a:pt x="124" y="58"/>
                </a:cubicBezTo>
                <a:cubicBezTo>
                  <a:pt x="108" y="44"/>
                  <a:pt x="89" y="28"/>
                  <a:pt x="85" y="26"/>
                </a:cubicBezTo>
                <a:cubicBezTo>
                  <a:pt x="83" y="26"/>
                  <a:pt x="78" y="28"/>
                  <a:pt x="74" y="29"/>
                </a:cubicBezTo>
                <a:cubicBezTo>
                  <a:pt x="74" y="29"/>
                  <a:pt x="74" y="29"/>
                  <a:pt x="74" y="29"/>
                </a:cubicBezTo>
                <a:cubicBezTo>
                  <a:pt x="74" y="29"/>
                  <a:pt x="67" y="31"/>
                  <a:pt x="61" y="31"/>
                </a:cubicBezTo>
                <a:cubicBezTo>
                  <a:pt x="58" y="31"/>
                  <a:pt x="56" y="31"/>
                  <a:pt x="54" y="30"/>
                </a:cubicBezTo>
                <a:cubicBezTo>
                  <a:pt x="50" y="27"/>
                  <a:pt x="50" y="25"/>
                  <a:pt x="50" y="23"/>
                </a:cubicBezTo>
                <a:cubicBezTo>
                  <a:pt x="50" y="19"/>
                  <a:pt x="53" y="16"/>
                  <a:pt x="55" y="15"/>
                </a:cubicBezTo>
                <a:cubicBezTo>
                  <a:pt x="23" y="11"/>
                  <a:pt x="23" y="11"/>
                  <a:pt x="23" y="11"/>
                </a:cubicBezTo>
                <a:cubicBezTo>
                  <a:pt x="20" y="57"/>
                  <a:pt x="20" y="57"/>
                  <a:pt x="20" y="57"/>
                </a:cubicBezTo>
                <a:cubicBezTo>
                  <a:pt x="23" y="55"/>
                  <a:pt x="25" y="54"/>
                  <a:pt x="27" y="54"/>
                </a:cubicBezTo>
                <a:cubicBezTo>
                  <a:pt x="29" y="54"/>
                  <a:pt x="31" y="55"/>
                  <a:pt x="33" y="56"/>
                </a:cubicBezTo>
                <a:cubicBezTo>
                  <a:pt x="36" y="59"/>
                  <a:pt x="38" y="62"/>
                  <a:pt x="37" y="66"/>
                </a:cubicBezTo>
                <a:cubicBezTo>
                  <a:pt x="40" y="65"/>
                  <a:pt x="43" y="66"/>
                  <a:pt x="45" y="68"/>
                </a:cubicBezTo>
                <a:cubicBezTo>
                  <a:pt x="48" y="71"/>
                  <a:pt x="50" y="74"/>
                  <a:pt x="49" y="77"/>
                </a:cubicBezTo>
                <a:cubicBezTo>
                  <a:pt x="52" y="77"/>
                  <a:pt x="54" y="78"/>
                  <a:pt x="57" y="80"/>
                </a:cubicBezTo>
                <a:cubicBezTo>
                  <a:pt x="59" y="82"/>
                  <a:pt x="61" y="85"/>
                  <a:pt x="61" y="88"/>
                </a:cubicBezTo>
                <a:cubicBezTo>
                  <a:pt x="64" y="87"/>
                  <a:pt x="67" y="88"/>
                  <a:pt x="69" y="90"/>
                </a:cubicBezTo>
                <a:cubicBezTo>
                  <a:pt x="73" y="93"/>
                  <a:pt x="74" y="97"/>
                  <a:pt x="73" y="101"/>
                </a:cubicBezTo>
                <a:cubicBezTo>
                  <a:pt x="76" y="103"/>
                  <a:pt x="76" y="103"/>
                  <a:pt x="76" y="103"/>
                </a:cubicBezTo>
                <a:cubicBezTo>
                  <a:pt x="76" y="103"/>
                  <a:pt x="76" y="104"/>
                  <a:pt x="76" y="104"/>
                </a:cubicBezTo>
                <a:cubicBezTo>
                  <a:pt x="76" y="104"/>
                  <a:pt x="76" y="104"/>
                  <a:pt x="76" y="104"/>
                </a:cubicBezTo>
                <a:cubicBezTo>
                  <a:pt x="78" y="105"/>
                  <a:pt x="79" y="105"/>
                  <a:pt x="80" y="105"/>
                </a:cubicBezTo>
                <a:cubicBezTo>
                  <a:pt x="82" y="105"/>
                  <a:pt x="83" y="104"/>
                  <a:pt x="84" y="103"/>
                </a:cubicBezTo>
                <a:cubicBezTo>
                  <a:pt x="86" y="100"/>
                  <a:pt x="87" y="98"/>
                  <a:pt x="85" y="96"/>
                </a:cubicBezTo>
                <a:cubicBezTo>
                  <a:pt x="85" y="96"/>
                  <a:pt x="85" y="96"/>
                  <a:pt x="85" y="96"/>
                </a:cubicBezTo>
                <a:cubicBezTo>
                  <a:pt x="70" y="84"/>
                  <a:pt x="70" y="84"/>
                  <a:pt x="70" y="84"/>
                </a:cubicBezTo>
                <a:cubicBezTo>
                  <a:pt x="70" y="83"/>
                  <a:pt x="70" y="83"/>
                  <a:pt x="70" y="82"/>
                </a:cubicBezTo>
                <a:cubicBezTo>
                  <a:pt x="70" y="81"/>
                  <a:pt x="70" y="81"/>
                  <a:pt x="70" y="80"/>
                </a:cubicBezTo>
                <a:cubicBezTo>
                  <a:pt x="71" y="79"/>
                  <a:pt x="72" y="79"/>
                  <a:pt x="73" y="80"/>
                </a:cubicBezTo>
                <a:cubicBezTo>
                  <a:pt x="92" y="96"/>
                  <a:pt x="92" y="96"/>
                  <a:pt x="92" y="96"/>
                </a:cubicBezTo>
                <a:cubicBezTo>
                  <a:pt x="93" y="96"/>
                  <a:pt x="94" y="97"/>
                  <a:pt x="95" y="97"/>
                </a:cubicBezTo>
                <a:cubicBezTo>
                  <a:pt x="97" y="97"/>
                  <a:pt x="99" y="96"/>
                  <a:pt x="100" y="94"/>
                </a:cubicBezTo>
                <a:cubicBezTo>
                  <a:pt x="101" y="93"/>
                  <a:pt x="102" y="91"/>
                  <a:pt x="102" y="90"/>
                </a:cubicBezTo>
                <a:cubicBezTo>
                  <a:pt x="102" y="88"/>
                  <a:pt x="101" y="86"/>
                  <a:pt x="99" y="85"/>
                </a:cubicBezTo>
                <a:cubicBezTo>
                  <a:pt x="97" y="83"/>
                  <a:pt x="97" y="83"/>
                  <a:pt x="97" y="83"/>
                </a:cubicBezTo>
                <a:cubicBezTo>
                  <a:pt x="97" y="83"/>
                  <a:pt x="97" y="83"/>
                  <a:pt x="97" y="83"/>
                </a:cubicBezTo>
                <a:cubicBezTo>
                  <a:pt x="86" y="75"/>
                  <a:pt x="86" y="75"/>
                  <a:pt x="86" y="75"/>
                </a:cubicBezTo>
                <a:cubicBezTo>
                  <a:pt x="86" y="74"/>
                  <a:pt x="86" y="74"/>
                  <a:pt x="86" y="73"/>
                </a:cubicBezTo>
                <a:cubicBezTo>
                  <a:pt x="86" y="73"/>
                  <a:pt x="86" y="72"/>
                  <a:pt x="86" y="72"/>
                </a:cubicBezTo>
                <a:cubicBezTo>
                  <a:pt x="87" y="71"/>
                  <a:pt x="88" y="71"/>
                  <a:pt x="89" y="71"/>
                </a:cubicBezTo>
                <a:cubicBezTo>
                  <a:pt x="106" y="85"/>
                  <a:pt x="106" y="85"/>
                  <a:pt x="106" y="85"/>
                </a:cubicBezTo>
                <a:cubicBezTo>
                  <a:pt x="108" y="86"/>
                  <a:pt x="109" y="87"/>
                  <a:pt x="110" y="87"/>
                </a:cubicBezTo>
                <a:cubicBezTo>
                  <a:pt x="112" y="87"/>
                  <a:pt x="114" y="86"/>
                  <a:pt x="116" y="84"/>
                </a:cubicBezTo>
                <a:cubicBezTo>
                  <a:pt x="117" y="82"/>
                  <a:pt x="118" y="81"/>
                  <a:pt x="118" y="79"/>
                </a:cubicBezTo>
                <a:cubicBezTo>
                  <a:pt x="118" y="77"/>
                  <a:pt x="117" y="76"/>
                  <a:pt x="115" y="75"/>
                </a:cubicBezTo>
                <a:cubicBezTo>
                  <a:pt x="110" y="70"/>
                  <a:pt x="110" y="70"/>
                  <a:pt x="110" y="70"/>
                </a:cubicBezTo>
                <a:cubicBezTo>
                  <a:pt x="110" y="70"/>
                  <a:pt x="110" y="70"/>
                  <a:pt x="110" y="70"/>
                </a:cubicBezTo>
                <a:cubicBezTo>
                  <a:pt x="101" y="63"/>
                  <a:pt x="101" y="63"/>
                  <a:pt x="101" y="63"/>
                </a:cubicBezTo>
                <a:cubicBezTo>
                  <a:pt x="100" y="62"/>
                  <a:pt x="100" y="61"/>
                  <a:pt x="101" y="60"/>
                </a:cubicBezTo>
                <a:cubicBezTo>
                  <a:pt x="102" y="59"/>
                  <a:pt x="103" y="59"/>
                  <a:pt x="104" y="60"/>
                </a:cubicBezTo>
                <a:cubicBezTo>
                  <a:pt x="118" y="71"/>
                  <a:pt x="118" y="71"/>
                  <a:pt x="118" y="71"/>
                </a:cubicBezTo>
                <a:cubicBezTo>
                  <a:pt x="122" y="74"/>
                  <a:pt x="125" y="73"/>
                  <a:pt x="128" y="7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26657" name="Google Shape;329;p19">
            <a:extLst>
              <a:ext uri="{FF2B5EF4-FFF2-40B4-BE49-F238E27FC236}">
                <a16:creationId xmlns:a16="http://schemas.microsoft.com/office/drawing/2014/main" id="{69E47F04-226F-4272-BD51-B34D9CD3A54E}"/>
              </a:ext>
            </a:extLst>
          </p:cNvPr>
          <p:cNvSpPr>
            <a:spLocks/>
          </p:cNvSpPr>
          <p:nvPr/>
        </p:nvSpPr>
        <p:spPr bwMode="auto">
          <a:xfrm>
            <a:off x="5713413" y="2536825"/>
            <a:ext cx="739775" cy="387350"/>
          </a:xfrm>
          <a:custGeom>
            <a:avLst/>
            <a:gdLst>
              <a:gd name="T0" fmla="*/ 536994 w 197"/>
              <a:gd name="T1" fmla="*/ 364786 h 103"/>
              <a:gd name="T2" fmla="*/ 503197 w 197"/>
              <a:gd name="T3" fmla="*/ 376068 h 103"/>
              <a:gd name="T4" fmla="*/ 379276 w 197"/>
              <a:gd name="T5" fmla="*/ 387350 h 103"/>
              <a:gd name="T6" fmla="*/ 259109 w 197"/>
              <a:gd name="T7" fmla="*/ 376068 h 103"/>
              <a:gd name="T8" fmla="*/ 225312 w 197"/>
              <a:gd name="T9" fmla="*/ 364786 h 103"/>
              <a:gd name="T10" fmla="*/ 210291 w 197"/>
              <a:gd name="T11" fmla="*/ 304615 h 103"/>
              <a:gd name="T12" fmla="*/ 277885 w 197"/>
              <a:gd name="T13" fmla="*/ 259487 h 103"/>
              <a:gd name="T14" fmla="*/ 315437 w 197"/>
              <a:gd name="T15" fmla="*/ 244444 h 103"/>
              <a:gd name="T16" fmla="*/ 326703 w 197"/>
              <a:gd name="T17" fmla="*/ 199316 h 103"/>
              <a:gd name="T18" fmla="*/ 281640 w 197"/>
              <a:gd name="T19" fmla="*/ 82735 h 103"/>
              <a:gd name="T20" fmla="*/ 352989 w 197"/>
              <a:gd name="T21" fmla="*/ 3761 h 103"/>
              <a:gd name="T22" fmla="*/ 379276 w 197"/>
              <a:gd name="T23" fmla="*/ 0 h 103"/>
              <a:gd name="T24" fmla="*/ 405562 w 197"/>
              <a:gd name="T25" fmla="*/ 3761 h 103"/>
              <a:gd name="T26" fmla="*/ 476911 w 197"/>
              <a:gd name="T27" fmla="*/ 82735 h 103"/>
              <a:gd name="T28" fmla="*/ 435604 w 197"/>
              <a:gd name="T29" fmla="*/ 199316 h 103"/>
              <a:gd name="T30" fmla="*/ 446869 w 197"/>
              <a:gd name="T31" fmla="*/ 244444 h 103"/>
              <a:gd name="T32" fmla="*/ 480666 w 197"/>
              <a:gd name="T33" fmla="*/ 259487 h 103"/>
              <a:gd name="T34" fmla="*/ 548260 w 197"/>
              <a:gd name="T35" fmla="*/ 304615 h 103"/>
              <a:gd name="T36" fmla="*/ 536994 w 197"/>
              <a:gd name="T37" fmla="*/ 364786 h 103"/>
              <a:gd name="T38" fmla="*/ 728509 w 197"/>
              <a:gd name="T39" fmla="*/ 327179 h 103"/>
              <a:gd name="T40" fmla="*/ 679692 w 197"/>
              <a:gd name="T41" fmla="*/ 297094 h 103"/>
              <a:gd name="T42" fmla="*/ 657161 w 197"/>
              <a:gd name="T43" fmla="*/ 289572 h 103"/>
              <a:gd name="T44" fmla="*/ 649650 w 197"/>
              <a:gd name="T45" fmla="*/ 255726 h 103"/>
              <a:gd name="T46" fmla="*/ 679692 w 197"/>
              <a:gd name="T47" fmla="*/ 176752 h 103"/>
              <a:gd name="T48" fmla="*/ 630874 w 197"/>
              <a:gd name="T49" fmla="*/ 120342 h 103"/>
              <a:gd name="T50" fmla="*/ 612098 w 197"/>
              <a:gd name="T51" fmla="*/ 116581 h 103"/>
              <a:gd name="T52" fmla="*/ 593322 w 197"/>
              <a:gd name="T53" fmla="*/ 120342 h 103"/>
              <a:gd name="T54" fmla="*/ 544504 w 197"/>
              <a:gd name="T55" fmla="*/ 176752 h 103"/>
              <a:gd name="T56" fmla="*/ 574546 w 197"/>
              <a:gd name="T57" fmla="*/ 255726 h 103"/>
              <a:gd name="T58" fmla="*/ 567036 w 197"/>
              <a:gd name="T59" fmla="*/ 289572 h 103"/>
              <a:gd name="T60" fmla="*/ 563280 w 197"/>
              <a:gd name="T61" fmla="*/ 289572 h 103"/>
              <a:gd name="T62" fmla="*/ 570791 w 197"/>
              <a:gd name="T63" fmla="*/ 293333 h 103"/>
              <a:gd name="T64" fmla="*/ 582056 w 197"/>
              <a:gd name="T65" fmla="*/ 338461 h 103"/>
              <a:gd name="T66" fmla="*/ 552015 w 197"/>
              <a:gd name="T67" fmla="*/ 376068 h 103"/>
              <a:gd name="T68" fmla="*/ 540749 w 197"/>
              <a:gd name="T69" fmla="*/ 379829 h 103"/>
              <a:gd name="T70" fmla="*/ 612098 w 197"/>
              <a:gd name="T71" fmla="*/ 387350 h 103"/>
              <a:gd name="T72" fmla="*/ 694713 w 197"/>
              <a:gd name="T73" fmla="*/ 376068 h 103"/>
              <a:gd name="T74" fmla="*/ 720999 w 197"/>
              <a:gd name="T75" fmla="*/ 368547 h 103"/>
              <a:gd name="T76" fmla="*/ 728509 w 197"/>
              <a:gd name="T77" fmla="*/ 327179 h 103"/>
              <a:gd name="T78" fmla="*/ 176495 w 197"/>
              <a:gd name="T79" fmla="*/ 338461 h 103"/>
              <a:gd name="T80" fmla="*/ 191515 w 197"/>
              <a:gd name="T81" fmla="*/ 293333 h 103"/>
              <a:gd name="T82" fmla="*/ 206536 w 197"/>
              <a:gd name="T83" fmla="*/ 282051 h 103"/>
              <a:gd name="T84" fmla="*/ 195271 w 197"/>
              <a:gd name="T85" fmla="*/ 278290 h 103"/>
              <a:gd name="T86" fmla="*/ 187760 w 197"/>
              <a:gd name="T87" fmla="*/ 240683 h 103"/>
              <a:gd name="T88" fmla="*/ 221557 w 197"/>
              <a:gd name="T89" fmla="*/ 154188 h 103"/>
              <a:gd name="T90" fmla="*/ 165229 w 197"/>
              <a:gd name="T91" fmla="*/ 90256 h 103"/>
              <a:gd name="T92" fmla="*/ 146453 w 197"/>
              <a:gd name="T93" fmla="*/ 86496 h 103"/>
              <a:gd name="T94" fmla="*/ 123922 w 197"/>
              <a:gd name="T95" fmla="*/ 90256 h 103"/>
              <a:gd name="T96" fmla="*/ 71349 w 197"/>
              <a:gd name="T97" fmla="*/ 154188 h 103"/>
              <a:gd name="T98" fmla="*/ 101390 w 197"/>
              <a:gd name="T99" fmla="*/ 240683 h 103"/>
              <a:gd name="T100" fmla="*/ 93880 w 197"/>
              <a:gd name="T101" fmla="*/ 278290 h 103"/>
              <a:gd name="T102" fmla="*/ 67594 w 197"/>
              <a:gd name="T103" fmla="*/ 289572 h 103"/>
              <a:gd name="T104" fmla="*/ 15021 w 197"/>
              <a:gd name="T105" fmla="*/ 323418 h 103"/>
              <a:gd name="T106" fmla="*/ 26286 w 197"/>
              <a:gd name="T107" fmla="*/ 368547 h 103"/>
              <a:gd name="T108" fmla="*/ 52573 w 197"/>
              <a:gd name="T109" fmla="*/ 376068 h 103"/>
              <a:gd name="T110" fmla="*/ 146453 w 197"/>
              <a:gd name="T111" fmla="*/ 387350 h 103"/>
              <a:gd name="T112" fmla="*/ 221557 w 197"/>
              <a:gd name="T113" fmla="*/ 379829 h 103"/>
              <a:gd name="T114" fmla="*/ 206536 w 197"/>
              <a:gd name="T115" fmla="*/ 376068 h 103"/>
              <a:gd name="T116" fmla="*/ 176495 w 197"/>
              <a:gd name="T117" fmla="*/ 338461 h 103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97" h="103" extrusionOk="0">
                <a:moveTo>
                  <a:pt x="143" y="97"/>
                </a:moveTo>
                <a:cubicBezTo>
                  <a:pt x="140" y="98"/>
                  <a:pt x="137" y="99"/>
                  <a:pt x="134" y="100"/>
                </a:cubicBezTo>
                <a:cubicBezTo>
                  <a:pt x="124" y="102"/>
                  <a:pt x="114" y="102"/>
                  <a:pt x="101" y="103"/>
                </a:cubicBezTo>
                <a:cubicBezTo>
                  <a:pt x="89" y="102"/>
                  <a:pt x="79" y="102"/>
                  <a:pt x="69" y="100"/>
                </a:cubicBezTo>
                <a:cubicBezTo>
                  <a:pt x="66" y="99"/>
                  <a:pt x="63" y="98"/>
                  <a:pt x="60" y="97"/>
                </a:cubicBezTo>
                <a:cubicBezTo>
                  <a:pt x="51" y="93"/>
                  <a:pt x="51" y="86"/>
                  <a:pt x="56" y="81"/>
                </a:cubicBezTo>
                <a:cubicBezTo>
                  <a:pt x="61" y="76"/>
                  <a:pt x="68" y="72"/>
                  <a:pt x="74" y="69"/>
                </a:cubicBezTo>
                <a:cubicBezTo>
                  <a:pt x="77" y="67"/>
                  <a:pt x="81" y="66"/>
                  <a:pt x="84" y="65"/>
                </a:cubicBezTo>
                <a:cubicBezTo>
                  <a:pt x="89" y="63"/>
                  <a:pt x="91" y="57"/>
                  <a:pt x="87" y="53"/>
                </a:cubicBezTo>
                <a:cubicBezTo>
                  <a:pt x="78" y="44"/>
                  <a:pt x="75" y="34"/>
                  <a:pt x="75" y="22"/>
                </a:cubicBezTo>
                <a:cubicBezTo>
                  <a:pt x="76" y="10"/>
                  <a:pt x="83" y="4"/>
                  <a:pt x="94" y="1"/>
                </a:cubicBezTo>
                <a:cubicBezTo>
                  <a:pt x="97" y="0"/>
                  <a:pt x="99" y="0"/>
                  <a:pt x="101" y="0"/>
                </a:cubicBezTo>
                <a:cubicBezTo>
                  <a:pt x="104" y="0"/>
                  <a:pt x="106" y="0"/>
                  <a:pt x="108" y="1"/>
                </a:cubicBezTo>
                <a:cubicBezTo>
                  <a:pt x="120" y="4"/>
                  <a:pt x="127" y="10"/>
                  <a:pt x="127" y="22"/>
                </a:cubicBezTo>
                <a:cubicBezTo>
                  <a:pt x="128" y="34"/>
                  <a:pt x="124" y="44"/>
                  <a:pt x="116" y="53"/>
                </a:cubicBezTo>
                <a:cubicBezTo>
                  <a:pt x="112" y="57"/>
                  <a:pt x="113" y="63"/>
                  <a:pt x="119" y="65"/>
                </a:cubicBezTo>
                <a:cubicBezTo>
                  <a:pt x="122" y="66"/>
                  <a:pt x="125" y="67"/>
                  <a:pt x="128" y="69"/>
                </a:cubicBezTo>
                <a:cubicBezTo>
                  <a:pt x="135" y="72"/>
                  <a:pt x="141" y="76"/>
                  <a:pt x="146" y="81"/>
                </a:cubicBezTo>
                <a:cubicBezTo>
                  <a:pt x="150" y="84"/>
                  <a:pt x="151" y="93"/>
                  <a:pt x="143" y="97"/>
                </a:cubicBezTo>
                <a:close/>
                <a:moveTo>
                  <a:pt x="194" y="87"/>
                </a:moveTo>
                <a:cubicBezTo>
                  <a:pt x="191" y="84"/>
                  <a:pt x="186" y="81"/>
                  <a:pt x="181" y="79"/>
                </a:cubicBezTo>
                <a:cubicBezTo>
                  <a:pt x="179" y="78"/>
                  <a:pt x="177" y="77"/>
                  <a:pt x="175" y="77"/>
                </a:cubicBezTo>
                <a:cubicBezTo>
                  <a:pt x="171" y="75"/>
                  <a:pt x="170" y="71"/>
                  <a:pt x="173" y="68"/>
                </a:cubicBezTo>
                <a:cubicBezTo>
                  <a:pt x="179" y="62"/>
                  <a:pt x="181" y="55"/>
                  <a:pt x="181" y="47"/>
                </a:cubicBezTo>
                <a:cubicBezTo>
                  <a:pt x="181" y="38"/>
                  <a:pt x="176" y="34"/>
                  <a:pt x="168" y="32"/>
                </a:cubicBezTo>
                <a:cubicBezTo>
                  <a:pt x="166" y="31"/>
                  <a:pt x="164" y="31"/>
                  <a:pt x="163" y="31"/>
                </a:cubicBezTo>
                <a:cubicBezTo>
                  <a:pt x="161" y="31"/>
                  <a:pt x="160" y="31"/>
                  <a:pt x="158" y="32"/>
                </a:cubicBezTo>
                <a:cubicBezTo>
                  <a:pt x="150" y="34"/>
                  <a:pt x="145" y="38"/>
                  <a:pt x="145" y="47"/>
                </a:cubicBezTo>
                <a:cubicBezTo>
                  <a:pt x="144" y="55"/>
                  <a:pt x="147" y="62"/>
                  <a:pt x="153" y="68"/>
                </a:cubicBezTo>
                <a:cubicBezTo>
                  <a:pt x="156" y="71"/>
                  <a:pt x="154" y="75"/>
                  <a:pt x="151" y="77"/>
                </a:cubicBezTo>
                <a:cubicBezTo>
                  <a:pt x="150" y="77"/>
                  <a:pt x="150" y="77"/>
                  <a:pt x="150" y="77"/>
                </a:cubicBezTo>
                <a:cubicBezTo>
                  <a:pt x="151" y="77"/>
                  <a:pt x="151" y="78"/>
                  <a:pt x="152" y="78"/>
                </a:cubicBezTo>
                <a:cubicBezTo>
                  <a:pt x="155" y="81"/>
                  <a:pt x="156" y="86"/>
                  <a:pt x="155" y="90"/>
                </a:cubicBezTo>
                <a:cubicBezTo>
                  <a:pt x="154" y="94"/>
                  <a:pt x="152" y="98"/>
                  <a:pt x="147" y="100"/>
                </a:cubicBezTo>
                <a:cubicBezTo>
                  <a:pt x="146" y="100"/>
                  <a:pt x="145" y="101"/>
                  <a:pt x="144" y="101"/>
                </a:cubicBezTo>
                <a:cubicBezTo>
                  <a:pt x="149" y="102"/>
                  <a:pt x="155" y="102"/>
                  <a:pt x="163" y="103"/>
                </a:cubicBezTo>
                <a:cubicBezTo>
                  <a:pt x="172" y="102"/>
                  <a:pt x="179" y="102"/>
                  <a:pt x="185" y="100"/>
                </a:cubicBezTo>
                <a:cubicBezTo>
                  <a:pt x="187" y="100"/>
                  <a:pt x="190" y="99"/>
                  <a:pt x="192" y="98"/>
                </a:cubicBezTo>
                <a:cubicBezTo>
                  <a:pt x="197" y="96"/>
                  <a:pt x="196" y="90"/>
                  <a:pt x="194" y="87"/>
                </a:cubicBezTo>
                <a:close/>
                <a:moveTo>
                  <a:pt x="47" y="90"/>
                </a:moveTo>
                <a:cubicBezTo>
                  <a:pt x="46" y="86"/>
                  <a:pt x="47" y="82"/>
                  <a:pt x="51" y="78"/>
                </a:cubicBezTo>
                <a:cubicBezTo>
                  <a:pt x="52" y="77"/>
                  <a:pt x="53" y="76"/>
                  <a:pt x="55" y="75"/>
                </a:cubicBezTo>
                <a:cubicBezTo>
                  <a:pt x="54" y="74"/>
                  <a:pt x="53" y="74"/>
                  <a:pt x="52" y="74"/>
                </a:cubicBezTo>
                <a:cubicBezTo>
                  <a:pt x="48" y="72"/>
                  <a:pt x="46" y="68"/>
                  <a:pt x="50" y="64"/>
                </a:cubicBezTo>
                <a:cubicBezTo>
                  <a:pt x="56" y="58"/>
                  <a:pt x="59" y="50"/>
                  <a:pt x="59" y="41"/>
                </a:cubicBezTo>
                <a:cubicBezTo>
                  <a:pt x="58" y="31"/>
                  <a:pt x="53" y="26"/>
                  <a:pt x="44" y="24"/>
                </a:cubicBezTo>
                <a:cubicBezTo>
                  <a:pt x="42" y="24"/>
                  <a:pt x="40" y="23"/>
                  <a:pt x="39" y="23"/>
                </a:cubicBezTo>
                <a:cubicBezTo>
                  <a:pt x="37" y="23"/>
                  <a:pt x="35" y="24"/>
                  <a:pt x="33" y="24"/>
                </a:cubicBezTo>
                <a:cubicBezTo>
                  <a:pt x="24" y="26"/>
                  <a:pt x="19" y="31"/>
                  <a:pt x="19" y="41"/>
                </a:cubicBezTo>
                <a:cubicBezTo>
                  <a:pt x="18" y="50"/>
                  <a:pt x="21" y="58"/>
                  <a:pt x="27" y="64"/>
                </a:cubicBezTo>
                <a:cubicBezTo>
                  <a:pt x="31" y="68"/>
                  <a:pt x="29" y="72"/>
                  <a:pt x="25" y="74"/>
                </a:cubicBezTo>
                <a:cubicBezTo>
                  <a:pt x="23" y="75"/>
                  <a:pt x="20" y="76"/>
                  <a:pt x="18" y="77"/>
                </a:cubicBezTo>
                <a:cubicBezTo>
                  <a:pt x="13" y="79"/>
                  <a:pt x="8" y="82"/>
                  <a:pt x="4" y="86"/>
                </a:cubicBezTo>
                <a:cubicBezTo>
                  <a:pt x="0" y="90"/>
                  <a:pt x="0" y="95"/>
                  <a:pt x="7" y="98"/>
                </a:cubicBezTo>
                <a:cubicBezTo>
                  <a:pt x="9" y="99"/>
                  <a:pt x="11" y="100"/>
                  <a:pt x="14" y="100"/>
                </a:cubicBezTo>
                <a:cubicBezTo>
                  <a:pt x="21" y="102"/>
                  <a:pt x="29" y="102"/>
                  <a:pt x="39" y="103"/>
                </a:cubicBezTo>
                <a:cubicBezTo>
                  <a:pt x="46" y="102"/>
                  <a:pt x="53" y="102"/>
                  <a:pt x="59" y="101"/>
                </a:cubicBezTo>
                <a:cubicBezTo>
                  <a:pt x="58" y="101"/>
                  <a:pt x="56" y="100"/>
                  <a:pt x="55" y="100"/>
                </a:cubicBezTo>
                <a:cubicBezTo>
                  <a:pt x="50" y="97"/>
                  <a:pt x="47" y="94"/>
                  <a:pt x="47" y="9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26658" name="Google Shape;330;p19">
            <a:extLst>
              <a:ext uri="{FF2B5EF4-FFF2-40B4-BE49-F238E27FC236}">
                <a16:creationId xmlns:a16="http://schemas.microsoft.com/office/drawing/2014/main" id="{6CD78710-154E-4596-908E-51F80006812F}"/>
              </a:ext>
            </a:extLst>
          </p:cNvPr>
          <p:cNvSpPr>
            <a:spLocks/>
          </p:cNvSpPr>
          <p:nvPr/>
        </p:nvSpPr>
        <p:spPr bwMode="auto">
          <a:xfrm>
            <a:off x="7542213" y="3309938"/>
            <a:ext cx="450850" cy="450850"/>
          </a:xfrm>
          <a:custGeom>
            <a:avLst/>
            <a:gdLst>
              <a:gd name="T0" fmla="*/ 210397 w 120"/>
              <a:gd name="T1" fmla="*/ 236696 h 120"/>
              <a:gd name="T2" fmla="*/ 424550 w 120"/>
              <a:gd name="T3" fmla="*/ 236696 h 120"/>
              <a:gd name="T4" fmla="*/ 210397 w 120"/>
              <a:gd name="T5" fmla="*/ 450850 h 120"/>
              <a:gd name="T6" fmla="*/ 0 w 120"/>
              <a:gd name="T7" fmla="*/ 236696 h 120"/>
              <a:gd name="T8" fmla="*/ 210397 w 120"/>
              <a:gd name="T9" fmla="*/ 26300 h 120"/>
              <a:gd name="T10" fmla="*/ 210397 w 120"/>
              <a:gd name="T11" fmla="*/ 236696 h 120"/>
              <a:gd name="T12" fmla="*/ 236696 w 120"/>
              <a:gd name="T13" fmla="*/ 0 h 120"/>
              <a:gd name="T14" fmla="*/ 236696 w 120"/>
              <a:gd name="T15" fmla="*/ 210397 h 120"/>
              <a:gd name="T16" fmla="*/ 450850 w 120"/>
              <a:gd name="T17" fmla="*/ 210397 h 120"/>
              <a:gd name="T18" fmla="*/ 236696 w 120"/>
              <a:gd name="T19" fmla="*/ 0 h 12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20" h="120" extrusionOk="0">
                <a:moveTo>
                  <a:pt x="56" y="63"/>
                </a:moveTo>
                <a:cubicBezTo>
                  <a:pt x="113" y="63"/>
                  <a:pt x="113" y="63"/>
                  <a:pt x="113" y="63"/>
                </a:cubicBezTo>
                <a:cubicBezTo>
                  <a:pt x="113" y="95"/>
                  <a:pt x="88" y="120"/>
                  <a:pt x="56" y="120"/>
                </a:cubicBezTo>
                <a:cubicBezTo>
                  <a:pt x="25" y="120"/>
                  <a:pt x="0" y="95"/>
                  <a:pt x="0" y="63"/>
                </a:cubicBezTo>
                <a:cubicBezTo>
                  <a:pt x="0" y="32"/>
                  <a:pt x="25" y="7"/>
                  <a:pt x="56" y="7"/>
                </a:cubicBezTo>
                <a:lnTo>
                  <a:pt x="56" y="63"/>
                </a:lnTo>
                <a:close/>
                <a:moveTo>
                  <a:pt x="63" y="0"/>
                </a:moveTo>
                <a:cubicBezTo>
                  <a:pt x="63" y="56"/>
                  <a:pt x="63" y="56"/>
                  <a:pt x="63" y="56"/>
                </a:cubicBezTo>
                <a:cubicBezTo>
                  <a:pt x="120" y="56"/>
                  <a:pt x="120" y="56"/>
                  <a:pt x="120" y="56"/>
                </a:cubicBezTo>
                <a:cubicBezTo>
                  <a:pt x="120" y="25"/>
                  <a:pt x="95" y="0"/>
                  <a:pt x="6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26659" name="Google Shape;331;p19">
            <a:extLst>
              <a:ext uri="{FF2B5EF4-FFF2-40B4-BE49-F238E27FC236}">
                <a16:creationId xmlns:a16="http://schemas.microsoft.com/office/drawing/2014/main" id="{59BAEBFB-7A8B-4FD3-B979-65EA50D15A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78613" y="3408363"/>
            <a:ext cx="574675" cy="547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FFFF"/>
              </a:buClr>
              <a:buSzPts val="2600"/>
              <a:buFont typeface="Open Sans" panose="020B0606030504020204" pitchFamily="34" charset="0"/>
              <a:buNone/>
            </a:pPr>
            <a:r>
              <a:rPr lang="en-US" altLang="en-US" sz="2600">
                <a:solidFill>
                  <a:srgbClr val="FFFFFF"/>
                </a:solidFill>
                <a:latin typeface="Open Sans" panose="020B0606030504020204" pitchFamily="34" charset="0"/>
                <a:sym typeface="Open Sans" panose="020B0606030504020204" pitchFamily="34" charset="0"/>
              </a:rPr>
              <a:t>02</a:t>
            </a:r>
            <a:endParaRPr lang="en-US" altLang="en-US"/>
          </a:p>
        </p:txBody>
      </p:sp>
      <p:sp>
        <p:nvSpPr>
          <p:cNvPr id="26660" name="Google Shape;332;p19">
            <a:extLst>
              <a:ext uri="{FF2B5EF4-FFF2-40B4-BE49-F238E27FC236}">
                <a16:creationId xmlns:a16="http://schemas.microsoft.com/office/drawing/2014/main" id="{D86A963D-50EB-404D-9691-97509839CE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11750" y="4795838"/>
            <a:ext cx="574675" cy="547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FFFF"/>
              </a:buClr>
              <a:buSzPts val="2600"/>
              <a:buFont typeface="Open Sans" panose="020B0606030504020204" pitchFamily="34" charset="0"/>
              <a:buNone/>
            </a:pPr>
            <a:r>
              <a:rPr lang="en-US" altLang="en-US" sz="2600">
                <a:solidFill>
                  <a:srgbClr val="FFFFFF"/>
                </a:solidFill>
                <a:latin typeface="Open Sans" panose="020B0606030504020204" pitchFamily="34" charset="0"/>
                <a:sym typeface="Open Sans" panose="020B0606030504020204" pitchFamily="34" charset="0"/>
              </a:rPr>
              <a:t>05</a:t>
            </a:r>
            <a:endParaRPr lang="en-US" altLang="en-US"/>
          </a:p>
        </p:txBody>
      </p:sp>
      <p:sp>
        <p:nvSpPr>
          <p:cNvPr id="26661" name="Google Shape;333;p19">
            <a:extLst>
              <a:ext uri="{FF2B5EF4-FFF2-40B4-BE49-F238E27FC236}">
                <a16:creationId xmlns:a16="http://schemas.microsoft.com/office/drawing/2014/main" id="{22CCB7D7-D661-4EAD-A9D6-D4941137FE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41638" y="5583238"/>
            <a:ext cx="574675" cy="547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FFFF"/>
              </a:buClr>
              <a:buSzPts val="2600"/>
              <a:buFont typeface="Open Sans" panose="020B0606030504020204" pitchFamily="34" charset="0"/>
              <a:buNone/>
            </a:pPr>
            <a:r>
              <a:rPr lang="en-US" altLang="en-US" sz="2600">
                <a:solidFill>
                  <a:srgbClr val="FFFFFF"/>
                </a:solidFill>
                <a:latin typeface="Open Sans" panose="020B0606030504020204" pitchFamily="34" charset="0"/>
                <a:sym typeface="Open Sans" panose="020B0606030504020204" pitchFamily="34" charset="0"/>
              </a:rPr>
              <a:t>06</a:t>
            </a:r>
            <a:endParaRPr lang="en-US" altLang="en-US"/>
          </a:p>
        </p:txBody>
      </p:sp>
      <p:sp>
        <p:nvSpPr>
          <p:cNvPr id="26662" name="Google Shape;334;p19">
            <a:extLst>
              <a:ext uri="{FF2B5EF4-FFF2-40B4-BE49-F238E27FC236}">
                <a16:creationId xmlns:a16="http://schemas.microsoft.com/office/drawing/2014/main" id="{7CEEE433-78F7-4D06-8350-E2DF35F691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59838" y="5602288"/>
            <a:ext cx="574675" cy="547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FFFF"/>
              </a:buClr>
              <a:buSzPts val="2600"/>
              <a:buFont typeface="Open Sans" panose="020B0606030504020204" pitchFamily="34" charset="0"/>
              <a:buNone/>
            </a:pPr>
            <a:r>
              <a:rPr lang="en-US" altLang="en-US" sz="2600">
                <a:solidFill>
                  <a:srgbClr val="FFFFFF"/>
                </a:solidFill>
                <a:latin typeface="Open Sans" panose="020B0606030504020204" pitchFamily="34" charset="0"/>
                <a:sym typeface="Open Sans" panose="020B0606030504020204" pitchFamily="34" charset="0"/>
              </a:rPr>
              <a:t>04</a:t>
            </a:r>
            <a:endParaRPr lang="en-US" altLang="en-US"/>
          </a:p>
        </p:txBody>
      </p:sp>
      <p:sp>
        <p:nvSpPr>
          <p:cNvPr id="26663" name="Google Shape;335;p19">
            <a:extLst>
              <a:ext uri="{FF2B5EF4-FFF2-40B4-BE49-F238E27FC236}">
                <a16:creationId xmlns:a16="http://schemas.microsoft.com/office/drawing/2014/main" id="{ABACC5AB-E898-48D5-B539-DEB7E011BA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72538" y="1920875"/>
            <a:ext cx="574675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FFFF"/>
              </a:buClr>
              <a:buSzPts val="2600"/>
              <a:buFont typeface="Open Sans" panose="020B0606030504020204" pitchFamily="34" charset="0"/>
              <a:buNone/>
            </a:pPr>
            <a:r>
              <a:rPr lang="en-US" altLang="en-US" sz="2600">
                <a:solidFill>
                  <a:srgbClr val="FFFFFF"/>
                </a:solidFill>
                <a:latin typeface="Open Sans" panose="020B0606030504020204" pitchFamily="34" charset="0"/>
                <a:sym typeface="Open Sans" panose="020B0606030504020204" pitchFamily="34" charset="0"/>
              </a:rPr>
              <a:t>03</a:t>
            </a:r>
            <a:endParaRPr lang="en-US" altLang="en-US"/>
          </a:p>
        </p:txBody>
      </p:sp>
      <p:sp>
        <p:nvSpPr>
          <p:cNvPr id="26664" name="Google Shape;336;p19">
            <a:extLst>
              <a:ext uri="{FF2B5EF4-FFF2-40B4-BE49-F238E27FC236}">
                <a16:creationId xmlns:a16="http://schemas.microsoft.com/office/drawing/2014/main" id="{DEB4FE19-2B6F-47AE-8C89-A5CD8F1585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30538" y="1898650"/>
            <a:ext cx="574675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FFFF"/>
              </a:buClr>
              <a:buSzPts val="2600"/>
              <a:buFont typeface="Open Sans" panose="020B0606030504020204" pitchFamily="34" charset="0"/>
              <a:buNone/>
            </a:pPr>
            <a:r>
              <a:rPr lang="en-US" altLang="en-US" sz="2600">
                <a:solidFill>
                  <a:srgbClr val="FFFFFF"/>
                </a:solidFill>
                <a:latin typeface="Open Sans" panose="020B0606030504020204" pitchFamily="34" charset="0"/>
                <a:sym typeface="Open Sans" panose="020B0606030504020204" pitchFamily="34" charset="0"/>
              </a:rPr>
              <a:t>01</a:t>
            </a:r>
            <a:endParaRPr lang="en-US" altLang="en-US"/>
          </a:p>
        </p:txBody>
      </p:sp>
      <p:sp>
        <p:nvSpPr>
          <p:cNvPr id="26665" name="Google Shape;337;p19">
            <a:extLst>
              <a:ext uri="{FF2B5EF4-FFF2-40B4-BE49-F238E27FC236}">
                <a16:creationId xmlns:a16="http://schemas.microsoft.com/office/drawing/2014/main" id="{50856036-31C4-4773-9BD8-D37509A6B2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29100" y="1747838"/>
            <a:ext cx="7778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FFFF"/>
              </a:buClr>
              <a:buSzPts val="2100"/>
              <a:buFont typeface="Open Sans" panose="020B0606030504020204" pitchFamily="34" charset="0"/>
              <a:buNone/>
            </a:pPr>
            <a:r>
              <a:rPr lang="en-US" altLang="en-US" sz="2100">
                <a:solidFill>
                  <a:srgbClr val="FFFFFF"/>
                </a:solidFill>
                <a:latin typeface="Open Sans" panose="020B0606030504020204" pitchFamily="34" charset="0"/>
                <a:sym typeface="Open Sans" panose="020B0606030504020204" pitchFamily="34" charset="0"/>
              </a:rPr>
              <a:t>IDEA</a:t>
            </a:r>
            <a:endParaRPr lang="en-US" altLang="en-US"/>
          </a:p>
        </p:txBody>
      </p:sp>
      <p:sp>
        <p:nvSpPr>
          <p:cNvPr id="26666" name="Google Shape;338;p19">
            <a:extLst>
              <a:ext uri="{FF2B5EF4-FFF2-40B4-BE49-F238E27FC236}">
                <a16:creationId xmlns:a16="http://schemas.microsoft.com/office/drawing/2014/main" id="{3798CD18-E6D4-487A-A5A1-6C9A6296A9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22863" y="3133725"/>
            <a:ext cx="1646237" cy="442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FFFF"/>
              </a:buClr>
              <a:buSzPts val="2000"/>
              <a:buFont typeface="Open Sans" panose="020B0606030504020204" pitchFamily="34" charset="0"/>
              <a:buNone/>
            </a:pPr>
            <a:r>
              <a:rPr lang="en-US" altLang="en-US" sz="2000">
                <a:solidFill>
                  <a:srgbClr val="FFFFFF"/>
                </a:solidFill>
                <a:latin typeface="Open Sans" panose="020B0606030504020204" pitchFamily="34" charset="0"/>
                <a:sym typeface="Open Sans" panose="020B0606030504020204" pitchFamily="34" charset="0"/>
              </a:rPr>
              <a:t>TRABAJO EN EQUIPO</a:t>
            </a:r>
            <a:endParaRPr lang="en-US" altLang="en-US"/>
          </a:p>
        </p:txBody>
      </p:sp>
      <p:sp>
        <p:nvSpPr>
          <p:cNvPr id="26667" name="Google Shape;339;p19">
            <a:extLst>
              <a:ext uri="{FF2B5EF4-FFF2-40B4-BE49-F238E27FC236}">
                <a16:creationId xmlns:a16="http://schemas.microsoft.com/office/drawing/2014/main" id="{9488F12D-D3B4-465A-A996-CFC90D4407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99138" y="5213350"/>
            <a:ext cx="1327150" cy="442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FFFF"/>
              </a:buClr>
              <a:buSzPts val="2000"/>
              <a:buFont typeface="Open Sans" panose="020B0606030504020204" pitchFamily="34" charset="0"/>
              <a:buNone/>
            </a:pPr>
            <a:r>
              <a:rPr lang="en-US" altLang="en-US" sz="2000">
                <a:solidFill>
                  <a:srgbClr val="FFFFFF"/>
                </a:solidFill>
                <a:latin typeface="Open Sans" panose="020B0606030504020204" pitchFamily="34" charset="0"/>
                <a:sym typeface="Open Sans" panose="020B0606030504020204" pitchFamily="34" charset="0"/>
              </a:rPr>
              <a:t>INVERSIÓN</a:t>
            </a:r>
            <a:endParaRPr lang="en-US" altLang="en-US"/>
          </a:p>
        </p:txBody>
      </p:sp>
      <p:sp>
        <p:nvSpPr>
          <p:cNvPr id="26668" name="Google Shape;340;p19">
            <a:extLst>
              <a:ext uri="{FF2B5EF4-FFF2-40B4-BE49-F238E27FC236}">
                <a16:creationId xmlns:a16="http://schemas.microsoft.com/office/drawing/2014/main" id="{22A6BE9F-5729-4641-A292-98688AAC74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73938" y="5932488"/>
            <a:ext cx="1533525" cy="44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FFFF"/>
              </a:buClr>
              <a:buSzPts val="2000"/>
              <a:buFont typeface="Open Sans" panose="020B0606030504020204" pitchFamily="34" charset="0"/>
              <a:buNone/>
            </a:pPr>
            <a:r>
              <a:rPr lang="en-US" altLang="en-US" sz="2000">
                <a:solidFill>
                  <a:srgbClr val="FFFFFF"/>
                </a:solidFill>
                <a:latin typeface="Open Sans" panose="020B0606030504020204" pitchFamily="34" charset="0"/>
                <a:sym typeface="Open Sans" panose="020B0606030504020204" pitchFamily="34" charset="0"/>
              </a:rPr>
              <a:t>CONTRATO</a:t>
            </a:r>
            <a:endParaRPr lang="en-US" altLang="en-US"/>
          </a:p>
        </p:txBody>
      </p:sp>
      <p:sp>
        <p:nvSpPr>
          <p:cNvPr id="26669" name="Google Shape;341;p19">
            <a:extLst>
              <a:ext uri="{FF2B5EF4-FFF2-40B4-BE49-F238E27FC236}">
                <a16:creationId xmlns:a16="http://schemas.microsoft.com/office/drawing/2014/main" id="{65DF7893-699A-4AD5-B64A-887BF9433F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50125" y="1741488"/>
            <a:ext cx="14462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FFFF"/>
              </a:buClr>
              <a:buSzPts val="2100"/>
              <a:buFont typeface="Open Sans" panose="020B0606030504020204" pitchFamily="34" charset="0"/>
              <a:buNone/>
            </a:pPr>
            <a:r>
              <a:rPr lang="es-EC" altLang="en-US" sz="2100">
                <a:solidFill>
                  <a:srgbClr val="FFFFFF"/>
                </a:solidFill>
                <a:latin typeface="Open Sans" panose="020B0606030504020204" pitchFamily="34" charset="0"/>
                <a:sym typeface="Open Sans" panose="020B0606030504020204" pitchFamily="34" charset="0"/>
              </a:rPr>
              <a:t>N</a:t>
            </a:r>
            <a:r>
              <a:rPr lang="en-US" altLang="en-US" sz="2100">
                <a:solidFill>
                  <a:srgbClr val="FFFFFF"/>
                </a:solidFill>
                <a:latin typeface="Open Sans" panose="020B0606030504020204" pitchFamily="34" charset="0"/>
                <a:sym typeface="Open Sans" panose="020B0606030504020204" pitchFamily="34" charset="0"/>
              </a:rPr>
              <a:t>EGOCIO</a:t>
            </a:r>
            <a:endParaRPr lang="en-US" altLang="en-US"/>
          </a:p>
        </p:txBody>
      </p:sp>
      <p:sp>
        <p:nvSpPr>
          <p:cNvPr id="26670" name="Google Shape;342;p19">
            <a:extLst>
              <a:ext uri="{FF2B5EF4-FFF2-40B4-BE49-F238E27FC236}">
                <a16:creationId xmlns:a16="http://schemas.microsoft.com/office/drawing/2014/main" id="{2169B7B1-7016-4DD1-8E13-1830F6EF17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75113" y="5915025"/>
            <a:ext cx="8080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FFFF"/>
              </a:buClr>
              <a:buSzPts val="2100"/>
              <a:buFont typeface="Open Sans" panose="020B0606030504020204" pitchFamily="34" charset="0"/>
              <a:buNone/>
            </a:pPr>
            <a:r>
              <a:rPr lang="es-EC" altLang="en-US" sz="2100">
                <a:solidFill>
                  <a:srgbClr val="FFFFFF"/>
                </a:solidFill>
                <a:latin typeface="Open Sans" panose="020B0606030504020204" pitchFamily="34" charset="0"/>
                <a:sym typeface="Open Sans" panose="020B0606030504020204" pitchFamily="34" charset="0"/>
              </a:rPr>
              <a:t>É</a:t>
            </a:r>
            <a:r>
              <a:rPr lang="en-US" altLang="en-US" sz="2100">
                <a:solidFill>
                  <a:srgbClr val="FFFFFF"/>
                </a:solidFill>
                <a:latin typeface="Open Sans" panose="020B0606030504020204" pitchFamily="34" charset="0"/>
                <a:sym typeface="Open Sans" panose="020B0606030504020204" pitchFamily="34" charset="0"/>
              </a:rPr>
              <a:t>XITO</a:t>
            </a:r>
            <a:endParaRPr lang="en-US" altLang="en-US"/>
          </a:p>
        </p:txBody>
      </p:sp>
      <p:sp>
        <p:nvSpPr>
          <p:cNvPr id="26671" name="Google Shape;343;p19">
            <a:extLst>
              <a:ext uri="{FF2B5EF4-FFF2-40B4-BE49-F238E27FC236}">
                <a16:creationId xmlns:a16="http://schemas.microsoft.com/office/drawing/2014/main" id="{46DC7E5D-3014-4243-8722-AB908258F2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78163" y="2433638"/>
            <a:ext cx="16922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FFFF"/>
              </a:buClr>
              <a:buSzPts val="1200"/>
              <a:buFont typeface="Open Sans" panose="020B0606030504020204" pitchFamily="34" charset="0"/>
              <a:buNone/>
            </a:pPr>
            <a:r>
              <a:rPr lang="en-US" altLang="en-US" sz="1200">
                <a:solidFill>
                  <a:srgbClr val="FFFFFF"/>
                </a:solidFill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amet, consectetur adipiscing elit</a:t>
            </a:r>
            <a:endParaRPr lang="en-US" altLang="en-US"/>
          </a:p>
        </p:txBody>
      </p:sp>
      <p:sp>
        <p:nvSpPr>
          <p:cNvPr id="26672" name="Google Shape;344;p19">
            <a:extLst>
              <a:ext uri="{FF2B5EF4-FFF2-40B4-BE49-F238E27FC236}">
                <a16:creationId xmlns:a16="http://schemas.microsoft.com/office/drawing/2014/main" id="{925CFFF6-D4DD-4C02-A617-749A8DC156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9550" y="1725613"/>
            <a:ext cx="169386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FFFF"/>
              </a:buClr>
              <a:buSzPts val="1200"/>
              <a:buFont typeface="Open Sans" panose="020B0606030504020204" pitchFamily="34" charset="0"/>
              <a:buNone/>
            </a:pPr>
            <a:r>
              <a:rPr lang="en-US" altLang="en-US" sz="1200">
                <a:solidFill>
                  <a:srgbClr val="FFFFFF"/>
                </a:solidFill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amet, consectetur adipiscing elit</a:t>
            </a:r>
            <a:endParaRPr lang="en-US" altLang="en-US"/>
          </a:p>
        </p:txBody>
      </p:sp>
      <p:sp>
        <p:nvSpPr>
          <p:cNvPr id="26673" name="Google Shape;345;p19">
            <a:extLst>
              <a:ext uri="{FF2B5EF4-FFF2-40B4-BE49-F238E27FC236}">
                <a16:creationId xmlns:a16="http://schemas.microsoft.com/office/drawing/2014/main" id="{ED8EF40F-9E3F-46B8-9010-399713170C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26338" y="2441575"/>
            <a:ext cx="1693862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FFFF"/>
              </a:buClr>
              <a:buSzPts val="1200"/>
              <a:buFont typeface="Open Sans" panose="020B0606030504020204" pitchFamily="34" charset="0"/>
              <a:buNone/>
            </a:pPr>
            <a:r>
              <a:rPr lang="en-US" altLang="en-US" sz="1200">
                <a:solidFill>
                  <a:srgbClr val="FFFFFF"/>
                </a:solidFill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amet, consectetur adipiscing elit</a:t>
            </a:r>
            <a:endParaRPr lang="en-US" altLang="en-US"/>
          </a:p>
        </p:txBody>
      </p:sp>
      <p:sp>
        <p:nvSpPr>
          <p:cNvPr id="26674" name="Google Shape;346;p19">
            <a:extLst>
              <a:ext uri="{FF2B5EF4-FFF2-40B4-BE49-F238E27FC236}">
                <a16:creationId xmlns:a16="http://schemas.microsoft.com/office/drawing/2014/main" id="{46125644-C8CA-4343-AA51-9CC4AE5E3B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97213" y="4867275"/>
            <a:ext cx="16922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FFFF"/>
              </a:buClr>
              <a:buSzPts val="1200"/>
              <a:buFont typeface="Open Sans" panose="020B0606030504020204" pitchFamily="34" charset="0"/>
              <a:buNone/>
            </a:pPr>
            <a:r>
              <a:rPr lang="en-US" altLang="en-US" sz="1200">
                <a:solidFill>
                  <a:srgbClr val="FFFFFF"/>
                </a:solidFill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amet, consectetur adipiscing elit</a:t>
            </a:r>
            <a:endParaRPr lang="en-US" altLang="en-US"/>
          </a:p>
        </p:txBody>
      </p:sp>
      <p:sp>
        <p:nvSpPr>
          <p:cNvPr id="26675" name="Google Shape;347;p19">
            <a:extLst>
              <a:ext uri="{FF2B5EF4-FFF2-40B4-BE49-F238E27FC236}">
                <a16:creationId xmlns:a16="http://schemas.microsoft.com/office/drawing/2014/main" id="{0FB5398A-EC81-47A8-9F07-CF3E59BEE6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51738" y="4892675"/>
            <a:ext cx="16922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FFFF"/>
              </a:buClr>
              <a:buSzPts val="1200"/>
              <a:buFont typeface="Open Sans" panose="020B0606030504020204" pitchFamily="34" charset="0"/>
              <a:buNone/>
            </a:pPr>
            <a:r>
              <a:rPr lang="en-US" altLang="en-US" sz="1200">
                <a:solidFill>
                  <a:srgbClr val="FFFFFF"/>
                </a:solidFill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amet, consectetur adipiscing elit</a:t>
            </a:r>
            <a:endParaRPr lang="en-US" altLang="en-US"/>
          </a:p>
        </p:txBody>
      </p:sp>
      <p:sp>
        <p:nvSpPr>
          <p:cNvPr id="26676" name="Google Shape;348;p19">
            <a:extLst>
              <a:ext uri="{FF2B5EF4-FFF2-40B4-BE49-F238E27FC236}">
                <a16:creationId xmlns:a16="http://schemas.microsoft.com/office/drawing/2014/main" id="{DFA2E46D-58EC-493F-91BE-D50B64BE86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00638" y="5638800"/>
            <a:ext cx="17049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FFFF"/>
              </a:buClr>
              <a:buSzPts val="1200"/>
              <a:buFont typeface="Open Sans" panose="020B0606030504020204" pitchFamily="34" charset="0"/>
              <a:buNone/>
            </a:pPr>
            <a:r>
              <a:rPr lang="en-US" altLang="en-US" sz="1200">
                <a:solidFill>
                  <a:srgbClr val="FFFFFF"/>
                </a:solidFill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amet, conseetur adipiscing elit</a:t>
            </a:r>
            <a:endParaRPr lang="en-US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Google Shape;353;p20">
            <a:extLst>
              <a:ext uri="{FF2B5EF4-FFF2-40B4-BE49-F238E27FC236}">
                <a16:creationId xmlns:a16="http://schemas.microsoft.com/office/drawing/2014/main" id="{F858EE02-6E4E-4A85-8917-69B6990D012F}"/>
              </a:ext>
            </a:extLst>
          </p:cNvPr>
          <p:cNvSpPr>
            <a:spLocks/>
          </p:cNvSpPr>
          <p:nvPr/>
        </p:nvSpPr>
        <p:spPr bwMode="auto">
          <a:xfrm>
            <a:off x="5637213" y="3794125"/>
            <a:ext cx="925512" cy="923925"/>
          </a:xfrm>
          <a:custGeom>
            <a:avLst/>
            <a:gdLst>
              <a:gd name="T0" fmla="*/ 722351 w 246"/>
              <a:gd name="T1" fmla="*/ 923925 h 246"/>
              <a:gd name="T2" fmla="*/ 203161 w 246"/>
              <a:gd name="T3" fmla="*/ 923925 h 246"/>
              <a:gd name="T4" fmla="*/ 0 w 246"/>
              <a:gd name="T5" fmla="*/ 721112 h 246"/>
              <a:gd name="T6" fmla="*/ 0 w 246"/>
              <a:gd name="T7" fmla="*/ 199057 h 246"/>
              <a:gd name="T8" fmla="*/ 203161 w 246"/>
              <a:gd name="T9" fmla="*/ 0 h 246"/>
              <a:gd name="T10" fmla="*/ 722351 w 246"/>
              <a:gd name="T11" fmla="*/ 0 h 246"/>
              <a:gd name="T12" fmla="*/ 925512 w 246"/>
              <a:gd name="T13" fmla="*/ 199057 h 246"/>
              <a:gd name="T14" fmla="*/ 925512 w 246"/>
              <a:gd name="T15" fmla="*/ 721112 h 246"/>
              <a:gd name="T16" fmla="*/ 722351 w 246"/>
              <a:gd name="T17" fmla="*/ 923925 h 24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46" h="246" extrusionOk="0">
                <a:moveTo>
                  <a:pt x="192" y="246"/>
                </a:moveTo>
                <a:cubicBezTo>
                  <a:pt x="54" y="246"/>
                  <a:pt x="54" y="246"/>
                  <a:pt x="54" y="246"/>
                </a:cubicBezTo>
                <a:cubicBezTo>
                  <a:pt x="24" y="246"/>
                  <a:pt x="0" y="221"/>
                  <a:pt x="0" y="192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24"/>
                  <a:pt x="24" y="0"/>
                  <a:pt x="54" y="0"/>
                </a:cubicBezTo>
                <a:cubicBezTo>
                  <a:pt x="192" y="0"/>
                  <a:pt x="192" y="0"/>
                  <a:pt x="192" y="0"/>
                </a:cubicBezTo>
                <a:cubicBezTo>
                  <a:pt x="222" y="0"/>
                  <a:pt x="246" y="24"/>
                  <a:pt x="246" y="53"/>
                </a:cubicBezTo>
                <a:cubicBezTo>
                  <a:pt x="246" y="192"/>
                  <a:pt x="246" y="192"/>
                  <a:pt x="246" y="192"/>
                </a:cubicBezTo>
                <a:cubicBezTo>
                  <a:pt x="246" y="221"/>
                  <a:pt x="222" y="246"/>
                  <a:pt x="192" y="246"/>
                </a:cubicBezTo>
                <a:close/>
              </a:path>
            </a:pathLst>
          </a:custGeom>
          <a:solidFill>
            <a:srgbClr val="4C4C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28675" name="Google Shape;354;p20">
            <a:extLst>
              <a:ext uri="{FF2B5EF4-FFF2-40B4-BE49-F238E27FC236}">
                <a16:creationId xmlns:a16="http://schemas.microsoft.com/office/drawing/2014/main" id="{04E07CF6-7706-4B6C-8AB7-927D0815FE98}"/>
              </a:ext>
            </a:extLst>
          </p:cNvPr>
          <p:cNvSpPr>
            <a:spLocks/>
          </p:cNvSpPr>
          <p:nvPr/>
        </p:nvSpPr>
        <p:spPr bwMode="auto">
          <a:xfrm>
            <a:off x="4776788" y="568325"/>
            <a:ext cx="2644775" cy="955675"/>
          </a:xfrm>
          <a:custGeom>
            <a:avLst/>
            <a:gdLst>
              <a:gd name="T0" fmla="*/ 1322388 w 704"/>
              <a:gd name="T1" fmla="*/ 361200 h 254"/>
              <a:gd name="T2" fmla="*/ 2265340 w 704"/>
              <a:gd name="T3" fmla="*/ 936863 h 254"/>
              <a:gd name="T4" fmla="*/ 2287881 w 704"/>
              <a:gd name="T5" fmla="*/ 955675 h 254"/>
              <a:gd name="T6" fmla="*/ 2622234 w 704"/>
              <a:gd name="T7" fmla="*/ 955675 h 254"/>
              <a:gd name="T8" fmla="*/ 2644775 w 704"/>
              <a:gd name="T9" fmla="*/ 933100 h 254"/>
              <a:gd name="T10" fmla="*/ 2239042 w 704"/>
              <a:gd name="T11" fmla="*/ 278425 h 254"/>
              <a:gd name="T12" fmla="*/ 1322388 w 704"/>
              <a:gd name="T13" fmla="*/ 0 h 254"/>
              <a:gd name="T14" fmla="*/ 405733 w 704"/>
              <a:gd name="T15" fmla="*/ 278425 h 254"/>
              <a:gd name="T16" fmla="*/ 0 w 704"/>
              <a:gd name="T17" fmla="*/ 933100 h 254"/>
              <a:gd name="T18" fmla="*/ 22541 w 704"/>
              <a:gd name="T19" fmla="*/ 955675 h 254"/>
              <a:gd name="T20" fmla="*/ 356894 w 704"/>
              <a:gd name="T21" fmla="*/ 955675 h 254"/>
              <a:gd name="T22" fmla="*/ 379435 w 704"/>
              <a:gd name="T23" fmla="*/ 936863 h 254"/>
              <a:gd name="T24" fmla="*/ 1322388 w 704"/>
              <a:gd name="T25" fmla="*/ 361200 h 254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704" h="254" extrusionOk="0">
                <a:moveTo>
                  <a:pt x="352" y="96"/>
                </a:moveTo>
                <a:cubicBezTo>
                  <a:pt x="478" y="96"/>
                  <a:pt x="587" y="166"/>
                  <a:pt x="603" y="249"/>
                </a:cubicBezTo>
                <a:cubicBezTo>
                  <a:pt x="603" y="252"/>
                  <a:pt x="606" y="254"/>
                  <a:pt x="609" y="254"/>
                </a:cubicBezTo>
                <a:cubicBezTo>
                  <a:pt x="698" y="254"/>
                  <a:pt x="698" y="254"/>
                  <a:pt x="698" y="254"/>
                </a:cubicBezTo>
                <a:cubicBezTo>
                  <a:pt x="701" y="254"/>
                  <a:pt x="704" y="251"/>
                  <a:pt x="704" y="248"/>
                </a:cubicBezTo>
                <a:cubicBezTo>
                  <a:pt x="697" y="181"/>
                  <a:pt x="659" y="120"/>
                  <a:pt x="596" y="74"/>
                </a:cubicBezTo>
                <a:cubicBezTo>
                  <a:pt x="530" y="27"/>
                  <a:pt x="443" y="0"/>
                  <a:pt x="352" y="0"/>
                </a:cubicBezTo>
                <a:cubicBezTo>
                  <a:pt x="261" y="0"/>
                  <a:pt x="174" y="27"/>
                  <a:pt x="108" y="74"/>
                </a:cubicBezTo>
                <a:cubicBezTo>
                  <a:pt x="45" y="120"/>
                  <a:pt x="7" y="181"/>
                  <a:pt x="0" y="248"/>
                </a:cubicBezTo>
                <a:cubicBezTo>
                  <a:pt x="0" y="251"/>
                  <a:pt x="3" y="254"/>
                  <a:pt x="6" y="254"/>
                </a:cubicBezTo>
                <a:cubicBezTo>
                  <a:pt x="95" y="254"/>
                  <a:pt x="95" y="254"/>
                  <a:pt x="95" y="254"/>
                </a:cubicBezTo>
                <a:cubicBezTo>
                  <a:pt x="98" y="254"/>
                  <a:pt x="101" y="252"/>
                  <a:pt x="101" y="249"/>
                </a:cubicBezTo>
                <a:cubicBezTo>
                  <a:pt x="117" y="166"/>
                  <a:pt x="226" y="96"/>
                  <a:pt x="352" y="96"/>
                </a:cubicBezTo>
                <a:close/>
              </a:path>
            </a:pathLst>
          </a:custGeom>
          <a:solidFill>
            <a:srgbClr val="4C4C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28676" name="Google Shape;355;p20">
            <a:extLst>
              <a:ext uri="{FF2B5EF4-FFF2-40B4-BE49-F238E27FC236}">
                <a16:creationId xmlns:a16="http://schemas.microsoft.com/office/drawing/2014/main" id="{D92C459D-D377-472D-9059-A8E77BEC0A58}"/>
              </a:ext>
            </a:extLst>
          </p:cNvPr>
          <p:cNvSpPr>
            <a:spLocks/>
          </p:cNvSpPr>
          <p:nvPr/>
        </p:nvSpPr>
        <p:spPr bwMode="auto">
          <a:xfrm>
            <a:off x="6794500" y="1576388"/>
            <a:ext cx="887413" cy="104775"/>
          </a:xfrm>
          <a:custGeom>
            <a:avLst/>
            <a:gdLst>
              <a:gd name="T0" fmla="*/ 868612 w 236"/>
              <a:gd name="T1" fmla="*/ 104775 h 28"/>
              <a:gd name="T2" fmla="*/ 18801 w 236"/>
              <a:gd name="T3" fmla="*/ 104775 h 28"/>
              <a:gd name="T4" fmla="*/ 0 w 236"/>
              <a:gd name="T5" fmla="*/ 82323 h 28"/>
              <a:gd name="T6" fmla="*/ 0 w 236"/>
              <a:gd name="T7" fmla="*/ 22452 h 28"/>
              <a:gd name="T8" fmla="*/ 18801 w 236"/>
              <a:gd name="T9" fmla="*/ 0 h 28"/>
              <a:gd name="T10" fmla="*/ 868612 w 236"/>
              <a:gd name="T11" fmla="*/ 0 h 28"/>
              <a:gd name="T12" fmla="*/ 887413 w 236"/>
              <a:gd name="T13" fmla="*/ 22452 h 28"/>
              <a:gd name="T14" fmla="*/ 887413 w 236"/>
              <a:gd name="T15" fmla="*/ 82323 h 28"/>
              <a:gd name="T16" fmla="*/ 868612 w 236"/>
              <a:gd name="T17" fmla="*/ 104775 h 2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36" h="28" extrusionOk="0">
                <a:moveTo>
                  <a:pt x="231" y="28"/>
                </a:moveTo>
                <a:cubicBezTo>
                  <a:pt x="5" y="28"/>
                  <a:pt x="5" y="28"/>
                  <a:pt x="5" y="28"/>
                </a:cubicBezTo>
                <a:cubicBezTo>
                  <a:pt x="2" y="28"/>
                  <a:pt x="0" y="25"/>
                  <a:pt x="0" y="22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2" y="0"/>
                  <a:pt x="5" y="0"/>
                </a:cubicBezTo>
                <a:cubicBezTo>
                  <a:pt x="231" y="0"/>
                  <a:pt x="231" y="0"/>
                  <a:pt x="231" y="0"/>
                </a:cubicBezTo>
                <a:cubicBezTo>
                  <a:pt x="234" y="0"/>
                  <a:pt x="236" y="2"/>
                  <a:pt x="236" y="6"/>
                </a:cubicBezTo>
                <a:cubicBezTo>
                  <a:pt x="236" y="22"/>
                  <a:pt x="236" y="22"/>
                  <a:pt x="236" y="22"/>
                </a:cubicBezTo>
                <a:cubicBezTo>
                  <a:pt x="236" y="25"/>
                  <a:pt x="234" y="28"/>
                  <a:pt x="231" y="28"/>
                </a:cubicBezTo>
                <a:close/>
              </a:path>
            </a:pathLst>
          </a:custGeom>
          <a:solidFill>
            <a:srgbClr val="3535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28677" name="Google Shape;356;p20">
            <a:extLst>
              <a:ext uri="{FF2B5EF4-FFF2-40B4-BE49-F238E27FC236}">
                <a16:creationId xmlns:a16="http://schemas.microsoft.com/office/drawing/2014/main" id="{74C31016-38B3-43ED-9B81-2026BCE89322}"/>
              </a:ext>
            </a:extLst>
          </p:cNvPr>
          <p:cNvSpPr>
            <a:spLocks/>
          </p:cNvSpPr>
          <p:nvPr/>
        </p:nvSpPr>
        <p:spPr bwMode="auto">
          <a:xfrm>
            <a:off x="4518025" y="1576388"/>
            <a:ext cx="887413" cy="104775"/>
          </a:xfrm>
          <a:custGeom>
            <a:avLst/>
            <a:gdLst>
              <a:gd name="T0" fmla="*/ 868612 w 236"/>
              <a:gd name="T1" fmla="*/ 104775 h 28"/>
              <a:gd name="T2" fmla="*/ 18801 w 236"/>
              <a:gd name="T3" fmla="*/ 104775 h 28"/>
              <a:gd name="T4" fmla="*/ 0 w 236"/>
              <a:gd name="T5" fmla="*/ 82323 h 28"/>
              <a:gd name="T6" fmla="*/ 0 w 236"/>
              <a:gd name="T7" fmla="*/ 22452 h 28"/>
              <a:gd name="T8" fmla="*/ 18801 w 236"/>
              <a:gd name="T9" fmla="*/ 0 h 28"/>
              <a:gd name="T10" fmla="*/ 868612 w 236"/>
              <a:gd name="T11" fmla="*/ 0 h 28"/>
              <a:gd name="T12" fmla="*/ 887413 w 236"/>
              <a:gd name="T13" fmla="*/ 22452 h 28"/>
              <a:gd name="T14" fmla="*/ 887413 w 236"/>
              <a:gd name="T15" fmla="*/ 82323 h 28"/>
              <a:gd name="T16" fmla="*/ 868612 w 236"/>
              <a:gd name="T17" fmla="*/ 104775 h 2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36" h="28" extrusionOk="0">
                <a:moveTo>
                  <a:pt x="231" y="28"/>
                </a:moveTo>
                <a:cubicBezTo>
                  <a:pt x="5" y="28"/>
                  <a:pt x="5" y="28"/>
                  <a:pt x="5" y="28"/>
                </a:cubicBezTo>
                <a:cubicBezTo>
                  <a:pt x="2" y="28"/>
                  <a:pt x="0" y="25"/>
                  <a:pt x="0" y="22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2" y="0"/>
                  <a:pt x="5" y="0"/>
                </a:cubicBezTo>
                <a:cubicBezTo>
                  <a:pt x="231" y="0"/>
                  <a:pt x="231" y="0"/>
                  <a:pt x="231" y="0"/>
                </a:cubicBezTo>
                <a:cubicBezTo>
                  <a:pt x="234" y="0"/>
                  <a:pt x="236" y="2"/>
                  <a:pt x="236" y="6"/>
                </a:cubicBezTo>
                <a:cubicBezTo>
                  <a:pt x="236" y="22"/>
                  <a:pt x="236" y="22"/>
                  <a:pt x="236" y="22"/>
                </a:cubicBezTo>
                <a:cubicBezTo>
                  <a:pt x="236" y="25"/>
                  <a:pt x="234" y="28"/>
                  <a:pt x="231" y="28"/>
                </a:cubicBezTo>
                <a:close/>
              </a:path>
            </a:pathLst>
          </a:custGeom>
          <a:solidFill>
            <a:srgbClr val="3535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28678" name="Google Shape;357;p20">
            <a:extLst>
              <a:ext uri="{FF2B5EF4-FFF2-40B4-BE49-F238E27FC236}">
                <a16:creationId xmlns:a16="http://schemas.microsoft.com/office/drawing/2014/main" id="{D1933155-3E28-4CAE-A316-05BDA52EFA7B}"/>
              </a:ext>
            </a:extLst>
          </p:cNvPr>
          <p:cNvSpPr>
            <a:spLocks/>
          </p:cNvSpPr>
          <p:nvPr/>
        </p:nvSpPr>
        <p:spPr bwMode="auto">
          <a:xfrm>
            <a:off x="7775575" y="5534025"/>
            <a:ext cx="1603375" cy="758825"/>
          </a:xfrm>
          <a:custGeom>
            <a:avLst/>
            <a:gdLst>
              <a:gd name="T0" fmla="*/ 0 w 427"/>
              <a:gd name="T1" fmla="*/ 0 h 202"/>
              <a:gd name="T2" fmla="*/ 0 w 427"/>
              <a:gd name="T3" fmla="*/ 698720 h 202"/>
              <a:gd name="T4" fmla="*/ 60080 w 427"/>
              <a:gd name="T5" fmla="*/ 758825 h 202"/>
              <a:gd name="T6" fmla="*/ 972539 w 427"/>
              <a:gd name="T7" fmla="*/ 758825 h 202"/>
              <a:gd name="T8" fmla="*/ 1603375 w 427"/>
              <a:gd name="T9" fmla="*/ 131480 h 202"/>
              <a:gd name="T10" fmla="*/ 1603375 w 427"/>
              <a:gd name="T11" fmla="*/ 0 h 202"/>
              <a:gd name="T12" fmla="*/ 0 w 427"/>
              <a:gd name="T13" fmla="*/ 0 h 20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27" h="202" extrusionOk="0">
                <a:moveTo>
                  <a:pt x="0" y="0"/>
                </a:moveTo>
                <a:cubicBezTo>
                  <a:pt x="0" y="186"/>
                  <a:pt x="0" y="186"/>
                  <a:pt x="0" y="186"/>
                </a:cubicBezTo>
                <a:cubicBezTo>
                  <a:pt x="0" y="195"/>
                  <a:pt x="7" y="202"/>
                  <a:pt x="16" y="202"/>
                </a:cubicBezTo>
                <a:cubicBezTo>
                  <a:pt x="259" y="202"/>
                  <a:pt x="259" y="202"/>
                  <a:pt x="259" y="202"/>
                </a:cubicBezTo>
                <a:cubicBezTo>
                  <a:pt x="352" y="202"/>
                  <a:pt x="427" y="127"/>
                  <a:pt x="427" y="35"/>
                </a:cubicBezTo>
                <a:cubicBezTo>
                  <a:pt x="427" y="0"/>
                  <a:pt x="427" y="0"/>
                  <a:pt x="427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0A43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28679" name="Google Shape;358;p20">
            <a:extLst>
              <a:ext uri="{FF2B5EF4-FFF2-40B4-BE49-F238E27FC236}">
                <a16:creationId xmlns:a16="http://schemas.microsoft.com/office/drawing/2014/main" id="{EDE8F94F-75EB-4F0E-9516-0BF533B017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75575" y="4775200"/>
            <a:ext cx="1603375" cy="758825"/>
          </a:xfrm>
          <a:prstGeom prst="rect">
            <a:avLst/>
          </a:prstGeom>
          <a:solidFill>
            <a:srgbClr val="0652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/>
            <a:endParaRPr lang="en-US" altLang="en-US" sz="1800"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28680" name="Google Shape;359;p20">
            <a:extLst>
              <a:ext uri="{FF2B5EF4-FFF2-40B4-BE49-F238E27FC236}">
                <a16:creationId xmlns:a16="http://schemas.microsoft.com/office/drawing/2014/main" id="{C28E59AC-58CA-4651-A47C-378F41CC6929}"/>
              </a:ext>
            </a:extLst>
          </p:cNvPr>
          <p:cNvSpPr>
            <a:spLocks/>
          </p:cNvSpPr>
          <p:nvPr/>
        </p:nvSpPr>
        <p:spPr bwMode="auto">
          <a:xfrm>
            <a:off x="7775575" y="3654425"/>
            <a:ext cx="1603375" cy="1120775"/>
          </a:xfrm>
          <a:custGeom>
            <a:avLst/>
            <a:gdLst>
              <a:gd name="T0" fmla="*/ 1603375 w 427"/>
              <a:gd name="T1" fmla="*/ 75220 h 298"/>
              <a:gd name="T2" fmla="*/ 1513256 w 427"/>
              <a:gd name="T3" fmla="*/ 18805 h 298"/>
              <a:gd name="T4" fmla="*/ 1404361 w 427"/>
              <a:gd name="T5" fmla="*/ 63937 h 298"/>
              <a:gd name="T6" fmla="*/ 48815 w 427"/>
              <a:gd name="T7" fmla="*/ 500212 h 298"/>
              <a:gd name="T8" fmla="*/ 0 w 427"/>
              <a:gd name="T9" fmla="*/ 560388 h 298"/>
              <a:gd name="T10" fmla="*/ 0 w 427"/>
              <a:gd name="T11" fmla="*/ 1120775 h 298"/>
              <a:gd name="T12" fmla="*/ 1603375 w 427"/>
              <a:gd name="T13" fmla="*/ 1120775 h 298"/>
              <a:gd name="T14" fmla="*/ 1603375 w 427"/>
              <a:gd name="T15" fmla="*/ 75220 h 29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427" h="298" extrusionOk="0">
                <a:moveTo>
                  <a:pt x="427" y="20"/>
                </a:moveTo>
                <a:cubicBezTo>
                  <a:pt x="427" y="8"/>
                  <a:pt x="414" y="0"/>
                  <a:pt x="403" y="5"/>
                </a:cubicBezTo>
                <a:cubicBezTo>
                  <a:pt x="393" y="9"/>
                  <a:pt x="384" y="13"/>
                  <a:pt x="374" y="17"/>
                </a:cubicBezTo>
                <a:cubicBezTo>
                  <a:pt x="257" y="67"/>
                  <a:pt x="136" y="105"/>
                  <a:pt x="13" y="133"/>
                </a:cubicBezTo>
                <a:cubicBezTo>
                  <a:pt x="5" y="134"/>
                  <a:pt x="0" y="141"/>
                  <a:pt x="0" y="149"/>
                </a:cubicBezTo>
                <a:cubicBezTo>
                  <a:pt x="0" y="298"/>
                  <a:pt x="0" y="298"/>
                  <a:pt x="0" y="298"/>
                </a:cubicBezTo>
                <a:cubicBezTo>
                  <a:pt x="427" y="298"/>
                  <a:pt x="427" y="298"/>
                  <a:pt x="427" y="298"/>
                </a:cubicBezTo>
                <a:lnTo>
                  <a:pt x="427" y="20"/>
                </a:lnTo>
                <a:close/>
              </a:path>
            </a:pathLst>
          </a:custGeom>
          <a:solidFill>
            <a:srgbClr val="2070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28681" name="Google Shape;360;p20">
            <a:extLst>
              <a:ext uri="{FF2B5EF4-FFF2-40B4-BE49-F238E27FC236}">
                <a16:creationId xmlns:a16="http://schemas.microsoft.com/office/drawing/2014/main" id="{66623CC8-1988-4725-83FF-D3E5255616AB}"/>
              </a:ext>
            </a:extLst>
          </p:cNvPr>
          <p:cNvSpPr>
            <a:spLocks/>
          </p:cNvSpPr>
          <p:nvPr/>
        </p:nvSpPr>
        <p:spPr bwMode="auto">
          <a:xfrm>
            <a:off x="4495800" y="5534025"/>
            <a:ext cx="1570038" cy="758825"/>
          </a:xfrm>
          <a:custGeom>
            <a:avLst/>
            <a:gdLst>
              <a:gd name="T0" fmla="*/ 0 w 418"/>
              <a:gd name="T1" fmla="*/ 698720 h 202"/>
              <a:gd name="T2" fmla="*/ 63853 w 418"/>
              <a:gd name="T3" fmla="*/ 758825 h 202"/>
              <a:gd name="T4" fmla="*/ 1506185 w 418"/>
              <a:gd name="T5" fmla="*/ 758825 h 202"/>
              <a:gd name="T6" fmla="*/ 1570038 w 418"/>
              <a:gd name="T7" fmla="*/ 698720 h 202"/>
              <a:gd name="T8" fmla="*/ 1570038 w 418"/>
              <a:gd name="T9" fmla="*/ 0 h 202"/>
              <a:gd name="T10" fmla="*/ 0 w 418"/>
              <a:gd name="T11" fmla="*/ 0 h 202"/>
              <a:gd name="T12" fmla="*/ 0 w 418"/>
              <a:gd name="T13" fmla="*/ 698720 h 20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18" h="202" extrusionOk="0">
                <a:moveTo>
                  <a:pt x="0" y="186"/>
                </a:moveTo>
                <a:cubicBezTo>
                  <a:pt x="0" y="195"/>
                  <a:pt x="7" y="202"/>
                  <a:pt x="17" y="202"/>
                </a:cubicBezTo>
                <a:cubicBezTo>
                  <a:pt x="401" y="202"/>
                  <a:pt x="401" y="202"/>
                  <a:pt x="401" y="202"/>
                </a:cubicBezTo>
                <a:cubicBezTo>
                  <a:pt x="410" y="202"/>
                  <a:pt x="418" y="195"/>
                  <a:pt x="418" y="186"/>
                </a:cubicBezTo>
                <a:cubicBezTo>
                  <a:pt x="418" y="0"/>
                  <a:pt x="418" y="0"/>
                  <a:pt x="418" y="0"/>
                </a:cubicBezTo>
                <a:cubicBezTo>
                  <a:pt x="0" y="0"/>
                  <a:pt x="0" y="0"/>
                  <a:pt x="0" y="0"/>
                </a:cubicBezTo>
                <a:lnTo>
                  <a:pt x="0" y="186"/>
                </a:lnTo>
                <a:close/>
              </a:path>
            </a:pathLst>
          </a:custGeom>
          <a:solidFill>
            <a:srgbClr val="3DC6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28682" name="Google Shape;361;p20">
            <a:extLst>
              <a:ext uri="{FF2B5EF4-FFF2-40B4-BE49-F238E27FC236}">
                <a16:creationId xmlns:a16="http://schemas.microsoft.com/office/drawing/2014/main" id="{B40C9405-1B0D-4FD0-A893-12F171B7C6E3}"/>
              </a:ext>
            </a:extLst>
          </p:cNvPr>
          <p:cNvSpPr>
            <a:spLocks/>
          </p:cNvSpPr>
          <p:nvPr/>
        </p:nvSpPr>
        <p:spPr bwMode="auto">
          <a:xfrm>
            <a:off x="4495800" y="4775200"/>
            <a:ext cx="1570038" cy="758825"/>
          </a:xfrm>
          <a:custGeom>
            <a:avLst/>
            <a:gdLst>
              <a:gd name="T0" fmla="*/ 1506185 w 418"/>
              <a:gd name="T1" fmla="*/ 3757 h 202"/>
              <a:gd name="T2" fmla="*/ 1310869 w 418"/>
              <a:gd name="T3" fmla="*/ 3757 h 202"/>
              <a:gd name="T4" fmla="*/ 1277064 w 418"/>
              <a:gd name="T5" fmla="*/ 0 h 202"/>
              <a:gd name="T6" fmla="*/ 0 w 418"/>
              <a:gd name="T7" fmla="*/ 0 h 202"/>
              <a:gd name="T8" fmla="*/ 0 w 418"/>
              <a:gd name="T9" fmla="*/ 758825 h 202"/>
              <a:gd name="T10" fmla="*/ 1570038 w 418"/>
              <a:gd name="T11" fmla="*/ 758825 h 202"/>
              <a:gd name="T12" fmla="*/ 1570038 w 418"/>
              <a:gd name="T13" fmla="*/ 67618 h 202"/>
              <a:gd name="T14" fmla="*/ 1506185 w 418"/>
              <a:gd name="T15" fmla="*/ 3757 h 20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418" h="202" extrusionOk="0">
                <a:moveTo>
                  <a:pt x="401" y="1"/>
                </a:moveTo>
                <a:cubicBezTo>
                  <a:pt x="349" y="1"/>
                  <a:pt x="349" y="1"/>
                  <a:pt x="349" y="1"/>
                </a:cubicBezTo>
                <a:cubicBezTo>
                  <a:pt x="346" y="1"/>
                  <a:pt x="343" y="1"/>
                  <a:pt x="34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02"/>
                  <a:pt x="0" y="202"/>
                  <a:pt x="0" y="202"/>
                </a:cubicBezTo>
                <a:cubicBezTo>
                  <a:pt x="418" y="202"/>
                  <a:pt x="418" y="202"/>
                  <a:pt x="418" y="202"/>
                </a:cubicBezTo>
                <a:cubicBezTo>
                  <a:pt x="418" y="18"/>
                  <a:pt x="418" y="18"/>
                  <a:pt x="418" y="18"/>
                </a:cubicBezTo>
                <a:cubicBezTo>
                  <a:pt x="418" y="8"/>
                  <a:pt x="410" y="1"/>
                  <a:pt x="401" y="1"/>
                </a:cubicBezTo>
                <a:close/>
              </a:path>
            </a:pathLst>
          </a:custGeom>
          <a:solidFill>
            <a:srgbClr val="64D1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28683" name="Google Shape;362;p20">
            <a:extLst>
              <a:ext uri="{FF2B5EF4-FFF2-40B4-BE49-F238E27FC236}">
                <a16:creationId xmlns:a16="http://schemas.microsoft.com/office/drawing/2014/main" id="{37AFA008-CC6C-49B9-A105-3F587CBCCDC4}"/>
              </a:ext>
            </a:extLst>
          </p:cNvPr>
          <p:cNvSpPr>
            <a:spLocks/>
          </p:cNvSpPr>
          <p:nvPr/>
        </p:nvSpPr>
        <p:spPr bwMode="auto">
          <a:xfrm>
            <a:off x="4495800" y="4187825"/>
            <a:ext cx="1277938" cy="587375"/>
          </a:xfrm>
          <a:custGeom>
            <a:avLst/>
            <a:gdLst>
              <a:gd name="T0" fmla="*/ 1082489 w 340"/>
              <a:gd name="T1" fmla="*/ 361462 h 156"/>
              <a:gd name="T2" fmla="*/ 1082489 w 340"/>
              <a:gd name="T3" fmla="*/ 195792 h 156"/>
              <a:gd name="T4" fmla="*/ 1022350 w 340"/>
              <a:gd name="T5" fmla="*/ 131783 h 156"/>
              <a:gd name="T6" fmla="*/ 75173 w 340"/>
              <a:gd name="T7" fmla="*/ 7530 h 156"/>
              <a:gd name="T8" fmla="*/ 0 w 340"/>
              <a:gd name="T9" fmla="*/ 67774 h 156"/>
              <a:gd name="T10" fmla="*/ 0 w 340"/>
              <a:gd name="T11" fmla="*/ 587375 h 156"/>
              <a:gd name="T12" fmla="*/ 1277938 w 340"/>
              <a:gd name="T13" fmla="*/ 587375 h 156"/>
              <a:gd name="T14" fmla="*/ 1082489 w 340"/>
              <a:gd name="T15" fmla="*/ 361462 h 15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340" h="156" extrusionOk="0">
                <a:moveTo>
                  <a:pt x="288" y="96"/>
                </a:moveTo>
                <a:cubicBezTo>
                  <a:pt x="288" y="52"/>
                  <a:pt x="288" y="52"/>
                  <a:pt x="288" y="52"/>
                </a:cubicBezTo>
                <a:cubicBezTo>
                  <a:pt x="288" y="43"/>
                  <a:pt x="281" y="36"/>
                  <a:pt x="272" y="35"/>
                </a:cubicBezTo>
                <a:cubicBezTo>
                  <a:pt x="187" y="29"/>
                  <a:pt x="103" y="18"/>
                  <a:pt x="20" y="2"/>
                </a:cubicBezTo>
                <a:cubicBezTo>
                  <a:pt x="10" y="0"/>
                  <a:pt x="0" y="7"/>
                  <a:pt x="0" y="18"/>
                </a:cubicBezTo>
                <a:cubicBezTo>
                  <a:pt x="0" y="156"/>
                  <a:pt x="0" y="156"/>
                  <a:pt x="0" y="156"/>
                </a:cubicBezTo>
                <a:cubicBezTo>
                  <a:pt x="340" y="156"/>
                  <a:pt x="340" y="156"/>
                  <a:pt x="340" y="156"/>
                </a:cubicBezTo>
                <a:cubicBezTo>
                  <a:pt x="310" y="152"/>
                  <a:pt x="288" y="126"/>
                  <a:pt x="288" y="96"/>
                </a:cubicBezTo>
                <a:close/>
              </a:path>
            </a:pathLst>
          </a:custGeom>
          <a:solidFill>
            <a:srgbClr val="91E5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28684" name="Google Shape;363;p20">
            <a:extLst>
              <a:ext uri="{FF2B5EF4-FFF2-40B4-BE49-F238E27FC236}">
                <a16:creationId xmlns:a16="http://schemas.microsoft.com/office/drawing/2014/main" id="{5A69010B-2455-4719-AE31-AED67DCC21ED}"/>
              </a:ext>
            </a:extLst>
          </p:cNvPr>
          <p:cNvSpPr>
            <a:spLocks/>
          </p:cNvSpPr>
          <p:nvPr/>
        </p:nvSpPr>
        <p:spPr bwMode="auto">
          <a:xfrm>
            <a:off x="6426200" y="4187825"/>
            <a:ext cx="1277938" cy="587375"/>
          </a:xfrm>
          <a:custGeom>
            <a:avLst/>
            <a:gdLst>
              <a:gd name="T0" fmla="*/ 1277938 w 340"/>
              <a:gd name="T1" fmla="*/ 67774 h 156"/>
              <a:gd name="T2" fmla="*/ 1202765 w 340"/>
              <a:gd name="T3" fmla="*/ 7530 h 156"/>
              <a:gd name="T4" fmla="*/ 255588 w 340"/>
              <a:gd name="T5" fmla="*/ 131783 h 156"/>
              <a:gd name="T6" fmla="*/ 195449 w 340"/>
              <a:gd name="T7" fmla="*/ 195792 h 156"/>
              <a:gd name="T8" fmla="*/ 195449 w 340"/>
              <a:gd name="T9" fmla="*/ 361462 h 156"/>
              <a:gd name="T10" fmla="*/ 0 w 340"/>
              <a:gd name="T11" fmla="*/ 587375 h 156"/>
              <a:gd name="T12" fmla="*/ 1277938 w 340"/>
              <a:gd name="T13" fmla="*/ 587375 h 156"/>
              <a:gd name="T14" fmla="*/ 1277938 w 340"/>
              <a:gd name="T15" fmla="*/ 67774 h 15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340" h="156" extrusionOk="0">
                <a:moveTo>
                  <a:pt x="340" y="18"/>
                </a:moveTo>
                <a:cubicBezTo>
                  <a:pt x="340" y="7"/>
                  <a:pt x="330" y="0"/>
                  <a:pt x="320" y="2"/>
                </a:cubicBezTo>
                <a:cubicBezTo>
                  <a:pt x="237" y="18"/>
                  <a:pt x="153" y="29"/>
                  <a:pt x="68" y="35"/>
                </a:cubicBezTo>
                <a:cubicBezTo>
                  <a:pt x="59" y="36"/>
                  <a:pt x="52" y="43"/>
                  <a:pt x="52" y="52"/>
                </a:cubicBezTo>
                <a:cubicBezTo>
                  <a:pt x="52" y="96"/>
                  <a:pt x="52" y="96"/>
                  <a:pt x="52" y="96"/>
                </a:cubicBezTo>
                <a:cubicBezTo>
                  <a:pt x="52" y="126"/>
                  <a:pt x="30" y="152"/>
                  <a:pt x="0" y="156"/>
                </a:cubicBezTo>
                <a:cubicBezTo>
                  <a:pt x="340" y="156"/>
                  <a:pt x="340" y="156"/>
                  <a:pt x="340" y="156"/>
                </a:cubicBezTo>
                <a:lnTo>
                  <a:pt x="340" y="18"/>
                </a:lnTo>
                <a:close/>
              </a:path>
            </a:pathLst>
          </a:custGeom>
          <a:solidFill>
            <a:srgbClr val="68CB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28685" name="Google Shape;364;p20">
            <a:extLst>
              <a:ext uri="{FF2B5EF4-FFF2-40B4-BE49-F238E27FC236}">
                <a16:creationId xmlns:a16="http://schemas.microsoft.com/office/drawing/2014/main" id="{D1CA022C-E408-4C96-8018-B23FA768A11F}"/>
              </a:ext>
            </a:extLst>
          </p:cNvPr>
          <p:cNvSpPr>
            <a:spLocks/>
          </p:cNvSpPr>
          <p:nvPr/>
        </p:nvSpPr>
        <p:spPr bwMode="auto">
          <a:xfrm>
            <a:off x="6134100" y="5534025"/>
            <a:ext cx="1570038" cy="758825"/>
          </a:xfrm>
          <a:custGeom>
            <a:avLst/>
            <a:gdLst>
              <a:gd name="T0" fmla="*/ 0 w 418"/>
              <a:gd name="T1" fmla="*/ 698720 h 202"/>
              <a:gd name="T2" fmla="*/ 63853 w 418"/>
              <a:gd name="T3" fmla="*/ 758825 h 202"/>
              <a:gd name="T4" fmla="*/ 1506185 w 418"/>
              <a:gd name="T5" fmla="*/ 758825 h 202"/>
              <a:gd name="T6" fmla="*/ 1570038 w 418"/>
              <a:gd name="T7" fmla="*/ 698720 h 202"/>
              <a:gd name="T8" fmla="*/ 1570038 w 418"/>
              <a:gd name="T9" fmla="*/ 0 h 202"/>
              <a:gd name="T10" fmla="*/ 0 w 418"/>
              <a:gd name="T11" fmla="*/ 0 h 202"/>
              <a:gd name="T12" fmla="*/ 0 w 418"/>
              <a:gd name="T13" fmla="*/ 698720 h 20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18" h="202" extrusionOk="0">
                <a:moveTo>
                  <a:pt x="0" y="186"/>
                </a:moveTo>
                <a:cubicBezTo>
                  <a:pt x="0" y="195"/>
                  <a:pt x="8" y="202"/>
                  <a:pt x="17" y="202"/>
                </a:cubicBezTo>
                <a:cubicBezTo>
                  <a:pt x="401" y="202"/>
                  <a:pt x="401" y="202"/>
                  <a:pt x="401" y="202"/>
                </a:cubicBezTo>
                <a:cubicBezTo>
                  <a:pt x="411" y="202"/>
                  <a:pt x="418" y="195"/>
                  <a:pt x="418" y="186"/>
                </a:cubicBezTo>
                <a:cubicBezTo>
                  <a:pt x="418" y="0"/>
                  <a:pt x="418" y="0"/>
                  <a:pt x="418" y="0"/>
                </a:cubicBezTo>
                <a:cubicBezTo>
                  <a:pt x="0" y="0"/>
                  <a:pt x="0" y="0"/>
                  <a:pt x="0" y="0"/>
                </a:cubicBezTo>
                <a:lnTo>
                  <a:pt x="0" y="186"/>
                </a:lnTo>
                <a:close/>
              </a:path>
            </a:pathLst>
          </a:custGeom>
          <a:solidFill>
            <a:srgbClr val="22A2D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28686" name="Google Shape;365;p20">
            <a:extLst>
              <a:ext uri="{FF2B5EF4-FFF2-40B4-BE49-F238E27FC236}">
                <a16:creationId xmlns:a16="http://schemas.microsoft.com/office/drawing/2014/main" id="{BEE57039-D4F3-4F27-89BA-2C856859EC45}"/>
              </a:ext>
            </a:extLst>
          </p:cNvPr>
          <p:cNvSpPr>
            <a:spLocks/>
          </p:cNvSpPr>
          <p:nvPr/>
        </p:nvSpPr>
        <p:spPr bwMode="auto">
          <a:xfrm>
            <a:off x="6134100" y="4775200"/>
            <a:ext cx="1570038" cy="758825"/>
          </a:xfrm>
          <a:custGeom>
            <a:avLst/>
            <a:gdLst>
              <a:gd name="T0" fmla="*/ 292974 w 418"/>
              <a:gd name="T1" fmla="*/ 0 h 202"/>
              <a:gd name="T2" fmla="*/ 259169 w 418"/>
              <a:gd name="T3" fmla="*/ 3757 h 202"/>
              <a:gd name="T4" fmla="*/ 63853 w 418"/>
              <a:gd name="T5" fmla="*/ 3757 h 202"/>
              <a:gd name="T6" fmla="*/ 0 w 418"/>
              <a:gd name="T7" fmla="*/ 67618 h 202"/>
              <a:gd name="T8" fmla="*/ 0 w 418"/>
              <a:gd name="T9" fmla="*/ 758825 h 202"/>
              <a:gd name="T10" fmla="*/ 1570038 w 418"/>
              <a:gd name="T11" fmla="*/ 758825 h 202"/>
              <a:gd name="T12" fmla="*/ 1570038 w 418"/>
              <a:gd name="T13" fmla="*/ 0 h 202"/>
              <a:gd name="T14" fmla="*/ 292974 w 418"/>
              <a:gd name="T15" fmla="*/ 0 h 20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418" h="202" extrusionOk="0">
                <a:moveTo>
                  <a:pt x="78" y="0"/>
                </a:moveTo>
                <a:cubicBezTo>
                  <a:pt x="75" y="1"/>
                  <a:pt x="72" y="1"/>
                  <a:pt x="69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8" y="1"/>
                  <a:pt x="0" y="8"/>
                  <a:pt x="0" y="18"/>
                </a:cubicBezTo>
                <a:cubicBezTo>
                  <a:pt x="0" y="202"/>
                  <a:pt x="0" y="202"/>
                  <a:pt x="0" y="202"/>
                </a:cubicBezTo>
                <a:cubicBezTo>
                  <a:pt x="418" y="202"/>
                  <a:pt x="418" y="202"/>
                  <a:pt x="418" y="202"/>
                </a:cubicBezTo>
                <a:cubicBezTo>
                  <a:pt x="418" y="0"/>
                  <a:pt x="418" y="0"/>
                  <a:pt x="418" y="0"/>
                </a:cubicBezTo>
                <a:lnTo>
                  <a:pt x="78" y="0"/>
                </a:lnTo>
                <a:close/>
              </a:path>
            </a:pathLst>
          </a:custGeom>
          <a:solidFill>
            <a:srgbClr val="34B2E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28687" name="Google Shape;366;p20">
            <a:extLst>
              <a:ext uri="{FF2B5EF4-FFF2-40B4-BE49-F238E27FC236}">
                <a16:creationId xmlns:a16="http://schemas.microsoft.com/office/drawing/2014/main" id="{BF92D89E-6B75-465A-85B9-575D83013405}"/>
              </a:ext>
            </a:extLst>
          </p:cNvPr>
          <p:cNvSpPr>
            <a:spLocks/>
          </p:cNvSpPr>
          <p:nvPr/>
        </p:nvSpPr>
        <p:spPr bwMode="auto">
          <a:xfrm>
            <a:off x="2820988" y="5534025"/>
            <a:ext cx="1603375" cy="758825"/>
          </a:xfrm>
          <a:custGeom>
            <a:avLst/>
            <a:gdLst>
              <a:gd name="T0" fmla="*/ 0 w 427"/>
              <a:gd name="T1" fmla="*/ 131480 h 202"/>
              <a:gd name="T2" fmla="*/ 630836 w 427"/>
              <a:gd name="T3" fmla="*/ 758825 h 202"/>
              <a:gd name="T4" fmla="*/ 1543295 w 427"/>
              <a:gd name="T5" fmla="*/ 758825 h 202"/>
              <a:gd name="T6" fmla="*/ 1603375 w 427"/>
              <a:gd name="T7" fmla="*/ 698720 h 202"/>
              <a:gd name="T8" fmla="*/ 1603375 w 427"/>
              <a:gd name="T9" fmla="*/ 0 h 202"/>
              <a:gd name="T10" fmla="*/ 0 w 427"/>
              <a:gd name="T11" fmla="*/ 0 h 202"/>
              <a:gd name="T12" fmla="*/ 0 w 427"/>
              <a:gd name="T13" fmla="*/ 131480 h 20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27" h="202" extrusionOk="0">
                <a:moveTo>
                  <a:pt x="0" y="35"/>
                </a:moveTo>
                <a:cubicBezTo>
                  <a:pt x="0" y="127"/>
                  <a:pt x="75" y="202"/>
                  <a:pt x="168" y="202"/>
                </a:cubicBezTo>
                <a:cubicBezTo>
                  <a:pt x="411" y="202"/>
                  <a:pt x="411" y="202"/>
                  <a:pt x="411" y="202"/>
                </a:cubicBezTo>
                <a:cubicBezTo>
                  <a:pt x="420" y="202"/>
                  <a:pt x="427" y="195"/>
                  <a:pt x="427" y="186"/>
                </a:cubicBezTo>
                <a:cubicBezTo>
                  <a:pt x="427" y="0"/>
                  <a:pt x="427" y="0"/>
                  <a:pt x="427" y="0"/>
                </a:cubicBezTo>
                <a:cubicBezTo>
                  <a:pt x="0" y="0"/>
                  <a:pt x="0" y="0"/>
                  <a:pt x="0" y="0"/>
                </a:cubicBezTo>
                <a:lnTo>
                  <a:pt x="0" y="35"/>
                </a:lnTo>
                <a:close/>
              </a:path>
            </a:pathLst>
          </a:custGeom>
          <a:solidFill>
            <a:srgbClr val="4CC9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28688" name="Google Shape;367;p20">
            <a:extLst>
              <a:ext uri="{FF2B5EF4-FFF2-40B4-BE49-F238E27FC236}">
                <a16:creationId xmlns:a16="http://schemas.microsoft.com/office/drawing/2014/main" id="{84DE3FE2-FAA7-40E9-A11D-32A8686EB12D}"/>
              </a:ext>
            </a:extLst>
          </p:cNvPr>
          <p:cNvSpPr>
            <a:spLocks/>
          </p:cNvSpPr>
          <p:nvPr/>
        </p:nvSpPr>
        <p:spPr bwMode="auto">
          <a:xfrm>
            <a:off x="2820988" y="3654425"/>
            <a:ext cx="1603375" cy="1120775"/>
          </a:xfrm>
          <a:custGeom>
            <a:avLst/>
            <a:gdLst>
              <a:gd name="T0" fmla="*/ 1603375 w 427"/>
              <a:gd name="T1" fmla="*/ 560388 h 298"/>
              <a:gd name="T2" fmla="*/ 1554560 w 427"/>
              <a:gd name="T3" fmla="*/ 500212 h 298"/>
              <a:gd name="T4" fmla="*/ 199014 w 427"/>
              <a:gd name="T5" fmla="*/ 63937 h 298"/>
              <a:gd name="T6" fmla="*/ 90119 w 427"/>
              <a:gd name="T7" fmla="*/ 18805 h 298"/>
              <a:gd name="T8" fmla="*/ 0 w 427"/>
              <a:gd name="T9" fmla="*/ 75220 h 298"/>
              <a:gd name="T10" fmla="*/ 0 w 427"/>
              <a:gd name="T11" fmla="*/ 1120775 h 298"/>
              <a:gd name="T12" fmla="*/ 1603375 w 427"/>
              <a:gd name="T13" fmla="*/ 1120775 h 298"/>
              <a:gd name="T14" fmla="*/ 1603375 w 427"/>
              <a:gd name="T15" fmla="*/ 560388 h 29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427" h="298" extrusionOk="0">
                <a:moveTo>
                  <a:pt x="427" y="149"/>
                </a:moveTo>
                <a:cubicBezTo>
                  <a:pt x="427" y="141"/>
                  <a:pt x="422" y="134"/>
                  <a:pt x="414" y="133"/>
                </a:cubicBezTo>
                <a:cubicBezTo>
                  <a:pt x="291" y="105"/>
                  <a:pt x="170" y="67"/>
                  <a:pt x="53" y="17"/>
                </a:cubicBezTo>
                <a:cubicBezTo>
                  <a:pt x="43" y="13"/>
                  <a:pt x="34" y="9"/>
                  <a:pt x="24" y="5"/>
                </a:cubicBezTo>
                <a:cubicBezTo>
                  <a:pt x="13" y="0"/>
                  <a:pt x="0" y="8"/>
                  <a:pt x="0" y="20"/>
                </a:cubicBezTo>
                <a:cubicBezTo>
                  <a:pt x="0" y="298"/>
                  <a:pt x="0" y="298"/>
                  <a:pt x="0" y="298"/>
                </a:cubicBezTo>
                <a:cubicBezTo>
                  <a:pt x="427" y="298"/>
                  <a:pt x="427" y="298"/>
                  <a:pt x="427" y="298"/>
                </a:cubicBezTo>
                <a:lnTo>
                  <a:pt x="427" y="149"/>
                </a:lnTo>
                <a:close/>
              </a:path>
            </a:pathLst>
          </a:custGeom>
          <a:solidFill>
            <a:srgbClr val="7DE8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28689" name="Google Shape;368;p20">
            <a:extLst>
              <a:ext uri="{FF2B5EF4-FFF2-40B4-BE49-F238E27FC236}">
                <a16:creationId xmlns:a16="http://schemas.microsoft.com/office/drawing/2014/main" id="{9368B4D2-7583-42A9-8FF2-B8124C2F4F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20988" y="4775200"/>
            <a:ext cx="1603375" cy="758825"/>
          </a:xfrm>
          <a:prstGeom prst="rect">
            <a:avLst/>
          </a:prstGeom>
          <a:solidFill>
            <a:srgbClr val="6BDA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/>
            <a:endParaRPr lang="en-US" altLang="en-US" sz="1800"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28690" name="Google Shape;369;p20">
            <a:extLst>
              <a:ext uri="{FF2B5EF4-FFF2-40B4-BE49-F238E27FC236}">
                <a16:creationId xmlns:a16="http://schemas.microsoft.com/office/drawing/2014/main" id="{860A8563-C3A4-41E7-B324-0C930EDBD98C}"/>
              </a:ext>
            </a:extLst>
          </p:cNvPr>
          <p:cNvSpPr>
            <a:spLocks/>
          </p:cNvSpPr>
          <p:nvPr/>
        </p:nvSpPr>
        <p:spPr bwMode="auto">
          <a:xfrm>
            <a:off x="4495800" y="1738313"/>
            <a:ext cx="1570038" cy="758825"/>
          </a:xfrm>
          <a:custGeom>
            <a:avLst/>
            <a:gdLst>
              <a:gd name="T0" fmla="*/ 1570038 w 418"/>
              <a:gd name="T1" fmla="*/ 60105 h 202"/>
              <a:gd name="T2" fmla="*/ 1506185 w 418"/>
              <a:gd name="T3" fmla="*/ 0 h 202"/>
              <a:gd name="T4" fmla="*/ 63853 w 418"/>
              <a:gd name="T5" fmla="*/ 0 h 202"/>
              <a:gd name="T6" fmla="*/ 0 w 418"/>
              <a:gd name="T7" fmla="*/ 60105 h 202"/>
              <a:gd name="T8" fmla="*/ 0 w 418"/>
              <a:gd name="T9" fmla="*/ 758825 h 202"/>
              <a:gd name="T10" fmla="*/ 1570038 w 418"/>
              <a:gd name="T11" fmla="*/ 758825 h 202"/>
              <a:gd name="T12" fmla="*/ 1570038 w 418"/>
              <a:gd name="T13" fmla="*/ 60105 h 20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18" h="202" extrusionOk="0">
                <a:moveTo>
                  <a:pt x="418" y="16"/>
                </a:moveTo>
                <a:cubicBezTo>
                  <a:pt x="418" y="7"/>
                  <a:pt x="410" y="0"/>
                  <a:pt x="401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202"/>
                  <a:pt x="0" y="202"/>
                  <a:pt x="0" y="202"/>
                </a:cubicBezTo>
                <a:cubicBezTo>
                  <a:pt x="418" y="202"/>
                  <a:pt x="418" y="202"/>
                  <a:pt x="418" y="202"/>
                </a:cubicBezTo>
                <a:lnTo>
                  <a:pt x="418" y="16"/>
                </a:lnTo>
                <a:close/>
              </a:path>
            </a:pathLst>
          </a:custGeom>
          <a:solidFill>
            <a:srgbClr val="FFA7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28691" name="Google Shape;370;p20">
            <a:extLst>
              <a:ext uri="{FF2B5EF4-FFF2-40B4-BE49-F238E27FC236}">
                <a16:creationId xmlns:a16="http://schemas.microsoft.com/office/drawing/2014/main" id="{6DAA8A55-E182-487A-B46E-80EDE0400A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95800" y="2497138"/>
            <a:ext cx="1570038" cy="758825"/>
          </a:xfrm>
          <a:prstGeom prst="rect">
            <a:avLst/>
          </a:prstGeom>
          <a:solidFill>
            <a:srgbClr val="FF912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/>
            <a:endParaRPr lang="en-US" altLang="en-US" sz="1800"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28692" name="Google Shape;371;p20">
            <a:extLst>
              <a:ext uri="{FF2B5EF4-FFF2-40B4-BE49-F238E27FC236}">
                <a16:creationId xmlns:a16="http://schemas.microsoft.com/office/drawing/2014/main" id="{F2EB0630-C895-4E61-AD28-8F003B269574}"/>
              </a:ext>
            </a:extLst>
          </p:cNvPr>
          <p:cNvSpPr>
            <a:spLocks/>
          </p:cNvSpPr>
          <p:nvPr/>
        </p:nvSpPr>
        <p:spPr bwMode="auto">
          <a:xfrm>
            <a:off x="4495800" y="3255963"/>
            <a:ext cx="1570038" cy="906462"/>
          </a:xfrm>
          <a:custGeom>
            <a:avLst/>
            <a:gdLst>
              <a:gd name="T0" fmla="*/ 0 w 418"/>
              <a:gd name="T1" fmla="*/ 707116 h 241"/>
              <a:gd name="T2" fmla="*/ 48829 w 418"/>
              <a:gd name="T3" fmla="*/ 771057 h 241"/>
              <a:gd name="T4" fmla="*/ 1014139 w 418"/>
              <a:gd name="T5" fmla="*/ 902701 h 241"/>
              <a:gd name="T6" fmla="*/ 1081749 w 418"/>
              <a:gd name="T7" fmla="*/ 838759 h 241"/>
              <a:gd name="T8" fmla="*/ 1081749 w 418"/>
              <a:gd name="T9" fmla="*/ 703354 h 241"/>
              <a:gd name="T10" fmla="*/ 1310869 w 418"/>
              <a:gd name="T11" fmla="*/ 473918 h 241"/>
              <a:gd name="T12" fmla="*/ 1506185 w 418"/>
              <a:gd name="T13" fmla="*/ 473918 h 241"/>
              <a:gd name="T14" fmla="*/ 1570038 w 418"/>
              <a:gd name="T15" fmla="*/ 413738 h 241"/>
              <a:gd name="T16" fmla="*/ 1570038 w 418"/>
              <a:gd name="T17" fmla="*/ 0 h 241"/>
              <a:gd name="T18" fmla="*/ 0 w 418"/>
              <a:gd name="T19" fmla="*/ 0 h 241"/>
              <a:gd name="T20" fmla="*/ 0 w 418"/>
              <a:gd name="T21" fmla="*/ 707116 h 241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18" h="241" extrusionOk="0">
                <a:moveTo>
                  <a:pt x="0" y="188"/>
                </a:moveTo>
                <a:cubicBezTo>
                  <a:pt x="0" y="196"/>
                  <a:pt x="6" y="203"/>
                  <a:pt x="13" y="205"/>
                </a:cubicBezTo>
                <a:cubicBezTo>
                  <a:pt x="97" y="222"/>
                  <a:pt x="183" y="234"/>
                  <a:pt x="270" y="240"/>
                </a:cubicBezTo>
                <a:cubicBezTo>
                  <a:pt x="279" y="241"/>
                  <a:pt x="288" y="233"/>
                  <a:pt x="288" y="223"/>
                </a:cubicBezTo>
                <a:cubicBezTo>
                  <a:pt x="288" y="187"/>
                  <a:pt x="288" y="187"/>
                  <a:pt x="288" y="187"/>
                </a:cubicBezTo>
                <a:cubicBezTo>
                  <a:pt x="288" y="154"/>
                  <a:pt x="315" y="126"/>
                  <a:pt x="349" y="126"/>
                </a:cubicBezTo>
                <a:cubicBezTo>
                  <a:pt x="401" y="126"/>
                  <a:pt x="401" y="126"/>
                  <a:pt x="401" y="126"/>
                </a:cubicBezTo>
                <a:cubicBezTo>
                  <a:pt x="410" y="126"/>
                  <a:pt x="418" y="119"/>
                  <a:pt x="418" y="110"/>
                </a:cubicBezTo>
                <a:cubicBezTo>
                  <a:pt x="418" y="0"/>
                  <a:pt x="418" y="0"/>
                  <a:pt x="418" y="0"/>
                </a:cubicBezTo>
                <a:cubicBezTo>
                  <a:pt x="0" y="0"/>
                  <a:pt x="0" y="0"/>
                  <a:pt x="0" y="0"/>
                </a:cubicBezTo>
                <a:lnTo>
                  <a:pt x="0" y="188"/>
                </a:lnTo>
                <a:close/>
              </a:path>
            </a:pathLst>
          </a:custGeom>
          <a:solidFill>
            <a:srgbClr val="FA790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28693" name="Google Shape;372;p20">
            <a:extLst>
              <a:ext uri="{FF2B5EF4-FFF2-40B4-BE49-F238E27FC236}">
                <a16:creationId xmlns:a16="http://schemas.microsoft.com/office/drawing/2014/main" id="{62BA781B-596C-421E-9AFE-767AA74C7249}"/>
              </a:ext>
            </a:extLst>
          </p:cNvPr>
          <p:cNvSpPr>
            <a:spLocks/>
          </p:cNvSpPr>
          <p:nvPr/>
        </p:nvSpPr>
        <p:spPr bwMode="auto">
          <a:xfrm>
            <a:off x="2820988" y="3255963"/>
            <a:ext cx="1603375" cy="736600"/>
          </a:xfrm>
          <a:custGeom>
            <a:avLst/>
            <a:gdLst>
              <a:gd name="T0" fmla="*/ 0 w 427"/>
              <a:gd name="T1" fmla="*/ 157843 h 196"/>
              <a:gd name="T2" fmla="*/ 37550 w 427"/>
              <a:gd name="T3" fmla="*/ 214215 h 196"/>
              <a:gd name="T4" fmla="*/ 1528275 w 427"/>
              <a:gd name="T5" fmla="*/ 725326 h 196"/>
              <a:gd name="T6" fmla="*/ 1603375 w 427"/>
              <a:gd name="T7" fmla="*/ 665195 h 196"/>
              <a:gd name="T8" fmla="*/ 1603375 w 427"/>
              <a:gd name="T9" fmla="*/ 0 h 196"/>
              <a:gd name="T10" fmla="*/ 0 w 427"/>
              <a:gd name="T11" fmla="*/ 0 h 196"/>
              <a:gd name="T12" fmla="*/ 0 w 427"/>
              <a:gd name="T13" fmla="*/ 157843 h 19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27" h="196" extrusionOk="0">
                <a:moveTo>
                  <a:pt x="0" y="42"/>
                </a:moveTo>
                <a:cubicBezTo>
                  <a:pt x="0" y="48"/>
                  <a:pt x="4" y="54"/>
                  <a:pt x="10" y="57"/>
                </a:cubicBezTo>
                <a:cubicBezTo>
                  <a:pt x="136" y="115"/>
                  <a:pt x="269" y="161"/>
                  <a:pt x="407" y="193"/>
                </a:cubicBezTo>
                <a:cubicBezTo>
                  <a:pt x="417" y="196"/>
                  <a:pt x="427" y="187"/>
                  <a:pt x="427" y="177"/>
                </a:cubicBezTo>
                <a:cubicBezTo>
                  <a:pt x="427" y="0"/>
                  <a:pt x="427" y="0"/>
                  <a:pt x="427" y="0"/>
                </a:cubicBezTo>
                <a:cubicBezTo>
                  <a:pt x="0" y="0"/>
                  <a:pt x="0" y="0"/>
                  <a:pt x="0" y="0"/>
                </a:cubicBezTo>
                <a:lnTo>
                  <a:pt x="0" y="42"/>
                </a:lnTo>
                <a:close/>
              </a:path>
            </a:pathLst>
          </a:custGeom>
          <a:solidFill>
            <a:srgbClr val="FAB3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28694" name="Google Shape;373;p20">
            <a:extLst>
              <a:ext uri="{FF2B5EF4-FFF2-40B4-BE49-F238E27FC236}">
                <a16:creationId xmlns:a16="http://schemas.microsoft.com/office/drawing/2014/main" id="{B4068780-A307-412E-BB53-2006BAD77863}"/>
              </a:ext>
            </a:extLst>
          </p:cNvPr>
          <p:cNvSpPr>
            <a:spLocks/>
          </p:cNvSpPr>
          <p:nvPr/>
        </p:nvSpPr>
        <p:spPr bwMode="auto">
          <a:xfrm>
            <a:off x="2820988" y="1738313"/>
            <a:ext cx="1603375" cy="758825"/>
          </a:xfrm>
          <a:custGeom>
            <a:avLst/>
            <a:gdLst>
              <a:gd name="T0" fmla="*/ 1603375 w 427"/>
              <a:gd name="T1" fmla="*/ 60105 h 202"/>
              <a:gd name="T2" fmla="*/ 1543295 w 427"/>
              <a:gd name="T3" fmla="*/ 0 h 202"/>
              <a:gd name="T4" fmla="*/ 630836 w 427"/>
              <a:gd name="T5" fmla="*/ 0 h 202"/>
              <a:gd name="T6" fmla="*/ 0 w 427"/>
              <a:gd name="T7" fmla="*/ 627345 h 202"/>
              <a:gd name="T8" fmla="*/ 0 w 427"/>
              <a:gd name="T9" fmla="*/ 758825 h 202"/>
              <a:gd name="T10" fmla="*/ 1603375 w 427"/>
              <a:gd name="T11" fmla="*/ 758825 h 202"/>
              <a:gd name="T12" fmla="*/ 1603375 w 427"/>
              <a:gd name="T13" fmla="*/ 60105 h 20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27" h="202" extrusionOk="0">
                <a:moveTo>
                  <a:pt x="427" y="16"/>
                </a:moveTo>
                <a:cubicBezTo>
                  <a:pt x="427" y="7"/>
                  <a:pt x="420" y="0"/>
                  <a:pt x="411" y="0"/>
                </a:cubicBezTo>
                <a:cubicBezTo>
                  <a:pt x="168" y="0"/>
                  <a:pt x="168" y="0"/>
                  <a:pt x="168" y="0"/>
                </a:cubicBezTo>
                <a:cubicBezTo>
                  <a:pt x="75" y="0"/>
                  <a:pt x="0" y="75"/>
                  <a:pt x="0" y="167"/>
                </a:cubicBezTo>
                <a:cubicBezTo>
                  <a:pt x="0" y="202"/>
                  <a:pt x="0" y="202"/>
                  <a:pt x="0" y="202"/>
                </a:cubicBezTo>
                <a:cubicBezTo>
                  <a:pt x="427" y="202"/>
                  <a:pt x="427" y="202"/>
                  <a:pt x="427" y="202"/>
                </a:cubicBezTo>
                <a:lnTo>
                  <a:pt x="427" y="16"/>
                </a:lnTo>
                <a:close/>
              </a:path>
            </a:pathLst>
          </a:custGeom>
          <a:solidFill>
            <a:srgbClr val="FFD4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28695" name="Google Shape;374;p20">
            <a:extLst>
              <a:ext uri="{FF2B5EF4-FFF2-40B4-BE49-F238E27FC236}">
                <a16:creationId xmlns:a16="http://schemas.microsoft.com/office/drawing/2014/main" id="{EFD21B45-8B8C-41BD-9335-008FC3FC0F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20988" y="2497138"/>
            <a:ext cx="1603375" cy="758825"/>
          </a:xfrm>
          <a:prstGeom prst="rect">
            <a:avLst/>
          </a:prstGeom>
          <a:solidFill>
            <a:srgbClr val="FFCA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/>
            <a:endParaRPr lang="en-US" altLang="en-US" sz="1800"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28696" name="Google Shape;375;p20">
            <a:extLst>
              <a:ext uri="{FF2B5EF4-FFF2-40B4-BE49-F238E27FC236}">
                <a16:creationId xmlns:a16="http://schemas.microsoft.com/office/drawing/2014/main" id="{CB24B75A-C9B0-423E-8AFC-B35A5D85E8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75575" y="2497138"/>
            <a:ext cx="1603375" cy="758825"/>
          </a:xfrm>
          <a:prstGeom prst="rect">
            <a:avLst/>
          </a:prstGeom>
          <a:solidFill>
            <a:srgbClr val="8C10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/>
            <a:endParaRPr lang="en-US" altLang="en-US" sz="1800"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28697" name="Google Shape;376;p20">
            <a:extLst>
              <a:ext uri="{FF2B5EF4-FFF2-40B4-BE49-F238E27FC236}">
                <a16:creationId xmlns:a16="http://schemas.microsoft.com/office/drawing/2014/main" id="{D90B7F2D-EC31-4C14-A913-B08D7F64730A}"/>
              </a:ext>
            </a:extLst>
          </p:cNvPr>
          <p:cNvSpPr>
            <a:spLocks/>
          </p:cNvSpPr>
          <p:nvPr/>
        </p:nvSpPr>
        <p:spPr bwMode="auto">
          <a:xfrm>
            <a:off x="7775575" y="1738313"/>
            <a:ext cx="1603375" cy="758825"/>
          </a:xfrm>
          <a:custGeom>
            <a:avLst/>
            <a:gdLst>
              <a:gd name="T0" fmla="*/ 1603375 w 427"/>
              <a:gd name="T1" fmla="*/ 627345 h 202"/>
              <a:gd name="T2" fmla="*/ 972539 w 427"/>
              <a:gd name="T3" fmla="*/ 0 h 202"/>
              <a:gd name="T4" fmla="*/ 60080 w 427"/>
              <a:gd name="T5" fmla="*/ 0 h 202"/>
              <a:gd name="T6" fmla="*/ 0 w 427"/>
              <a:gd name="T7" fmla="*/ 60105 h 202"/>
              <a:gd name="T8" fmla="*/ 0 w 427"/>
              <a:gd name="T9" fmla="*/ 758825 h 202"/>
              <a:gd name="T10" fmla="*/ 1603375 w 427"/>
              <a:gd name="T11" fmla="*/ 758825 h 202"/>
              <a:gd name="T12" fmla="*/ 1603375 w 427"/>
              <a:gd name="T13" fmla="*/ 627345 h 20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27" h="202" extrusionOk="0">
                <a:moveTo>
                  <a:pt x="427" y="167"/>
                </a:moveTo>
                <a:cubicBezTo>
                  <a:pt x="427" y="75"/>
                  <a:pt x="352" y="0"/>
                  <a:pt x="25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202"/>
                  <a:pt x="0" y="202"/>
                  <a:pt x="0" y="202"/>
                </a:cubicBezTo>
                <a:cubicBezTo>
                  <a:pt x="427" y="202"/>
                  <a:pt x="427" y="202"/>
                  <a:pt x="427" y="202"/>
                </a:cubicBezTo>
                <a:lnTo>
                  <a:pt x="427" y="167"/>
                </a:lnTo>
                <a:close/>
              </a:path>
            </a:pathLst>
          </a:custGeom>
          <a:solidFill>
            <a:srgbClr val="A632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28698" name="Google Shape;377;p20">
            <a:extLst>
              <a:ext uri="{FF2B5EF4-FFF2-40B4-BE49-F238E27FC236}">
                <a16:creationId xmlns:a16="http://schemas.microsoft.com/office/drawing/2014/main" id="{BA22F68C-B0EF-4D37-BDEB-D34E554BBB9F}"/>
              </a:ext>
            </a:extLst>
          </p:cNvPr>
          <p:cNvSpPr>
            <a:spLocks/>
          </p:cNvSpPr>
          <p:nvPr/>
        </p:nvSpPr>
        <p:spPr bwMode="auto">
          <a:xfrm>
            <a:off x="7775575" y="3255963"/>
            <a:ext cx="1603375" cy="736600"/>
          </a:xfrm>
          <a:custGeom>
            <a:avLst/>
            <a:gdLst>
              <a:gd name="T0" fmla="*/ 0 w 427"/>
              <a:gd name="T1" fmla="*/ 665195 h 196"/>
              <a:gd name="T2" fmla="*/ 75100 w 427"/>
              <a:gd name="T3" fmla="*/ 725326 h 196"/>
              <a:gd name="T4" fmla="*/ 1565825 w 427"/>
              <a:gd name="T5" fmla="*/ 214215 h 196"/>
              <a:gd name="T6" fmla="*/ 1603375 w 427"/>
              <a:gd name="T7" fmla="*/ 157843 h 196"/>
              <a:gd name="T8" fmla="*/ 1603375 w 427"/>
              <a:gd name="T9" fmla="*/ 0 h 196"/>
              <a:gd name="T10" fmla="*/ 0 w 427"/>
              <a:gd name="T11" fmla="*/ 0 h 196"/>
              <a:gd name="T12" fmla="*/ 0 w 427"/>
              <a:gd name="T13" fmla="*/ 665195 h 19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27" h="196" extrusionOk="0">
                <a:moveTo>
                  <a:pt x="0" y="177"/>
                </a:moveTo>
                <a:cubicBezTo>
                  <a:pt x="0" y="187"/>
                  <a:pt x="10" y="196"/>
                  <a:pt x="20" y="193"/>
                </a:cubicBezTo>
                <a:cubicBezTo>
                  <a:pt x="158" y="161"/>
                  <a:pt x="291" y="115"/>
                  <a:pt x="417" y="57"/>
                </a:cubicBezTo>
                <a:cubicBezTo>
                  <a:pt x="423" y="54"/>
                  <a:pt x="427" y="48"/>
                  <a:pt x="427" y="42"/>
                </a:cubicBezTo>
                <a:cubicBezTo>
                  <a:pt x="427" y="0"/>
                  <a:pt x="427" y="0"/>
                  <a:pt x="427" y="0"/>
                </a:cubicBezTo>
                <a:cubicBezTo>
                  <a:pt x="0" y="0"/>
                  <a:pt x="0" y="0"/>
                  <a:pt x="0" y="0"/>
                </a:cubicBezTo>
                <a:lnTo>
                  <a:pt x="0" y="177"/>
                </a:lnTo>
                <a:close/>
              </a:path>
            </a:pathLst>
          </a:custGeom>
          <a:solidFill>
            <a:srgbClr val="7801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28699" name="Google Shape;378;p20">
            <a:extLst>
              <a:ext uri="{FF2B5EF4-FFF2-40B4-BE49-F238E27FC236}">
                <a16:creationId xmlns:a16="http://schemas.microsoft.com/office/drawing/2014/main" id="{EDAFF914-C0FA-4389-A1D8-75CB71AE86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34100" y="2497138"/>
            <a:ext cx="1570038" cy="758825"/>
          </a:xfrm>
          <a:prstGeom prst="rect">
            <a:avLst/>
          </a:prstGeom>
          <a:solidFill>
            <a:srgbClr val="E249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/>
            <a:endParaRPr lang="en-US" altLang="en-US" sz="1800"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28700" name="Google Shape;379;p20">
            <a:extLst>
              <a:ext uri="{FF2B5EF4-FFF2-40B4-BE49-F238E27FC236}">
                <a16:creationId xmlns:a16="http://schemas.microsoft.com/office/drawing/2014/main" id="{7A163194-1A68-4016-A2AF-2E0553AD2D18}"/>
              </a:ext>
            </a:extLst>
          </p:cNvPr>
          <p:cNvSpPr>
            <a:spLocks/>
          </p:cNvSpPr>
          <p:nvPr/>
        </p:nvSpPr>
        <p:spPr bwMode="auto">
          <a:xfrm>
            <a:off x="6134100" y="1738313"/>
            <a:ext cx="1570038" cy="758825"/>
          </a:xfrm>
          <a:custGeom>
            <a:avLst/>
            <a:gdLst>
              <a:gd name="T0" fmla="*/ 1570038 w 418"/>
              <a:gd name="T1" fmla="*/ 60105 h 202"/>
              <a:gd name="T2" fmla="*/ 1506185 w 418"/>
              <a:gd name="T3" fmla="*/ 0 h 202"/>
              <a:gd name="T4" fmla="*/ 63853 w 418"/>
              <a:gd name="T5" fmla="*/ 0 h 202"/>
              <a:gd name="T6" fmla="*/ 0 w 418"/>
              <a:gd name="T7" fmla="*/ 60105 h 202"/>
              <a:gd name="T8" fmla="*/ 0 w 418"/>
              <a:gd name="T9" fmla="*/ 758825 h 202"/>
              <a:gd name="T10" fmla="*/ 1570038 w 418"/>
              <a:gd name="T11" fmla="*/ 758825 h 202"/>
              <a:gd name="T12" fmla="*/ 1570038 w 418"/>
              <a:gd name="T13" fmla="*/ 60105 h 20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18" h="202" extrusionOk="0">
                <a:moveTo>
                  <a:pt x="418" y="16"/>
                </a:moveTo>
                <a:cubicBezTo>
                  <a:pt x="418" y="7"/>
                  <a:pt x="411" y="0"/>
                  <a:pt x="401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8" y="0"/>
                  <a:pt x="0" y="7"/>
                  <a:pt x="0" y="16"/>
                </a:cubicBezTo>
                <a:cubicBezTo>
                  <a:pt x="0" y="202"/>
                  <a:pt x="0" y="202"/>
                  <a:pt x="0" y="202"/>
                </a:cubicBezTo>
                <a:cubicBezTo>
                  <a:pt x="418" y="202"/>
                  <a:pt x="418" y="202"/>
                  <a:pt x="418" y="202"/>
                </a:cubicBezTo>
                <a:lnTo>
                  <a:pt x="418" y="16"/>
                </a:lnTo>
                <a:close/>
              </a:path>
            </a:pathLst>
          </a:custGeom>
          <a:solidFill>
            <a:srgbClr val="F06E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28701" name="Google Shape;380;p20">
            <a:extLst>
              <a:ext uri="{FF2B5EF4-FFF2-40B4-BE49-F238E27FC236}">
                <a16:creationId xmlns:a16="http://schemas.microsoft.com/office/drawing/2014/main" id="{FC8D80BC-E3AC-401E-BBA0-6A77AA38CD52}"/>
              </a:ext>
            </a:extLst>
          </p:cNvPr>
          <p:cNvSpPr>
            <a:spLocks/>
          </p:cNvSpPr>
          <p:nvPr/>
        </p:nvSpPr>
        <p:spPr bwMode="auto">
          <a:xfrm>
            <a:off x="6134100" y="3255963"/>
            <a:ext cx="1570038" cy="906462"/>
          </a:xfrm>
          <a:custGeom>
            <a:avLst/>
            <a:gdLst>
              <a:gd name="T0" fmla="*/ 0 w 418"/>
              <a:gd name="T1" fmla="*/ 413738 h 241"/>
              <a:gd name="T2" fmla="*/ 63853 w 418"/>
              <a:gd name="T3" fmla="*/ 473918 h 241"/>
              <a:gd name="T4" fmla="*/ 259169 w 418"/>
              <a:gd name="T5" fmla="*/ 473918 h 241"/>
              <a:gd name="T6" fmla="*/ 488289 w 418"/>
              <a:gd name="T7" fmla="*/ 703354 h 241"/>
              <a:gd name="T8" fmla="*/ 488289 w 418"/>
              <a:gd name="T9" fmla="*/ 838759 h 241"/>
              <a:gd name="T10" fmla="*/ 555899 w 418"/>
              <a:gd name="T11" fmla="*/ 902701 h 241"/>
              <a:gd name="T12" fmla="*/ 1521209 w 418"/>
              <a:gd name="T13" fmla="*/ 771057 h 241"/>
              <a:gd name="T14" fmla="*/ 1570038 w 418"/>
              <a:gd name="T15" fmla="*/ 707116 h 241"/>
              <a:gd name="T16" fmla="*/ 1570038 w 418"/>
              <a:gd name="T17" fmla="*/ 0 h 241"/>
              <a:gd name="T18" fmla="*/ 0 w 418"/>
              <a:gd name="T19" fmla="*/ 0 h 241"/>
              <a:gd name="T20" fmla="*/ 0 w 418"/>
              <a:gd name="T21" fmla="*/ 413738 h 241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18" h="241" extrusionOk="0">
                <a:moveTo>
                  <a:pt x="0" y="110"/>
                </a:moveTo>
                <a:cubicBezTo>
                  <a:pt x="0" y="119"/>
                  <a:pt x="8" y="126"/>
                  <a:pt x="17" y="126"/>
                </a:cubicBezTo>
                <a:cubicBezTo>
                  <a:pt x="69" y="126"/>
                  <a:pt x="69" y="126"/>
                  <a:pt x="69" y="126"/>
                </a:cubicBezTo>
                <a:cubicBezTo>
                  <a:pt x="103" y="126"/>
                  <a:pt x="130" y="154"/>
                  <a:pt x="130" y="187"/>
                </a:cubicBezTo>
                <a:cubicBezTo>
                  <a:pt x="130" y="223"/>
                  <a:pt x="130" y="223"/>
                  <a:pt x="130" y="223"/>
                </a:cubicBezTo>
                <a:cubicBezTo>
                  <a:pt x="130" y="233"/>
                  <a:pt x="139" y="241"/>
                  <a:pt x="148" y="240"/>
                </a:cubicBezTo>
                <a:cubicBezTo>
                  <a:pt x="235" y="234"/>
                  <a:pt x="321" y="222"/>
                  <a:pt x="405" y="205"/>
                </a:cubicBezTo>
                <a:cubicBezTo>
                  <a:pt x="412" y="203"/>
                  <a:pt x="418" y="196"/>
                  <a:pt x="418" y="188"/>
                </a:cubicBezTo>
                <a:cubicBezTo>
                  <a:pt x="418" y="0"/>
                  <a:pt x="418" y="0"/>
                  <a:pt x="418" y="0"/>
                </a:cubicBezTo>
                <a:cubicBezTo>
                  <a:pt x="0" y="0"/>
                  <a:pt x="0" y="0"/>
                  <a:pt x="0" y="0"/>
                </a:cubicBezTo>
                <a:lnTo>
                  <a:pt x="0" y="110"/>
                </a:lnTo>
                <a:close/>
              </a:path>
            </a:pathLst>
          </a:custGeom>
          <a:solidFill>
            <a:srgbClr val="CC23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28702" name="Google Shape;381;p20">
            <a:extLst>
              <a:ext uri="{FF2B5EF4-FFF2-40B4-BE49-F238E27FC236}">
                <a16:creationId xmlns:a16="http://schemas.microsoft.com/office/drawing/2014/main" id="{0BC26995-4CD2-4580-B826-54F66688FE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97213" y="3327400"/>
            <a:ext cx="1281112" cy="32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FFFF"/>
              </a:buClr>
              <a:buSzPts val="1800"/>
              <a:buFont typeface="Open Sans SemiBold" panose="020B0706030804020204" pitchFamily="34" charset="0"/>
              <a:buNone/>
            </a:pPr>
            <a:r>
              <a:rPr lang="en-US" altLang="en-US" sz="1800" b="1">
                <a:solidFill>
                  <a:srgbClr val="FFFFFF"/>
                </a:solidFill>
                <a:latin typeface="Open Sans SemiBold" panose="020B0706030804020204" pitchFamily="34" charset="0"/>
                <a:sym typeface="Open Sans SemiBold" panose="020B0706030804020204" pitchFamily="34" charset="0"/>
              </a:rPr>
              <a:t>APRENDER</a:t>
            </a:r>
            <a:endParaRPr lang="en-US" altLang="en-US"/>
          </a:p>
        </p:txBody>
      </p:sp>
      <p:sp>
        <p:nvSpPr>
          <p:cNvPr id="28703" name="Google Shape;382;p20">
            <a:extLst>
              <a:ext uri="{FF2B5EF4-FFF2-40B4-BE49-F238E27FC236}">
                <a16:creationId xmlns:a16="http://schemas.microsoft.com/office/drawing/2014/main" id="{BAB4A017-CA25-418E-827D-EAFCF708A6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41875" y="3322638"/>
            <a:ext cx="998538" cy="37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FFFF"/>
              </a:buClr>
              <a:buSzPts val="1800"/>
              <a:buFont typeface="Open Sans SemiBold" panose="020B0706030804020204" pitchFamily="34" charset="0"/>
              <a:buNone/>
            </a:pPr>
            <a:r>
              <a:rPr lang="en-US" altLang="en-US" sz="1800" b="1">
                <a:solidFill>
                  <a:srgbClr val="FFFFFF"/>
                </a:solidFill>
                <a:latin typeface="Open Sans SemiBold" panose="020B0706030804020204" pitchFamily="34" charset="0"/>
                <a:sym typeface="Open Sans SemiBold" panose="020B0706030804020204" pitchFamily="34" charset="0"/>
              </a:rPr>
              <a:t>EDUCAR</a:t>
            </a:r>
            <a:endParaRPr lang="en-US" altLang="en-US"/>
          </a:p>
        </p:txBody>
      </p:sp>
      <p:sp>
        <p:nvSpPr>
          <p:cNvPr id="28704" name="Google Shape;383;p20">
            <a:extLst>
              <a:ext uri="{FF2B5EF4-FFF2-40B4-BE49-F238E27FC236}">
                <a16:creationId xmlns:a16="http://schemas.microsoft.com/office/drawing/2014/main" id="{2C928FB0-4F29-45EB-9B3E-3765B14875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92900" y="3322638"/>
            <a:ext cx="657225" cy="37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FFFF"/>
              </a:buClr>
              <a:buSzPts val="1800"/>
              <a:buFont typeface="Open Sans SemiBold" panose="020B0706030804020204" pitchFamily="34" charset="0"/>
              <a:buNone/>
            </a:pPr>
            <a:r>
              <a:rPr lang="en-US" altLang="en-US" sz="1800" b="1">
                <a:solidFill>
                  <a:srgbClr val="FFFFFF"/>
                </a:solidFill>
                <a:latin typeface="Open Sans SemiBold" panose="020B0706030804020204" pitchFamily="34" charset="0"/>
                <a:sym typeface="Open Sans SemiBold" panose="020B0706030804020204" pitchFamily="34" charset="0"/>
              </a:rPr>
              <a:t>IDEA</a:t>
            </a:r>
            <a:endParaRPr lang="en-US" altLang="en-US"/>
          </a:p>
        </p:txBody>
      </p:sp>
      <p:sp>
        <p:nvSpPr>
          <p:cNvPr id="28705" name="Google Shape;384;p20">
            <a:extLst>
              <a:ext uri="{FF2B5EF4-FFF2-40B4-BE49-F238E27FC236}">
                <a16:creationId xmlns:a16="http://schemas.microsoft.com/office/drawing/2014/main" id="{6C54A0CE-6D17-4C79-AE6C-B5CC9EC697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48600" y="3319463"/>
            <a:ext cx="1249363" cy="37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FFFF"/>
              </a:buClr>
              <a:buSzPts val="1800"/>
              <a:buFont typeface="Open Sans SemiBold" panose="020B0706030804020204" pitchFamily="34" charset="0"/>
              <a:buNone/>
            </a:pPr>
            <a:r>
              <a:rPr lang="en-US" altLang="en-US" sz="1800" b="1">
                <a:solidFill>
                  <a:srgbClr val="FFFFFF"/>
                </a:solidFill>
                <a:latin typeface="Open Sans SemiBold" panose="020B0706030804020204" pitchFamily="34" charset="0"/>
                <a:sym typeface="Open Sans SemiBold" panose="020B0706030804020204" pitchFamily="34" charset="0"/>
              </a:rPr>
              <a:t>PROYECTO</a:t>
            </a:r>
            <a:endParaRPr lang="en-US" altLang="en-US"/>
          </a:p>
        </p:txBody>
      </p:sp>
      <p:sp>
        <p:nvSpPr>
          <p:cNvPr id="28706" name="Google Shape;385;p20">
            <a:extLst>
              <a:ext uri="{FF2B5EF4-FFF2-40B4-BE49-F238E27FC236}">
                <a16:creationId xmlns:a16="http://schemas.microsoft.com/office/drawing/2014/main" id="{B26E339E-62F7-41DD-9821-1744F49D3D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92463" y="5600700"/>
            <a:ext cx="1100137" cy="37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FFFF"/>
              </a:buClr>
              <a:buSzPts val="1800"/>
              <a:buFont typeface="Open Sans SemiBold" panose="020B0706030804020204" pitchFamily="34" charset="0"/>
              <a:buNone/>
            </a:pPr>
            <a:r>
              <a:rPr lang="en-US" altLang="en-US" sz="1800" b="1">
                <a:solidFill>
                  <a:srgbClr val="FFFFFF"/>
                </a:solidFill>
                <a:latin typeface="Open Sans SemiBold" panose="020B0706030804020204" pitchFamily="34" charset="0"/>
                <a:sym typeface="Open Sans SemiBold" panose="020B0706030804020204" pitchFamily="34" charset="0"/>
              </a:rPr>
              <a:t>ÉXITO</a:t>
            </a:r>
            <a:endParaRPr lang="en-US" altLang="en-US"/>
          </a:p>
        </p:txBody>
      </p:sp>
      <p:sp>
        <p:nvSpPr>
          <p:cNvPr id="28707" name="Google Shape;386;p20">
            <a:extLst>
              <a:ext uri="{FF2B5EF4-FFF2-40B4-BE49-F238E27FC236}">
                <a16:creationId xmlns:a16="http://schemas.microsoft.com/office/drawing/2014/main" id="{B672D619-FB84-48FA-B608-8026025491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59325" y="5600700"/>
            <a:ext cx="1212850" cy="37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FFFF"/>
              </a:buClr>
              <a:buSzPts val="1800"/>
              <a:buFont typeface="Open Sans SemiBold" panose="020B0706030804020204" pitchFamily="34" charset="0"/>
              <a:buNone/>
            </a:pPr>
            <a:r>
              <a:rPr lang="en-US" altLang="en-US" sz="1800" b="1">
                <a:solidFill>
                  <a:srgbClr val="FFFFFF"/>
                </a:solidFill>
                <a:latin typeface="Open Sans SemiBold" panose="020B0706030804020204" pitchFamily="34" charset="0"/>
                <a:sym typeface="Open Sans SemiBold" panose="020B0706030804020204" pitchFamily="34" charset="0"/>
              </a:rPr>
              <a:t>NEGOCIO</a:t>
            </a:r>
            <a:endParaRPr lang="en-US" altLang="en-US"/>
          </a:p>
        </p:txBody>
      </p:sp>
      <p:sp>
        <p:nvSpPr>
          <p:cNvPr id="28708" name="Google Shape;387;p20">
            <a:extLst>
              <a:ext uri="{FF2B5EF4-FFF2-40B4-BE49-F238E27FC236}">
                <a16:creationId xmlns:a16="http://schemas.microsoft.com/office/drawing/2014/main" id="{4F78E071-A504-4806-AD32-14486A5C03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91263" y="5597525"/>
            <a:ext cx="1449387" cy="37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FFFF"/>
              </a:buClr>
              <a:buSzPts val="1800"/>
              <a:buFont typeface="Open Sans SemiBold" panose="020B0706030804020204" pitchFamily="34" charset="0"/>
              <a:buNone/>
            </a:pPr>
            <a:r>
              <a:rPr lang="en-US" altLang="en-US" sz="1800" b="1">
                <a:solidFill>
                  <a:srgbClr val="FFFFFF"/>
                </a:solidFill>
                <a:latin typeface="Open Sans SemiBold" panose="020B0706030804020204" pitchFamily="34" charset="0"/>
                <a:sym typeface="Open Sans SemiBold" panose="020B0706030804020204" pitchFamily="34" charset="0"/>
              </a:rPr>
              <a:t>TRABAJO EN EQUIPO</a:t>
            </a:r>
            <a:endParaRPr lang="en-US" altLang="en-US"/>
          </a:p>
        </p:txBody>
      </p:sp>
      <p:sp>
        <p:nvSpPr>
          <p:cNvPr id="28709" name="Google Shape;388;p20">
            <a:extLst>
              <a:ext uri="{FF2B5EF4-FFF2-40B4-BE49-F238E27FC236}">
                <a16:creationId xmlns:a16="http://schemas.microsoft.com/office/drawing/2014/main" id="{27A5C621-137D-4607-AB9B-698B4D2AF4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48600" y="5600700"/>
            <a:ext cx="1428750" cy="37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FFFF"/>
              </a:buClr>
              <a:buSzPts val="1800"/>
              <a:buFont typeface="Open Sans SemiBold" panose="020B0706030804020204" pitchFamily="34" charset="0"/>
              <a:buNone/>
            </a:pPr>
            <a:r>
              <a:rPr lang="en-US" altLang="en-US" sz="1800" b="1">
                <a:solidFill>
                  <a:srgbClr val="FFFFFF"/>
                </a:solidFill>
                <a:latin typeface="Open Sans SemiBold" panose="020B0706030804020204" pitchFamily="34" charset="0"/>
                <a:sym typeface="Open Sans SemiBold" panose="020B0706030804020204" pitchFamily="34" charset="0"/>
              </a:rPr>
              <a:t>PLANEACIÓN</a:t>
            </a:r>
            <a:endParaRPr lang="en-US" altLang="en-US"/>
          </a:p>
        </p:txBody>
      </p:sp>
      <p:sp>
        <p:nvSpPr>
          <p:cNvPr id="28710" name="Google Shape;389;p20">
            <a:extLst>
              <a:ext uri="{FF2B5EF4-FFF2-40B4-BE49-F238E27FC236}">
                <a16:creationId xmlns:a16="http://schemas.microsoft.com/office/drawing/2014/main" id="{3CAC814C-3385-43A0-93FB-C196F52D22BF}"/>
              </a:ext>
            </a:extLst>
          </p:cNvPr>
          <p:cNvSpPr>
            <a:spLocks/>
          </p:cNvSpPr>
          <p:nvPr/>
        </p:nvSpPr>
        <p:spPr bwMode="auto">
          <a:xfrm>
            <a:off x="6697663" y="1870075"/>
            <a:ext cx="415925" cy="495300"/>
          </a:xfrm>
          <a:custGeom>
            <a:avLst/>
            <a:gdLst>
              <a:gd name="T0" fmla="*/ 157377 w 111"/>
              <a:gd name="T1" fmla="*/ 495300 h 132"/>
              <a:gd name="T2" fmla="*/ 157377 w 111"/>
              <a:gd name="T3" fmla="*/ 457777 h 132"/>
              <a:gd name="T4" fmla="*/ 281030 w 111"/>
              <a:gd name="T5" fmla="*/ 431511 h 132"/>
              <a:gd name="T6" fmla="*/ 142389 w 111"/>
              <a:gd name="T7" fmla="*/ 431511 h 132"/>
              <a:gd name="T8" fmla="*/ 262295 w 111"/>
              <a:gd name="T9" fmla="*/ 450273 h 132"/>
              <a:gd name="T10" fmla="*/ 206089 w 111"/>
              <a:gd name="T11" fmla="*/ 243898 h 132"/>
              <a:gd name="T12" fmla="*/ 209836 w 111"/>
              <a:gd name="T13" fmla="*/ 405245 h 132"/>
              <a:gd name="T14" fmla="*/ 209836 w 111"/>
              <a:gd name="T15" fmla="*/ 405245 h 132"/>
              <a:gd name="T16" fmla="*/ 224824 w 111"/>
              <a:gd name="T17" fmla="*/ 243898 h 132"/>
              <a:gd name="T18" fmla="*/ 153630 w 111"/>
              <a:gd name="T19" fmla="*/ 225136 h 132"/>
              <a:gd name="T20" fmla="*/ 153630 w 111"/>
              <a:gd name="T21" fmla="*/ 176357 h 132"/>
              <a:gd name="T22" fmla="*/ 243560 w 111"/>
              <a:gd name="T23" fmla="*/ 202623 h 132"/>
              <a:gd name="T24" fmla="*/ 292272 w 111"/>
              <a:gd name="T25" fmla="*/ 202623 h 132"/>
              <a:gd name="T26" fmla="*/ 74941 w 111"/>
              <a:gd name="T27" fmla="*/ 157595 h 132"/>
              <a:gd name="T28" fmla="*/ 142389 w 111"/>
              <a:gd name="T29" fmla="*/ 386484 h 132"/>
              <a:gd name="T30" fmla="*/ 176112 w 111"/>
              <a:gd name="T31" fmla="*/ 243898 h 132"/>
              <a:gd name="T32" fmla="*/ 112412 w 111"/>
              <a:gd name="T33" fmla="*/ 202623 h 132"/>
              <a:gd name="T34" fmla="*/ 194848 w 111"/>
              <a:gd name="T35" fmla="*/ 202623 h 132"/>
              <a:gd name="T36" fmla="*/ 206089 w 111"/>
              <a:gd name="T37" fmla="*/ 225136 h 132"/>
              <a:gd name="T38" fmla="*/ 224824 w 111"/>
              <a:gd name="T39" fmla="*/ 202623 h 132"/>
              <a:gd name="T40" fmla="*/ 296019 w 111"/>
              <a:gd name="T41" fmla="*/ 172605 h 132"/>
              <a:gd name="T42" fmla="*/ 266042 w 111"/>
              <a:gd name="T43" fmla="*/ 243898 h 132"/>
              <a:gd name="T44" fmla="*/ 251054 w 111"/>
              <a:gd name="T45" fmla="*/ 405245 h 132"/>
              <a:gd name="T46" fmla="*/ 329742 w 111"/>
              <a:gd name="T47" fmla="*/ 251402 h 132"/>
              <a:gd name="T48" fmla="*/ 209836 w 111"/>
              <a:gd name="T49" fmla="*/ 0 h 132"/>
              <a:gd name="T50" fmla="*/ 194848 w 111"/>
              <a:gd name="T51" fmla="*/ 41275 h 132"/>
              <a:gd name="T52" fmla="*/ 224824 w 111"/>
              <a:gd name="T53" fmla="*/ 41275 h 132"/>
              <a:gd name="T54" fmla="*/ 303513 w 111"/>
              <a:gd name="T55" fmla="*/ 18761 h 132"/>
              <a:gd name="T56" fmla="*/ 269789 w 111"/>
              <a:gd name="T57" fmla="*/ 48780 h 132"/>
              <a:gd name="T58" fmla="*/ 296019 w 111"/>
              <a:gd name="T59" fmla="*/ 63789 h 132"/>
              <a:gd name="T60" fmla="*/ 370960 w 111"/>
              <a:gd name="T61" fmla="*/ 67541 h 132"/>
              <a:gd name="T62" fmla="*/ 329742 w 111"/>
              <a:gd name="T63" fmla="*/ 82550 h 132"/>
              <a:gd name="T64" fmla="*/ 348478 w 111"/>
              <a:gd name="T65" fmla="*/ 105064 h 132"/>
              <a:gd name="T66" fmla="*/ 415925 w 111"/>
              <a:gd name="T67" fmla="*/ 142586 h 132"/>
              <a:gd name="T68" fmla="*/ 370960 w 111"/>
              <a:gd name="T69" fmla="*/ 135082 h 132"/>
              <a:gd name="T70" fmla="*/ 374707 w 111"/>
              <a:gd name="T71" fmla="*/ 165100 h 132"/>
              <a:gd name="T72" fmla="*/ 412178 w 111"/>
              <a:gd name="T73" fmla="*/ 228889 h 132"/>
              <a:gd name="T74" fmla="*/ 374707 w 111"/>
              <a:gd name="T75" fmla="*/ 206375 h 132"/>
              <a:gd name="T76" fmla="*/ 367213 w 111"/>
              <a:gd name="T77" fmla="*/ 236393 h 132"/>
              <a:gd name="T78" fmla="*/ 142389 w 111"/>
              <a:gd name="T79" fmla="*/ 67541 h 132"/>
              <a:gd name="T80" fmla="*/ 134895 w 111"/>
              <a:gd name="T81" fmla="*/ 22514 h 132"/>
              <a:gd name="T82" fmla="*/ 108665 w 111"/>
              <a:gd name="T83" fmla="*/ 37523 h 132"/>
              <a:gd name="T84" fmla="*/ 89930 w 111"/>
              <a:gd name="T85" fmla="*/ 105064 h 132"/>
              <a:gd name="T86" fmla="*/ 67447 w 111"/>
              <a:gd name="T87" fmla="*/ 63789 h 132"/>
              <a:gd name="T88" fmla="*/ 48712 w 111"/>
              <a:gd name="T89" fmla="*/ 86302 h 132"/>
              <a:gd name="T90" fmla="*/ 59953 w 111"/>
              <a:gd name="T91" fmla="*/ 153843 h 132"/>
              <a:gd name="T92" fmla="*/ 22482 w 111"/>
              <a:gd name="T93" fmla="*/ 131330 h 132"/>
              <a:gd name="T94" fmla="*/ 14988 w 111"/>
              <a:gd name="T95" fmla="*/ 161348 h 132"/>
              <a:gd name="T96" fmla="*/ 59953 w 111"/>
              <a:gd name="T97" fmla="*/ 217632 h 132"/>
              <a:gd name="T98" fmla="*/ 14988 w 111"/>
              <a:gd name="T99" fmla="*/ 213880 h 132"/>
              <a:gd name="T100" fmla="*/ 22482 w 111"/>
              <a:gd name="T101" fmla="*/ 240145 h 13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111" h="132" extrusionOk="0">
                <a:moveTo>
                  <a:pt x="75" y="127"/>
                </a:moveTo>
                <a:cubicBezTo>
                  <a:pt x="75" y="130"/>
                  <a:pt x="72" y="132"/>
                  <a:pt x="70" y="132"/>
                </a:cubicBezTo>
                <a:cubicBezTo>
                  <a:pt x="42" y="132"/>
                  <a:pt x="42" y="132"/>
                  <a:pt x="42" y="132"/>
                </a:cubicBezTo>
                <a:cubicBezTo>
                  <a:pt x="40" y="132"/>
                  <a:pt x="38" y="130"/>
                  <a:pt x="38" y="127"/>
                </a:cubicBezTo>
                <a:cubicBezTo>
                  <a:pt x="38" y="127"/>
                  <a:pt x="38" y="127"/>
                  <a:pt x="38" y="127"/>
                </a:cubicBezTo>
                <a:cubicBezTo>
                  <a:pt x="38" y="125"/>
                  <a:pt x="40" y="122"/>
                  <a:pt x="42" y="122"/>
                </a:cubicBezTo>
                <a:cubicBezTo>
                  <a:pt x="70" y="122"/>
                  <a:pt x="70" y="122"/>
                  <a:pt x="70" y="122"/>
                </a:cubicBezTo>
                <a:cubicBezTo>
                  <a:pt x="72" y="122"/>
                  <a:pt x="75" y="125"/>
                  <a:pt x="75" y="127"/>
                </a:cubicBezTo>
                <a:close/>
                <a:moveTo>
                  <a:pt x="75" y="115"/>
                </a:moveTo>
                <a:cubicBezTo>
                  <a:pt x="75" y="113"/>
                  <a:pt x="72" y="110"/>
                  <a:pt x="70" y="110"/>
                </a:cubicBezTo>
                <a:cubicBezTo>
                  <a:pt x="42" y="110"/>
                  <a:pt x="42" y="110"/>
                  <a:pt x="42" y="110"/>
                </a:cubicBezTo>
                <a:cubicBezTo>
                  <a:pt x="40" y="110"/>
                  <a:pt x="38" y="113"/>
                  <a:pt x="38" y="115"/>
                </a:cubicBezTo>
                <a:cubicBezTo>
                  <a:pt x="38" y="115"/>
                  <a:pt x="38" y="115"/>
                  <a:pt x="38" y="115"/>
                </a:cubicBezTo>
                <a:cubicBezTo>
                  <a:pt x="38" y="118"/>
                  <a:pt x="40" y="120"/>
                  <a:pt x="42" y="120"/>
                </a:cubicBezTo>
                <a:cubicBezTo>
                  <a:pt x="70" y="120"/>
                  <a:pt x="70" y="120"/>
                  <a:pt x="70" y="120"/>
                </a:cubicBezTo>
                <a:cubicBezTo>
                  <a:pt x="72" y="120"/>
                  <a:pt x="75" y="118"/>
                  <a:pt x="75" y="115"/>
                </a:cubicBezTo>
                <a:close/>
                <a:moveTo>
                  <a:pt x="60" y="65"/>
                </a:moveTo>
                <a:cubicBezTo>
                  <a:pt x="55" y="65"/>
                  <a:pt x="55" y="65"/>
                  <a:pt x="55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52" y="108"/>
                  <a:pt x="52" y="108"/>
                  <a:pt x="52" y="108"/>
                </a:cubicBezTo>
                <a:cubicBezTo>
                  <a:pt x="53" y="108"/>
                  <a:pt x="54" y="108"/>
                  <a:pt x="56" y="108"/>
                </a:cubicBezTo>
                <a:cubicBezTo>
                  <a:pt x="56" y="108"/>
                  <a:pt x="56" y="108"/>
                  <a:pt x="56" y="108"/>
                </a:cubicBezTo>
                <a:cubicBezTo>
                  <a:pt x="56" y="108"/>
                  <a:pt x="56" y="108"/>
                  <a:pt x="56" y="108"/>
                </a:cubicBezTo>
                <a:cubicBezTo>
                  <a:pt x="56" y="108"/>
                  <a:pt x="56" y="108"/>
                  <a:pt x="56" y="108"/>
                </a:cubicBezTo>
                <a:cubicBezTo>
                  <a:pt x="56" y="108"/>
                  <a:pt x="56" y="108"/>
                  <a:pt x="56" y="108"/>
                </a:cubicBezTo>
                <a:cubicBezTo>
                  <a:pt x="58" y="108"/>
                  <a:pt x="59" y="108"/>
                  <a:pt x="60" y="108"/>
                </a:cubicBezTo>
                <a:lnTo>
                  <a:pt x="60" y="65"/>
                </a:lnTo>
                <a:close/>
                <a:moveTo>
                  <a:pt x="41" y="47"/>
                </a:moveTo>
                <a:cubicBezTo>
                  <a:pt x="37" y="47"/>
                  <a:pt x="34" y="50"/>
                  <a:pt x="34" y="54"/>
                </a:cubicBezTo>
                <a:cubicBezTo>
                  <a:pt x="34" y="57"/>
                  <a:pt x="37" y="60"/>
                  <a:pt x="41" y="60"/>
                </a:cubicBezTo>
                <a:cubicBezTo>
                  <a:pt x="47" y="60"/>
                  <a:pt x="47" y="60"/>
                  <a:pt x="47" y="60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0"/>
                  <a:pt x="44" y="47"/>
                  <a:pt x="41" y="47"/>
                </a:cubicBezTo>
                <a:close/>
                <a:moveTo>
                  <a:pt x="78" y="54"/>
                </a:moveTo>
                <a:cubicBezTo>
                  <a:pt x="78" y="50"/>
                  <a:pt x="75" y="47"/>
                  <a:pt x="71" y="47"/>
                </a:cubicBezTo>
                <a:cubicBezTo>
                  <a:pt x="68" y="47"/>
                  <a:pt x="65" y="50"/>
                  <a:pt x="65" y="54"/>
                </a:cubicBezTo>
                <a:cubicBezTo>
                  <a:pt x="65" y="60"/>
                  <a:pt x="65" y="60"/>
                  <a:pt x="65" y="60"/>
                </a:cubicBezTo>
                <a:cubicBezTo>
                  <a:pt x="71" y="60"/>
                  <a:pt x="71" y="60"/>
                  <a:pt x="71" y="60"/>
                </a:cubicBezTo>
                <a:cubicBezTo>
                  <a:pt x="75" y="60"/>
                  <a:pt x="78" y="57"/>
                  <a:pt x="78" y="54"/>
                </a:cubicBezTo>
                <a:close/>
                <a:moveTo>
                  <a:pt x="93" y="42"/>
                </a:moveTo>
                <a:cubicBezTo>
                  <a:pt x="90" y="30"/>
                  <a:pt x="76" y="17"/>
                  <a:pt x="56" y="17"/>
                </a:cubicBezTo>
                <a:cubicBezTo>
                  <a:pt x="37" y="17"/>
                  <a:pt x="22" y="30"/>
                  <a:pt x="20" y="42"/>
                </a:cubicBezTo>
                <a:cubicBezTo>
                  <a:pt x="17" y="51"/>
                  <a:pt x="19" y="59"/>
                  <a:pt x="24" y="67"/>
                </a:cubicBezTo>
                <a:cubicBezTo>
                  <a:pt x="27" y="75"/>
                  <a:pt x="31" y="81"/>
                  <a:pt x="35" y="89"/>
                </a:cubicBezTo>
                <a:cubicBezTo>
                  <a:pt x="37" y="93"/>
                  <a:pt x="37" y="99"/>
                  <a:pt x="38" y="103"/>
                </a:cubicBezTo>
                <a:cubicBezTo>
                  <a:pt x="39" y="107"/>
                  <a:pt x="40" y="108"/>
                  <a:pt x="45" y="108"/>
                </a:cubicBezTo>
                <a:cubicBezTo>
                  <a:pt x="46" y="108"/>
                  <a:pt x="46" y="108"/>
                  <a:pt x="47" y="108"/>
                </a:cubicBezTo>
                <a:cubicBezTo>
                  <a:pt x="47" y="65"/>
                  <a:pt x="47" y="65"/>
                  <a:pt x="47" y="65"/>
                </a:cubicBezTo>
                <a:cubicBezTo>
                  <a:pt x="41" y="65"/>
                  <a:pt x="41" y="65"/>
                  <a:pt x="41" y="65"/>
                </a:cubicBezTo>
                <a:cubicBezTo>
                  <a:pt x="38" y="65"/>
                  <a:pt x="35" y="64"/>
                  <a:pt x="33" y="62"/>
                </a:cubicBezTo>
                <a:cubicBezTo>
                  <a:pt x="31" y="59"/>
                  <a:pt x="30" y="57"/>
                  <a:pt x="30" y="54"/>
                </a:cubicBezTo>
                <a:cubicBezTo>
                  <a:pt x="30" y="51"/>
                  <a:pt x="31" y="48"/>
                  <a:pt x="33" y="46"/>
                </a:cubicBezTo>
                <a:cubicBezTo>
                  <a:pt x="35" y="44"/>
                  <a:pt x="38" y="43"/>
                  <a:pt x="41" y="43"/>
                </a:cubicBezTo>
                <a:cubicBezTo>
                  <a:pt x="47" y="43"/>
                  <a:pt x="52" y="48"/>
                  <a:pt x="52" y="54"/>
                </a:cubicBezTo>
                <a:cubicBezTo>
                  <a:pt x="52" y="54"/>
                  <a:pt x="52" y="54"/>
                  <a:pt x="52" y="54"/>
                </a:cubicBezTo>
                <a:cubicBezTo>
                  <a:pt x="52" y="60"/>
                  <a:pt x="52" y="60"/>
                  <a:pt x="52" y="60"/>
                </a:cubicBezTo>
                <a:cubicBezTo>
                  <a:pt x="55" y="60"/>
                  <a:pt x="55" y="60"/>
                  <a:pt x="55" y="60"/>
                </a:cubicBezTo>
                <a:cubicBezTo>
                  <a:pt x="60" y="60"/>
                  <a:pt x="60" y="60"/>
                  <a:pt x="60" y="60"/>
                </a:cubicBezTo>
                <a:cubicBezTo>
                  <a:pt x="60" y="54"/>
                  <a:pt x="60" y="54"/>
                  <a:pt x="60" y="54"/>
                </a:cubicBezTo>
                <a:cubicBezTo>
                  <a:pt x="60" y="54"/>
                  <a:pt x="60" y="54"/>
                  <a:pt x="60" y="54"/>
                </a:cubicBezTo>
                <a:cubicBezTo>
                  <a:pt x="60" y="51"/>
                  <a:pt x="62" y="48"/>
                  <a:pt x="64" y="46"/>
                </a:cubicBezTo>
                <a:cubicBezTo>
                  <a:pt x="66" y="44"/>
                  <a:pt x="68" y="43"/>
                  <a:pt x="71" y="43"/>
                </a:cubicBezTo>
                <a:cubicBezTo>
                  <a:pt x="74" y="43"/>
                  <a:pt x="77" y="44"/>
                  <a:pt x="79" y="46"/>
                </a:cubicBezTo>
                <a:cubicBezTo>
                  <a:pt x="81" y="48"/>
                  <a:pt x="82" y="51"/>
                  <a:pt x="82" y="54"/>
                </a:cubicBezTo>
                <a:cubicBezTo>
                  <a:pt x="82" y="57"/>
                  <a:pt x="81" y="59"/>
                  <a:pt x="79" y="62"/>
                </a:cubicBezTo>
                <a:cubicBezTo>
                  <a:pt x="77" y="64"/>
                  <a:pt x="74" y="65"/>
                  <a:pt x="71" y="65"/>
                </a:cubicBezTo>
                <a:cubicBezTo>
                  <a:pt x="65" y="65"/>
                  <a:pt x="65" y="65"/>
                  <a:pt x="65" y="65"/>
                </a:cubicBezTo>
                <a:cubicBezTo>
                  <a:pt x="65" y="108"/>
                  <a:pt x="65" y="108"/>
                  <a:pt x="65" y="108"/>
                </a:cubicBezTo>
                <a:cubicBezTo>
                  <a:pt x="66" y="108"/>
                  <a:pt x="66" y="108"/>
                  <a:pt x="67" y="108"/>
                </a:cubicBezTo>
                <a:cubicBezTo>
                  <a:pt x="72" y="108"/>
                  <a:pt x="73" y="107"/>
                  <a:pt x="74" y="103"/>
                </a:cubicBezTo>
                <a:cubicBezTo>
                  <a:pt x="75" y="99"/>
                  <a:pt x="75" y="93"/>
                  <a:pt x="77" y="89"/>
                </a:cubicBezTo>
                <a:cubicBezTo>
                  <a:pt x="81" y="81"/>
                  <a:pt x="85" y="75"/>
                  <a:pt x="88" y="67"/>
                </a:cubicBezTo>
                <a:cubicBezTo>
                  <a:pt x="93" y="59"/>
                  <a:pt x="95" y="51"/>
                  <a:pt x="93" y="42"/>
                </a:cubicBezTo>
                <a:close/>
                <a:moveTo>
                  <a:pt x="60" y="4"/>
                </a:moveTo>
                <a:cubicBezTo>
                  <a:pt x="60" y="2"/>
                  <a:pt x="58" y="0"/>
                  <a:pt x="56" y="0"/>
                </a:cubicBezTo>
                <a:cubicBezTo>
                  <a:pt x="56" y="0"/>
                  <a:pt x="56" y="0"/>
                  <a:pt x="56" y="0"/>
                </a:cubicBezTo>
                <a:cubicBezTo>
                  <a:pt x="54" y="0"/>
                  <a:pt x="52" y="2"/>
                  <a:pt x="52" y="4"/>
                </a:cubicBezTo>
                <a:cubicBezTo>
                  <a:pt x="52" y="11"/>
                  <a:pt x="52" y="11"/>
                  <a:pt x="52" y="11"/>
                </a:cubicBezTo>
                <a:cubicBezTo>
                  <a:pt x="52" y="13"/>
                  <a:pt x="54" y="15"/>
                  <a:pt x="56" y="15"/>
                </a:cubicBezTo>
                <a:cubicBezTo>
                  <a:pt x="56" y="15"/>
                  <a:pt x="56" y="15"/>
                  <a:pt x="56" y="15"/>
                </a:cubicBezTo>
                <a:cubicBezTo>
                  <a:pt x="58" y="15"/>
                  <a:pt x="60" y="13"/>
                  <a:pt x="60" y="11"/>
                </a:cubicBezTo>
                <a:lnTo>
                  <a:pt x="60" y="4"/>
                </a:lnTo>
                <a:close/>
                <a:moveTo>
                  <a:pt x="82" y="10"/>
                </a:moveTo>
                <a:cubicBezTo>
                  <a:pt x="83" y="8"/>
                  <a:pt x="83" y="6"/>
                  <a:pt x="81" y="5"/>
                </a:cubicBezTo>
                <a:cubicBezTo>
                  <a:pt x="81" y="5"/>
                  <a:pt x="81" y="5"/>
                  <a:pt x="81" y="5"/>
                </a:cubicBezTo>
                <a:cubicBezTo>
                  <a:pt x="79" y="4"/>
                  <a:pt x="76" y="5"/>
                  <a:pt x="75" y="6"/>
                </a:cubicBezTo>
                <a:cubicBezTo>
                  <a:pt x="72" y="13"/>
                  <a:pt x="72" y="13"/>
                  <a:pt x="72" y="13"/>
                </a:cubicBezTo>
                <a:cubicBezTo>
                  <a:pt x="71" y="15"/>
                  <a:pt x="71" y="17"/>
                  <a:pt x="73" y="18"/>
                </a:cubicBezTo>
                <a:cubicBezTo>
                  <a:pt x="73" y="18"/>
                  <a:pt x="73" y="18"/>
                  <a:pt x="73" y="18"/>
                </a:cubicBezTo>
                <a:cubicBezTo>
                  <a:pt x="75" y="19"/>
                  <a:pt x="78" y="19"/>
                  <a:pt x="79" y="17"/>
                </a:cubicBezTo>
                <a:lnTo>
                  <a:pt x="82" y="10"/>
                </a:lnTo>
                <a:close/>
                <a:moveTo>
                  <a:pt x="99" y="23"/>
                </a:moveTo>
                <a:cubicBezTo>
                  <a:pt x="100" y="22"/>
                  <a:pt x="101" y="19"/>
                  <a:pt x="99" y="18"/>
                </a:cubicBezTo>
                <a:cubicBezTo>
                  <a:pt x="99" y="18"/>
                  <a:pt x="99" y="18"/>
                  <a:pt x="99" y="18"/>
                </a:cubicBezTo>
                <a:cubicBezTo>
                  <a:pt x="98" y="16"/>
                  <a:pt x="95" y="16"/>
                  <a:pt x="93" y="17"/>
                </a:cubicBezTo>
                <a:cubicBezTo>
                  <a:pt x="88" y="22"/>
                  <a:pt x="88" y="22"/>
                  <a:pt x="88" y="22"/>
                </a:cubicBezTo>
                <a:cubicBezTo>
                  <a:pt x="86" y="24"/>
                  <a:pt x="86" y="26"/>
                  <a:pt x="88" y="28"/>
                </a:cubicBezTo>
                <a:cubicBezTo>
                  <a:pt x="88" y="28"/>
                  <a:pt x="88" y="28"/>
                  <a:pt x="88" y="28"/>
                </a:cubicBezTo>
                <a:cubicBezTo>
                  <a:pt x="89" y="30"/>
                  <a:pt x="92" y="30"/>
                  <a:pt x="93" y="28"/>
                </a:cubicBezTo>
                <a:lnTo>
                  <a:pt x="99" y="23"/>
                </a:lnTo>
                <a:close/>
                <a:moveTo>
                  <a:pt x="107" y="43"/>
                </a:moveTo>
                <a:cubicBezTo>
                  <a:pt x="110" y="43"/>
                  <a:pt x="111" y="40"/>
                  <a:pt x="111" y="38"/>
                </a:cubicBezTo>
                <a:cubicBezTo>
                  <a:pt x="111" y="38"/>
                  <a:pt x="111" y="38"/>
                  <a:pt x="111" y="38"/>
                </a:cubicBezTo>
                <a:cubicBezTo>
                  <a:pt x="110" y="36"/>
                  <a:pt x="108" y="35"/>
                  <a:pt x="106" y="35"/>
                </a:cubicBezTo>
                <a:cubicBezTo>
                  <a:pt x="99" y="36"/>
                  <a:pt x="99" y="36"/>
                  <a:pt x="99" y="36"/>
                </a:cubicBezTo>
                <a:cubicBezTo>
                  <a:pt x="96" y="37"/>
                  <a:pt x="95" y="39"/>
                  <a:pt x="95" y="41"/>
                </a:cubicBezTo>
                <a:cubicBezTo>
                  <a:pt x="95" y="41"/>
                  <a:pt x="95" y="41"/>
                  <a:pt x="95" y="41"/>
                </a:cubicBezTo>
                <a:cubicBezTo>
                  <a:pt x="96" y="43"/>
                  <a:pt x="98" y="45"/>
                  <a:pt x="100" y="44"/>
                </a:cubicBezTo>
                <a:lnTo>
                  <a:pt x="107" y="43"/>
                </a:lnTo>
                <a:close/>
                <a:moveTo>
                  <a:pt x="106" y="64"/>
                </a:moveTo>
                <a:cubicBezTo>
                  <a:pt x="108" y="65"/>
                  <a:pt x="110" y="64"/>
                  <a:pt x="110" y="61"/>
                </a:cubicBezTo>
                <a:cubicBezTo>
                  <a:pt x="110" y="61"/>
                  <a:pt x="110" y="61"/>
                  <a:pt x="110" y="61"/>
                </a:cubicBezTo>
                <a:cubicBezTo>
                  <a:pt x="111" y="59"/>
                  <a:pt x="109" y="57"/>
                  <a:pt x="107" y="57"/>
                </a:cubicBezTo>
                <a:cubicBezTo>
                  <a:pt x="100" y="55"/>
                  <a:pt x="100" y="55"/>
                  <a:pt x="100" y="55"/>
                </a:cubicBezTo>
                <a:cubicBezTo>
                  <a:pt x="98" y="55"/>
                  <a:pt x="96" y="56"/>
                  <a:pt x="95" y="58"/>
                </a:cubicBezTo>
                <a:cubicBezTo>
                  <a:pt x="95" y="58"/>
                  <a:pt x="95" y="58"/>
                  <a:pt x="95" y="58"/>
                </a:cubicBezTo>
                <a:cubicBezTo>
                  <a:pt x="95" y="60"/>
                  <a:pt x="96" y="63"/>
                  <a:pt x="98" y="63"/>
                </a:cubicBezTo>
                <a:lnTo>
                  <a:pt x="106" y="64"/>
                </a:lnTo>
                <a:close/>
                <a:moveTo>
                  <a:pt x="33" y="17"/>
                </a:moveTo>
                <a:cubicBezTo>
                  <a:pt x="34" y="19"/>
                  <a:pt x="36" y="19"/>
                  <a:pt x="38" y="18"/>
                </a:cubicBezTo>
                <a:cubicBezTo>
                  <a:pt x="38" y="18"/>
                  <a:pt x="38" y="18"/>
                  <a:pt x="38" y="18"/>
                </a:cubicBezTo>
                <a:cubicBezTo>
                  <a:pt x="40" y="17"/>
                  <a:pt x="41" y="15"/>
                  <a:pt x="40" y="13"/>
                </a:cubicBezTo>
                <a:cubicBezTo>
                  <a:pt x="36" y="6"/>
                  <a:pt x="36" y="6"/>
                  <a:pt x="36" y="6"/>
                </a:cubicBezTo>
                <a:cubicBezTo>
                  <a:pt x="35" y="5"/>
                  <a:pt x="33" y="4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29" y="6"/>
                  <a:pt x="28" y="8"/>
                  <a:pt x="29" y="10"/>
                </a:cubicBezTo>
                <a:lnTo>
                  <a:pt x="33" y="17"/>
                </a:lnTo>
                <a:close/>
                <a:moveTo>
                  <a:pt x="18" y="28"/>
                </a:moveTo>
                <a:cubicBezTo>
                  <a:pt x="20" y="30"/>
                  <a:pt x="23" y="30"/>
                  <a:pt x="24" y="28"/>
                </a:cubicBezTo>
                <a:cubicBezTo>
                  <a:pt x="24" y="28"/>
                  <a:pt x="24" y="28"/>
                  <a:pt x="24" y="28"/>
                </a:cubicBezTo>
                <a:cubicBezTo>
                  <a:pt x="25" y="26"/>
                  <a:pt x="25" y="24"/>
                  <a:pt x="24" y="22"/>
                </a:cubicBezTo>
                <a:cubicBezTo>
                  <a:pt x="18" y="17"/>
                  <a:pt x="18" y="17"/>
                  <a:pt x="18" y="17"/>
                </a:cubicBezTo>
                <a:cubicBezTo>
                  <a:pt x="16" y="16"/>
                  <a:pt x="14" y="16"/>
                  <a:pt x="12" y="18"/>
                </a:cubicBezTo>
                <a:cubicBezTo>
                  <a:pt x="12" y="18"/>
                  <a:pt x="12" y="18"/>
                  <a:pt x="12" y="18"/>
                </a:cubicBezTo>
                <a:cubicBezTo>
                  <a:pt x="11" y="19"/>
                  <a:pt x="11" y="22"/>
                  <a:pt x="13" y="23"/>
                </a:cubicBezTo>
                <a:lnTo>
                  <a:pt x="18" y="28"/>
                </a:lnTo>
                <a:close/>
                <a:moveTo>
                  <a:pt x="11" y="44"/>
                </a:moveTo>
                <a:cubicBezTo>
                  <a:pt x="14" y="45"/>
                  <a:pt x="16" y="43"/>
                  <a:pt x="16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6" y="39"/>
                  <a:pt x="15" y="37"/>
                  <a:pt x="13" y="36"/>
                </a:cubicBezTo>
                <a:cubicBezTo>
                  <a:pt x="6" y="35"/>
                  <a:pt x="6" y="35"/>
                  <a:pt x="6" y="35"/>
                </a:cubicBezTo>
                <a:cubicBezTo>
                  <a:pt x="3" y="35"/>
                  <a:pt x="1" y="36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0" y="40"/>
                  <a:pt x="2" y="43"/>
                  <a:pt x="4" y="43"/>
                </a:cubicBezTo>
                <a:lnTo>
                  <a:pt x="11" y="44"/>
                </a:lnTo>
                <a:close/>
                <a:moveTo>
                  <a:pt x="13" y="63"/>
                </a:moveTo>
                <a:cubicBezTo>
                  <a:pt x="15" y="63"/>
                  <a:pt x="17" y="60"/>
                  <a:pt x="16" y="58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6"/>
                  <a:pt x="14" y="55"/>
                  <a:pt x="12" y="55"/>
                </a:cubicBezTo>
                <a:cubicBezTo>
                  <a:pt x="4" y="57"/>
                  <a:pt x="4" y="57"/>
                  <a:pt x="4" y="57"/>
                </a:cubicBezTo>
                <a:cubicBezTo>
                  <a:pt x="2" y="57"/>
                  <a:pt x="1" y="59"/>
                  <a:pt x="1" y="61"/>
                </a:cubicBezTo>
                <a:cubicBezTo>
                  <a:pt x="1" y="61"/>
                  <a:pt x="1" y="61"/>
                  <a:pt x="1" y="61"/>
                </a:cubicBezTo>
                <a:cubicBezTo>
                  <a:pt x="2" y="64"/>
                  <a:pt x="4" y="65"/>
                  <a:pt x="6" y="64"/>
                </a:cubicBezTo>
                <a:lnTo>
                  <a:pt x="13" y="6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28711" name="Google Shape;390;p20">
            <a:extLst>
              <a:ext uri="{FF2B5EF4-FFF2-40B4-BE49-F238E27FC236}">
                <a16:creationId xmlns:a16="http://schemas.microsoft.com/office/drawing/2014/main" id="{B527784D-39DF-45B7-8AFA-733374C9217B}"/>
              </a:ext>
            </a:extLst>
          </p:cNvPr>
          <p:cNvSpPr>
            <a:spLocks/>
          </p:cNvSpPr>
          <p:nvPr/>
        </p:nvSpPr>
        <p:spPr bwMode="auto">
          <a:xfrm>
            <a:off x="4773613" y="4371975"/>
            <a:ext cx="519112" cy="342900"/>
          </a:xfrm>
          <a:custGeom>
            <a:avLst/>
            <a:gdLst>
              <a:gd name="T0" fmla="*/ 398738 w 138"/>
              <a:gd name="T1" fmla="*/ 177102 h 91"/>
              <a:gd name="T2" fmla="*/ 188084 w 138"/>
              <a:gd name="T3" fmla="*/ 82899 h 91"/>
              <a:gd name="T4" fmla="*/ 176799 w 138"/>
              <a:gd name="T5" fmla="*/ 56522 h 91"/>
              <a:gd name="T6" fmla="*/ 410023 w 138"/>
              <a:gd name="T7" fmla="*/ 33913 h 91"/>
              <a:gd name="T8" fmla="*/ 428832 w 138"/>
              <a:gd name="T9" fmla="*/ 7536 h 91"/>
              <a:gd name="T10" fmla="*/ 470210 w 138"/>
              <a:gd name="T11" fmla="*/ 150725 h 91"/>
              <a:gd name="T12" fmla="*/ 515350 w 138"/>
              <a:gd name="T13" fmla="*/ 143189 h 91"/>
              <a:gd name="T14" fmla="*/ 455163 w 138"/>
              <a:gd name="T15" fmla="*/ 0 h 91"/>
              <a:gd name="T16" fmla="*/ 15047 w 138"/>
              <a:gd name="T17" fmla="*/ 184638 h 91"/>
              <a:gd name="T18" fmla="*/ 60187 w 138"/>
              <a:gd name="T19" fmla="*/ 33913 h 91"/>
              <a:gd name="T20" fmla="*/ 26332 w 138"/>
              <a:gd name="T21" fmla="*/ 18841 h 91"/>
              <a:gd name="T22" fmla="*/ 0 w 138"/>
              <a:gd name="T23" fmla="*/ 169566 h 91"/>
              <a:gd name="T24" fmla="*/ 180561 w 138"/>
              <a:gd name="T25" fmla="*/ 286378 h 91"/>
              <a:gd name="T26" fmla="*/ 161752 w 138"/>
              <a:gd name="T27" fmla="*/ 312755 h 91"/>
              <a:gd name="T28" fmla="*/ 188084 w 138"/>
              <a:gd name="T29" fmla="*/ 335364 h 91"/>
              <a:gd name="T30" fmla="*/ 206892 w 138"/>
              <a:gd name="T31" fmla="*/ 312755 h 91"/>
              <a:gd name="T32" fmla="*/ 120374 w 138"/>
              <a:gd name="T33" fmla="*/ 312755 h 91"/>
              <a:gd name="T34" fmla="*/ 165514 w 138"/>
              <a:gd name="T35" fmla="*/ 252465 h 91"/>
              <a:gd name="T36" fmla="*/ 127897 w 138"/>
              <a:gd name="T37" fmla="*/ 271305 h 91"/>
              <a:gd name="T38" fmla="*/ 78995 w 138"/>
              <a:gd name="T39" fmla="*/ 252465 h 91"/>
              <a:gd name="T40" fmla="*/ 105327 w 138"/>
              <a:gd name="T41" fmla="*/ 278842 h 91"/>
              <a:gd name="T42" fmla="*/ 131659 w 138"/>
              <a:gd name="T43" fmla="*/ 218552 h 91"/>
              <a:gd name="T44" fmla="*/ 90280 w 138"/>
              <a:gd name="T45" fmla="*/ 237392 h 91"/>
              <a:gd name="T46" fmla="*/ 71472 w 138"/>
              <a:gd name="T47" fmla="*/ 241160 h 91"/>
              <a:gd name="T48" fmla="*/ 67710 w 138"/>
              <a:gd name="T49" fmla="*/ 184638 h 91"/>
              <a:gd name="T50" fmla="*/ 60187 w 138"/>
              <a:gd name="T51" fmla="*/ 199711 h 91"/>
              <a:gd name="T52" fmla="*/ 45140 w 138"/>
              <a:gd name="T53" fmla="*/ 237392 h 91"/>
              <a:gd name="T54" fmla="*/ 391215 w 138"/>
              <a:gd name="T55" fmla="*/ 214784 h 91"/>
              <a:gd name="T56" fmla="*/ 263318 w 138"/>
              <a:gd name="T57" fmla="*/ 79131 h 91"/>
              <a:gd name="T58" fmla="*/ 188084 w 138"/>
              <a:gd name="T59" fmla="*/ 94203 h 91"/>
              <a:gd name="T60" fmla="*/ 169276 w 138"/>
              <a:gd name="T61" fmla="*/ 45218 h 91"/>
              <a:gd name="T62" fmla="*/ 82757 w 138"/>
              <a:gd name="T63" fmla="*/ 165798 h 91"/>
              <a:gd name="T64" fmla="*/ 139182 w 138"/>
              <a:gd name="T65" fmla="*/ 207247 h 91"/>
              <a:gd name="T66" fmla="*/ 188084 w 138"/>
              <a:gd name="T67" fmla="*/ 267537 h 91"/>
              <a:gd name="T68" fmla="*/ 233224 w 138"/>
              <a:gd name="T69" fmla="*/ 316523 h 91"/>
              <a:gd name="T70" fmla="*/ 244509 w 138"/>
              <a:gd name="T71" fmla="*/ 320291 h 91"/>
              <a:gd name="T72" fmla="*/ 259556 w 138"/>
              <a:gd name="T73" fmla="*/ 293914 h 91"/>
              <a:gd name="T74" fmla="*/ 214416 w 138"/>
              <a:gd name="T75" fmla="*/ 244929 h 91"/>
              <a:gd name="T76" fmla="*/ 293411 w 138"/>
              <a:gd name="T77" fmla="*/ 297682 h 91"/>
              <a:gd name="T78" fmla="*/ 304696 w 138"/>
              <a:gd name="T79" fmla="*/ 260001 h 91"/>
              <a:gd name="T80" fmla="*/ 267079 w 138"/>
              <a:gd name="T81" fmla="*/ 229856 h 91"/>
              <a:gd name="T82" fmla="*/ 274603 w 138"/>
              <a:gd name="T83" fmla="*/ 218552 h 91"/>
              <a:gd name="T84" fmla="*/ 357360 w 138"/>
              <a:gd name="T85" fmla="*/ 256233 h 91"/>
              <a:gd name="T86" fmla="*/ 338551 w 138"/>
              <a:gd name="T87" fmla="*/ 214784 h 91"/>
              <a:gd name="T88" fmla="*/ 308458 w 138"/>
              <a:gd name="T89" fmla="*/ 184638 h 91"/>
              <a:gd name="T90" fmla="*/ 391215 w 138"/>
              <a:gd name="T91" fmla="*/ 214784 h 91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138" h="91" extrusionOk="0">
                <a:moveTo>
                  <a:pt x="109" y="9"/>
                </a:moveTo>
                <a:cubicBezTo>
                  <a:pt x="122" y="40"/>
                  <a:pt x="122" y="40"/>
                  <a:pt x="122" y="40"/>
                </a:cubicBezTo>
                <a:cubicBezTo>
                  <a:pt x="106" y="47"/>
                  <a:pt x="106" y="47"/>
                  <a:pt x="106" y="47"/>
                </a:cubicBezTo>
                <a:cubicBezTo>
                  <a:pt x="98" y="40"/>
                  <a:pt x="72" y="18"/>
                  <a:pt x="70" y="18"/>
                </a:cubicBezTo>
                <a:cubicBezTo>
                  <a:pt x="68" y="18"/>
                  <a:pt x="60" y="20"/>
                  <a:pt x="59" y="21"/>
                </a:cubicBezTo>
                <a:cubicBezTo>
                  <a:pt x="59" y="21"/>
                  <a:pt x="54" y="22"/>
                  <a:pt x="50" y="22"/>
                </a:cubicBezTo>
                <a:cubicBezTo>
                  <a:pt x="48" y="22"/>
                  <a:pt x="47" y="22"/>
                  <a:pt x="46" y="21"/>
                </a:cubicBezTo>
                <a:cubicBezTo>
                  <a:pt x="45" y="21"/>
                  <a:pt x="44" y="20"/>
                  <a:pt x="44" y="19"/>
                </a:cubicBezTo>
                <a:cubicBezTo>
                  <a:pt x="44" y="17"/>
                  <a:pt x="46" y="16"/>
                  <a:pt x="47" y="15"/>
                </a:cubicBezTo>
                <a:cubicBezTo>
                  <a:pt x="54" y="11"/>
                  <a:pt x="72" y="5"/>
                  <a:pt x="74" y="4"/>
                </a:cubicBezTo>
                <a:cubicBezTo>
                  <a:pt x="74" y="4"/>
                  <a:pt x="74" y="4"/>
                  <a:pt x="74" y="4"/>
                </a:cubicBezTo>
                <a:cubicBezTo>
                  <a:pt x="78" y="4"/>
                  <a:pt x="106" y="8"/>
                  <a:pt x="109" y="9"/>
                </a:cubicBezTo>
                <a:close/>
                <a:moveTo>
                  <a:pt x="121" y="0"/>
                </a:moveTo>
                <a:cubicBezTo>
                  <a:pt x="120" y="0"/>
                  <a:pt x="120" y="0"/>
                  <a:pt x="119" y="0"/>
                </a:cubicBezTo>
                <a:cubicBezTo>
                  <a:pt x="114" y="2"/>
                  <a:pt x="114" y="2"/>
                  <a:pt x="114" y="2"/>
                </a:cubicBezTo>
                <a:cubicBezTo>
                  <a:pt x="113" y="2"/>
                  <a:pt x="113" y="3"/>
                  <a:pt x="112" y="4"/>
                </a:cubicBezTo>
                <a:cubicBezTo>
                  <a:pt x="112" y="5"/>
                  <a:pt x="112" y="6"/>
                  <a:pt x="112" y="7"/>
                </a:cubicBezTo>
                <a:cubicBezTo>
                  <a:pt x="125" y="40"/>
                  <a:pt x="125" y="40"/>
                  <a:pt x="125" y="40"/>
                </a:cubicBezTo>
                <a:cubicBezTo>
                  <a:pt x="126" y="42"/>
                  <a:pt x="128" y="43"/>
                  <a:pt x="130" y="42"/>
                </a:cubicBezTo>
                <a:cubicBezTo>
                  <a:pt x="135" y="40"/>
                  <a:pt x="135" y="40"/>
                  <a:pt x="135" y="40"/>
                </a:cubicBezTo>
                <a:cubicBezTo>
                  <a:pt x="136" y="40"/>
                  <a:pt x="137" y="39"/>
                  <a:pt x="137" y="38"/>
                </a:cubicBezTo>
                <a:cubicBezTo>
                  <a:pt x="138" y="37"/>
                  <a:pt x="138" y="36"/>
                  <a:pt x="137" y="35"/>
                </a:cubicBezTo>
                <a:cubicBezTo>
                  <a:pt x="124" y="2"/>
                  <a:pt x="124" y="2"/>
                  <a:pt x="124" y="2"/>
                </a:cubicBezTo>
                <a:cubicBezTo>
                  <a:pt x="123" y="1"/>
                  <a:pt x="122" y="0"/>
                  <a:pt x="121" y="0"/>
                </a:cubicBezTo>
                <a:close/>
                <a:moveTo>
                  <a:pt x="0" y="45"/>
                </a:moveTo>
                <a:cubicBezTo>
                  <a:pt x="0" y="46"/>
                  <a:pt x="1" y="47"/>
                  <a:pt x="1" y="48"/>
                </a:cubicBezTo>
                <a:cubicBezTo>
                  <a:pt x="2" y="49"/>
                  <a:pt x="3" y="49"/>
                  <a:pt x="4" y="49"/>
                </a:cubicBezTo>
                <a:cubicBezTo>
                  <a:pt x="9" y="50"/>
                  <a:pt x="9" y="50"/>
                  <a:pt x="9" y="50"/>
                </a:cubicBezTo>
                <a:cubicBezTo>
                  <a:pt x="11" y="50"/>
                  <a:pt x="13" y="48"/>
                  <a:pt x="13" y="46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8"/>
                  <a:pt x="16" y="7"/>
                  <a:pt x="15" y="6"/>
                </a:cubicBezTo>
                <a:cubicBezTo>
                  <a:pt x="15" y="6"/>
                  <a:pt x="14" y="5"/>
                  <a:pt x="13" y="5"/>
                </a:cubicBezTo>
                <a:cubicBezTo>
                  <a:pt x="7" y="5"/>
                  <a:pt x="7" y="5"/>
                  <a:pt x="7" y="5"/>
                </a:cubicBezTo>
                <a:cubicBezTo>
                  <a:pt x="7" y="5"/>
                  <a:pt x="7" y="5"/>
                  <a:pt x="7" y="5"/>
                </a:cubicBezTo>
                <a:cubicBezTo>
                  <a:pt x="5" y="5"/>
                  <a:pt x="3" y="6"/>
                  <a:pt x="3" y="8"/>
                </a:cubicBezTo>
                <a:lnTo>
                  <a:pt x="0" y="45"/>
                </a:lnTo>
                <a:close/>
                <a:moveTo>
                  <a:pt x="57" y="79"/>
                </a:moveTo>
                <a:cubicBezTo>
                  <a:pt x="57" y="78"/>
                  <a:pt x="56" y="76"/>
                  <a:pt x="55" y="75"/>
                </a:cubicBezTo>
                <a:cubicBezTo>
                  <a:pt x="52" y="74"/>
                  <a:pt x="50" y="74"/>
                  <a:pt x="48" y="76"/>
                </a:cubicBezTo>
                <a:cubicBezTo>
                  <a:pt x="45" y="80"/>
                  <a:pt x="45" y="80"/>
                  <a:pt x="45" y="80"/>
                </a:cubicBezTo>
                <a:cubicBezTo>
                  <a:pt x="45" y="80"/>
                  <a:pt x="45" y="80"/>
                  <a:pt x="45" y="80"/>
                </a:cubicBezTo>
                <a:cubicBezTo>
                  <a:pt x="43" y="83"/>
                  <a:pt x="43" y="83"/>
                  <a:pt x="43" y="83"/>
                </a:cubicBezTo>
                <a:cubicBezTo>
                  <a:pt x="40" y="86"/>
                  <a:pt x="42" y="89"/>
                  <a:pt x="43" y="90"/>
                </a:cubicBezTo>
                <a:cubicBezTo>
                  <a:pt x="44" y="91"/>
                  <a:pt x="46" y="91"/>
                  <a:pt x="47" y="91"/>
                </a:cubicBezTo>
                <a:cubicBezTo>
                  <a:pt x="48" y="91"/>
                  <a:pt x="49" y="91"/>
                  <a:pt x="50" y="89"/>
                </a:cubicBezTo>
                <a:cubicBezTo>
                  <a:pt x="54" y="84"/>
                  <a:pt x="54" y="84"/>
                  <a:pt x="54" y="84"/>
                </a:cubicBezTo>
                <a:cubicBezTo>
                  <a:pt x="54" y="84"/>
                  <a:pt x="54" y="84"/>
                  <a:pt x="54" y="84"/>
                </a:cubicBezTo>
                <a:cubicBezTo>
                  <a:pt x="55" y="83"/>
                  <a:pt x="55" y="83"/>
                  <a:pt x="55" y="83"/>
                </a:cubicBezTo>
                <a:cubicBezTo>
                  <a:pt x="57" y="82"/>
                  <a:pt x="57" y="80"/>
                  <a:pt x="57" y="79"/>
                </a:cubicBezTo>
                <a:close/>
                <a:moveTo>
                  <a:pt x="30" y="77"/>
                </a:moveTo>
                <a:cubicBezTo>
                  <a:pt x="28" y="79"/>
                  <a:pt x="29" y="81"/>
                  <a:pt x="32" y="83"/>
                </a:cubicBezTo>
                <a:cubicBezTo>
                  <a:pt x="34" y="85"/>
                  <a:pt x="36" y="85"/>
                  <a:pt x="39" y="82"/>
                </a:cubicBezTo>
                <a:cubicBezTo>
                  <a:pt x="45" y="75"/>
                  <a:pt x="45" y="75"/>
                  <a:pt x="45" y="75"/>
                </a:cubicBezTo>
                <a:cubicBezTo>
                  <a:pt x="48" y="71"/>
                  <a:pt x="45" y="68"/>
                  <a:pt x="44" y="67"/>
                </a:cubicBezTo>
                <a:cubicBezTo>
                  <a:pt x="42" y="65"/>
                  <a:pt x="39" y="66"/>
                  <a:pt x="37" y="68"/>
                </a:cubicBezTo>
                <a:cubicBezTo>
                  <a:pt x="34" y="72"/>
                  <a:pt x="34" y="72"/>
                  <a:pt x="34" y="72"/>
                </a:cubicBezTo>
                <a:cubicBezTo>
                  <a:pt x="34" y="72"/>
                  <a:pt x="34" y="72"/>
                  <a:pt x="34" y="72"/>
                </a:cubicBezTo>
                <a:cubicBezTo>
                  <a:pt x="33" y="73"/>
                  <a:pt x="33" y="73"/>
                  <a:pt x="33" y="73"/>
                </a:cubicBezTo>
                <a:lnTo>
                  <a:pt x="30" y="77"/>
                </a:lnTo>
                <a:close/>
                <a:moveTo>
                  <a:pt x="21" y="67"/>
                </a:moveTo>
                <a:cubicBezTo>
                  <a:pt x="20" y="69"/>
                  <a:pt x="19" y="70"/>
                  <a:pt x="19" y="71"/>
                </a:cubicBezTo>
                <a:cubicBezTo>
                  <a:pt x="20" y="72"/>
                  <a:pt x="20" y="74"/>
                  <a:pt x="22" y="75"/>
                </a:cubicBezTo>
                <a:cubicBezTo>
                  <a:pt x="24" y="77"/>
                  <a:pt x="26" y="76"/>
                  <a:pt x="28" y="74"/>
                </a:cubicBezTo>
                <a:cubicBezTo>
                  <a:pt x="36" y="65"/>
                  <a:pt x="36" y="65"/>
                  <a:pt x="36" y="65"/>
                </a:cubicBezTo>
                <a:cubicBezTo>
                  <a:pt x="37" y="64"/>
                  <a:pt x="37" y="62"/>
                  <a:pt x="37" y="61"/>
                </a:cubicBezTo>
                <a:cubicBezTo>
                  <a:pt x="37" y="60"/>
                  <a:pt x="36" y="59"/>
                  <a:pt x="35" y="58"/>
                </a:cubicBezTo>
                <a:cubicBezTo>
                  <a:pt x="32" y="56"/>
                  <a:pt x="30" y="56"/>
                  <a:pt x="28" y="59"/>
                </a:cubicBezTo>
                <a:cubicBezTo>
                  <a:pt x="24" y="63"/>
                  <a:pt x="24" y="63"/>
                  <a:pt x="24" y="63"/>
                </a:cubicBezTo>
                <a:cubicBezTo>
                  <a:pt x="24" y="63"/>
                  <a:pt x="24" y="63"/>
                  <a:pt x="24" y="63"/>
                </a:cubicBezTo>
                <a:cubicBezTo>
                  <a:pt x="24" y="63"/>
                  <a:pt x="24" y="63"/>
                  <a:pt x="24" y="63"/>
                </a:cubicBezTo>
                <a:lnTo>
                  <a:pt x="21" y="67"/>
                </a:lnTo>
                <a:close/>
                <a:moveTo>
                  <a:pt x="19" y="64"/>
                </a:moveTo>
                <a:cubicBezTo>
                  <a:pt x="26" y="56"/>
                  <a:pt x="26" y="56"/>
                  <a:pt x="26" y="56"/>
                </a:cubicBezTo>
                <a:cubicBezTo>
                  <a:pt x="29" y="52"/>
                  <a:pt x="26" y="49"/>
                  <a:pt x="25" y="48"/>
                </a:cubicBezTo>
                <a:cubicBezTo>
                  <a:pt x="23" y="46"/>
                  <a:pt x="20" y="47"/>
                  <a:pt x="18" y="49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3"/>
                  <a:pt x="16" y="53"/>
                  <a:pt x="16" y="53"/>
                </a:cubicBezTo>
                <a:cubicBezTo>
                  <a:pt x="12" y="57"/>
                  <a:pt x="12" y="57"/>
                  <a:pt x="12" y="57"/>
                </a:cubicBezTo>
                <a:cubicBezTo>
                  <a:pt x="11" y="58"/>
                  <a:pt x="11" y="59"/>
                  <a:pt x="11" y="61"/>
                </a:cubicBezTo>
                <a:cubicBezTo>
                  <a:pt x="11" y="62"/>
                  <a:pt x="12" y="63"/>
                  <a:pt x="12" y="63"/>
                </a:cubicBezTo>
                <a:cubicBezTo>
                  <a:pt x="14" y="64"/>
                  <a:pt x="15" y="65"/>
                  <a:pt x="16" y="65"/>
                </a:cubicBezTo>
                <a:cubicBezTo>
                  <a:pt x="17" y="65"/>
                  <a:pt x="18" y="65"/>
                  <a:pt x="19" y="64"/>
                </a:cubicBezTo>
                <a:close/>
                <a:moveTo>
                  <a:pt x="104" y="57"/>
                </a:moveTo>
                <a:cubicBezTo>
                  <a:pt x="106" y="55"/>
                  <a:pt x="107" y="52"/>
                  <a:pt x="104" y="49"/>
                </a:cubicBezTo>
                <a:cubicBezTo>
                  <a:pt x="101" y="47"/>
                  <a:pt x="101" y="47"/>
                  <a:pt x="101" y="47"/>
                </a:cubicBezTo>
                <a:cubicBezTo>
                  <a:pt x="88" y="36"/>
                  <a:pt x="73" y="23"/>
                  <a:pt x="70" y="21"/>
                </a:cubicBezTo>
                <a:cubicBezTo>
                  <a:pt x="68" y="21"/>
                  <a:pt x="64" y="23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55" y="25"/>
                  <a:pt x="50" y="25"/>
                </a:cubicBezTo>
                <a:cubicBezTo>
                  <a:pt x="47" y="25"/>
                  <a:pt x="45" y="25"/>
                  <a:pt x="44" y="24"/>
                </a:cubicBezTo>
                <a:cubicBezTo>
                  <a:pt x="41" y="22"/>
                  <a:pt x="41" y="20"/>
                  <a:pt x="41" y="19"/>
                </a:cubicBezTo>
                <a:cubicBezTo>
                  <a:pt x="41" y="16"/>
                  <a:pt x="43" y="13"/>
                  <a:pt x="45" y="12"/>
                </a:cubicBezTo>
                <a:cubicBezTo>
                  <a:pt x="19" y="9"/>
                  <a:pt x="19" y="9"/>
                  <a:pt x="19" y="9"/>
                </a:cubicBezTo>
                <a:cubicBezTo>
                  <a:pt x="16" y="47"/>
                  <a:pt x="16" y="47"/>
                  <a:pt x="16" y="47"/>
                </a:cubicBezTo>
                <a:cubicBezTo>
                  <a:pt x="19" y="44"/>
                  <a:pt x="21" y="44"/>
                  <a:pt x="22" y="44"/>
                </a:cubicBezTo>
                <a:cubicBezTo>
                  <a:pt x="24" y="44"/>
                  <a:pt x="26" y="45"/>
                  <a:pt x="27" y="46"/>
                </a:cubicBezTo>
                <a:cubicBezTo>
                  <a:pt x="30" y="48"/>
                  <a:pt x="31" y="51"/>
                  <a:pt x="31" y="53"/>
                </a:cubicBezTo>
                <a:cubicBezTo>
                  <a:pt x="33" y="53"/>
                  <a:pt x="35" y="54"/>
                  <a:pt x="37" y="55"/>
                </a:cubicBezTo>
                <a:cubicBezTo>
                  <a:pt x="39" y="57"/>
                  <a:pt x="40" y="60"/>
                  <a:pt x="40" y="63"/>
                </a:cubicBezTo>
                <a:cubicBezTo>
                  <a:pt x="42" y="62"/>
                  <a:pt x="44" y="63"/>
                  <a:pt x="46" y="65"/>
                </a:cubicBezTo>
                <a:cubicBezTo>
                  <a:pt x="48" y="67"/>
                  <a:pt x="50" y="69"/>
                  <a:pt x="50" y="71"/>
                </a:cubicBezTo>
                <a:cubicBezTo>
                  <a:pt x="52" y="71"/>
                  <a:pt x="54" y="71"/>
                  <a:pt x="57" y="73"/>
                </a:cubicBezTo>
                <a:cubicBezTo>
                  <a:pt x="60" y="75"/>
                  <a:pt x="61" y="79"/>
                  <a:pt x="60" y="82"/>
                </a:cubicBezTo>
                <a:cubicBezTo>
                  <a:pt x="62" y="84"/>
                  <a:pt x="62" y="84"/>
                  <a:pt x="62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3" y="85"/>
                  <a:pt x="64" y="85"/>
                  <a:pt x="65" y="85"/>
                </a:cubicBezTo>
                <a:cubicBezTo>
                  <a:pt x="67" y="85"/>
                  <a:pt x="68" y="84"/>
                  <a:pt x="69" y="83"/>
                </a:cubicBezTo>
                <a:cubicBezTo>
                  <a:pt x="70" y="81"/>
                  <a:pt x="71" y="80"/>
                  <a:pt x="69" y="78"/>
                </a:cubicBezTo>
                <a:cubicBezTo>
                  <a:pt x="69" y="78"/>
                  <a:pt x="69" y="78"/>
                  <a:pt x="69" y="78"/>
                </a:cubicBezTo>
                <a:cubicBezTo>
                  <a:pt x="57" y="68"/>
                  <a:pt x="57" y="68"/>
                  <a:pt x="57" y="68"/>
                </a:cubicBezTo>
                <a:cubicBezTo>
                  <a:pt x="57" y="68"/>
                  <a:pt x="57" y="67"/>
                  <a:pt x="57" y="67"/>
                </a:cubicBezTo>
                <a:cubicBezTo>
                  <a:pt x="57" y="66"/>
                  <a:pt x="57" y="66"/>
                  <a:pt x="57" y="65"/>
                </a:cubicBezTo>
                <a:cubicBezTo>
                  <a:pt x="58" y="65"/>
                  <a:pt x="59" y="64"/>
                  <a:pt x="60" y="65"/>
                </a:cubicBezTo>
                <a:cubicBezTo>
                  <a:pt x="75" y="78"/>
                  <a:pt x="75" y="78"/>
                  <a:pt x="75" y="78"/>
                </a:cubicBezTo>
                <a:cubicBezTo>
                  <a:pt x="76" y="78"/>
                  <a:pt x="77" y="79"/>
                  <a:pt x="78" y="79"/>
                </a:cubicBezTo>
                <a:cubicBezTo>
                  <a:pt x="79" y="79"/>
                  <a:pt x="81" y="78"/>
                  <a:pt x="82" y="77"/>
                </a:cubicBezTo>
                <a:cubicBezTo>
                  <a:pt x="83" y="75"/>
                  <a:pt x="83" y="74"/>
                  <a:pt x="83" y="73"/>
                </a:cubicBezTo>
                <a:cubicBezTo>
                  <a:pt x="83" y="72"/>
                  <a:pt x="82" y="70"/>
                  <a:pt x="81" y="69"/>
                </a:cubicBezTo>
                <a:cubicBezTo>
                  <a:pt x="79" y="68"/>
                  <a:pt x="79" y="68"/>
                  <a:pt x="79" y="68"/>
                </a:cubicBezTo>
                <a:cubicBezTo>
                  <a:pt x="79" y="68"/>
                  <a:pt x="79" y="68"/>
                  <a:pt x="79" y="68"/>
                </a:cubicBezTo>
                <a:cubicBezTo>
                  <a:pt x="71" y="61"/>
                  <a:pt x="71" y="61"/>
                  <a:pt x="71" y="61"/>
                </a:cubicBezTo>
                <a:cubicBezTo>
                  <a:pt x="70" y="61"/>
                  <a:pt x="70" y="60"/>
                  <a:pt x="70" y="60"/>
                </a:cubicBezTo>
                <a:cubicBezTo>
                  <a:pt x="70" y="59"/>
                  <a:pt x="70" y="59"/>
                  <a:pt x="70" y="58"/>
                </a:cubicBezTo>
                <a:cubicBezTo>
                  <a:pt x="71" y="57"/>
                  <a:pt x="72" y="57"/>
                  <a:pt x="73" y="58"/>
                </a:cubicBezTo>
                <a:cubicBezTo>
                  <a:pt x="87" y="69"/>
                  <a:pt x="87" y="69"/>
                  <a:pt x="87" y="69"/>
                </a:cubicBezTo>
                <a:cubicBezTo>
                  <a:pt x="88" y="70"/>
                  <a:pt x="89" y="70"/>
                  <a:pt x="90" y="70"/>
                </a:cubicBezTo>
                <a:cubicBezTo>
                  <a:pt x="92" y="70"/>
                  <a:pt x="93" y="70"/>
                  <a:pt x="95" y="68"/>
                </a:cubicBezTo>
                <a:cubicBezTo>
                  <a:pt x="96" y="67"/>
                  <a:pt x="96" y="65"/>
                  <a:pt x="96" y="64"/>
                </a:cubicBezTo>
                <a:cubicBezTo>
                  <a:pt x="96" y="63"/>
                  <a:pt x="95" y="62"/>
                  <a:pt x="94" y="61"/>
                </a:cubicBezTo>
                <a:cubicBezTo>
                  <a:pt x="90" y="57"/>
                  <a:pt x="90" y="57"/>
                  <a:pt x="90" y="57"/>
                </a:cubicBezTo>
                <a:cubicBezTo>
                  <a:pt x="90" y="57"/>
                  <a:pt x="90" y="57"/>
                  <a:pt x="90" y="57"/>
                </a:cubicBezTo>
                <a:cubicBezTo>
                  <a:pt x="82" y="51"/>
                  <a:pt x="82" y="51"/>
                  <a:pt x="82" y="51"/>
                </a:cubicBezTo>
                <a:cubicBezTo>
                  <a:pt x="82" y="51"/>
                  <a:pt x="82" y="50"/>
                  <a:pt x="82" y="49"/>
                </a:cubicBezTo>
                <a:cubicBezTo>
                  <a:pt x="83" y="48"/>
                  <a:pt x="84" y="48"/>
                  <a:pt x="85" y="49"/>
                </a:cubicBezTo>
                <a:cubicBezTo>
                  <a:pt x="97" y="58"/>
                  <a:pt x="97" y="58"/>
                  <a:pt x="97" y="58"/>
                </a:cubicBezTo>
                <a:cubicBezTo>
                  <a:pt x="99" y="60"/>
                  <a:pt x="102" y="60"/>
                  <a:pt x="104" y="5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28712" name="Google Shape;391;p20">
            <a:extLst>
              <a:ext uri="{FF2B5EF4-FFF2-40B4-BE49-F238E27FC236}">
                <a16:creationId xmlns:a16="http://schemas.microsoft.com/office/drawing/2014/main" id="{4477D36E-40B5-4918-AB5B-DCC161F0B6B5}"/>
              </a:ext>
            </a:extLst>
          </p:cNvPr>
          <p:cNvSpPr>
            <a:spLocks/>
          </p:cNvSpPr>
          <p:nvPr/>
        </p:nvSpPr>
        <p:spPr bwMode="auto">
          <a:xfrm>
            <a:off x="3417888" y="4214813"/>
            <a:ext cx="476250" cy="401637"/>
          </a:xfrm>
          <a:custGeom>
            <a:avLst/>
            <a:gdLst>
              <a:gd name="T0" fmla="*/ 63750 w 127"/>
              <a:gd name="T1" fmla="*/ 326565 h 107"/>
              <a:gd name="T2" fmla="*/ 63750 w 127"/>
              <a:gd name="T3" fmla="*/ 217710 h 107"/>
              <a:gd name="T4" fmla="*/ 78750 w 127"/>
              <a:gd name="T5" fmla="*/ 202695 h 107"/>
              <a:gd name="T6" fmla="*/ 105000 w 127"/>
              <a:gd name="T7" fmla="*/ 202695 h 107"/>
              <a:gd name="T8" fmla="*/ 123750 w 127"/>
              <a:gd name="T9" fmla="*/ 217710 h 107"/>
              <a:gd name="T10" fmla="*/ 123750 w 127"/>
              <a:gd name="T11" fmla="*/ 326565 h 107"/>
              <a:gd name="T12" fmla="*/ 105000 w 127"/>
              <a:gd name="T13" fmla="*/ 341579 h 107"/>
              <a:gd name="T14" fmla="*/ 78750 w 127"/>
              <a:gd name="T15" fmla="*/ 341579 h 107"/>
              <a:gd name="T16" fmla="*/ 63750 w 127"/>
              <a:gd name="T17" fmla="*/ 326565 h 107"/>
              <a:gd name="T18" fmla="*/ 176250 w 127"/>
              <a:gd name="T19" fmla="*/ 165159 h 107"/>
              <a:gd name="T20" fmla="*/ 161250 w 127"/>
              <a:gd name="T21" fmla="*/ 180174 h 107"/>
              <a:gd name="T22" fmla="*/ 161250 w 127"/>
              <a:gd name="T23" fmla="*/ 326565 h 107"/>
              <a:gd name="T24" fmla="*/ 176250 w 127"/>
              <a:gd name="T25" fmla="*/ 341579 h 107"/>
              <a:gd name="T26" fmla="*/ 202500 w 127"/>
              <a:gd name="T27" fmla="*/ 341579 h 107"/>
              <a:gd name="T28" fmla="*/ 217500 w 127"/>
              <a:gd name="T29" fmla="*/ 326565 h 107"/>
              <a:gd name="T30" fmla="*/ 217500 w 127"/>
              <a:gd name="T31" fmla="*/ 180174 h 107"/>
              <a:gd name="T32" fmla="*/ 202500 w 127"/>
              <a:gd name="T33" fmla="*/ 165159 h 107"/>
              <a:gd name="T34" fmla="*/ 176250 w 127"/>
              <a:gd name="T35" fmla="*/ 165159 h 107"/>
              <a:gd name="T36" fmla="*/ 270000 w 127"/>
              <a:gd name="T37" fmla="*/ 131377 h 107"/>
              <a:gd name="T38" fmla="*/ 255000 w 127"/>
              <a:gd name="T39" fmla="*/ 146391 h 107"/>
              <a:gd name="T40" fmla="*/ 255000 w 127"/>
              <a:gd name="T41" fmla="*/ 326565 h 107"/>
              <a:gd name="T42" fmla="*/ 270000 w 127"/>
              <a:gd name="T43" fmla="*/ 341579 h 107"/>
              <a:gd name="T44" fmla="*/ 296250 w 127"/>
              <a:gd name="T45" fmla="*/ 341579 h 107"/>
              <a:gd name="T46" fmla="*/ 311250 w 127"/>
              <a:gd name="T47" fmla="*/ 326565 h 107"/>
              <a:gd name="T48" fmla="*/ 311250 w 127"/>
              <a:gd name="T49" fmla="*/ 146391 h 107"/>
              <a:gd name="T50" fmla="*/ 296250 w 127"/>
              <a:gd name="T51" fmla="*/ 131377 h 107"/>
              <a:gd name="T52" fmla="*/ 270000 w 127"/>
              <a:gd name="T53" fmla="*/ 131377 h 107"/>
              <a:gd name="T54" fmla="*/ 367500 w 127"/>
              <a:gd name="T55" fmla="*/ 97594 h 107"/>
              <a:gd name="T56" fmla="*/ 352500 w 127"/>
              <a:gd name="T57" fmla="*/ 112609 h 107"/>
              <a:gd name="T58" fmla="*/ 352500 w 127"/>
              <a:gd name="T59" fmla="*/ 326565 h 107"/>
              <a:gd name="T60" fmla="*/ 367500 w 127"/>
              <a:gd name="T61" fmla="*/ 341579 h 107"/>
              <a:gd name="T62" fmla="*/ 393750 w 127"/>
              <a:gd name="T63" fmla="*/ 341579 h 107"/>
              <a:gd name="T64" fmla="*/ 408750 w 127"/>
              <a:gd name="T65" fmla="*/ 326565 h 107"/>
              <a:gd name="T66" fmla="*/ 408750 w 127"/>
              <a:gd name="T67" fmla="*/ 112609 h 107"/>
              <a:gd name="T68" fmla="*/ 393750 w 127"/>
              <a:gd name="T69" fmla="*/ 97594 h 107"/>
              <a:gd name="T70" fmla="*/ 367500 w 127"/>
              <a:gd name="T71" fmla="*/ 97594 h 107"/>
              <a:gd name="T72" fmla="*/ 71250 w 127"/>
              <a:gd name="T73" fmla="*/ 161406 h 107"/>
              <a:gd name="T74" fmla="*/ 356250 w 127"/>
              <a:gd name="T75" fmla="*/ 52551 h 107"/>
              <a:gd name="T76" fmla="*/ 363750 w 127"/>
              <a:gd name="T77" fmla="*/ 67565 h 107"/>
              <a:gd name="T78" fmla="*/ 393750 w 127"/>
              <a:gd name="T79" fmla="*/ 22522 h 107"/>
              <a:gd name="T80" fmla="*/ 337500 w 127"/>
              <a:gd name="T81" fmla="*/ 18768 h 107"/>
              <a:gd name="T82" fmla="*/ 345000 w 127"/>
              <a:gd name="T83" fmla="*/ 33783 h 107"/>
              <a:gd name="T84" fmla="*/ 67500 w 127"/>
              <a:gd name="T85" fmla="*/ 138884 h 107"/>
              <a:gd name="T86" fmla="*/ 71250 w 127"/>
              <a:gd name="T87" fmla="*/ 161406 h 107"/>
              <a:gd name="T88" fmla="*/ 476250 w 127"/>
              <a:gd name="T89" fmla="*/ 371608 h 107"/>
              <a:gd name="T90" fmla="*/ 427500 w 127"/>
              <a:gd name="T91" fmla="*/ 345333 h 107"/>
              <a:gd name="T92" fmla="*/ 427500 w 127"/>
              <a:gd name="T93" fmla="*/ 360347 h 107"/>
              <a:gd name="T94" fmla="*/ 37500 w 127"/>
              <a:gd name="T95" fmla="*/ 360347 h 107"/>
              <a:gd name="T96" fmla="*/ 37500 w 127"/>
              <a:gd name="T97" fmla="*/ 48797 h 107"/>
              <a:gd name="T98" fmla="*/ 56250 w 127"/>
              <a:gd name="T99" fmla="*/ 48797 h 107"/>
              <a:gd name="T100" fmla="*/ 30000 w 127"/>
              <a:gd name="T101" fmla="*/ 0 h 107"/>
              <a:gd name="T102" fmla="*/ 0 w 127"/>
              <a:gd name="T103" fmla="*/ 48797 h 107"/>
              <a:gd name="T104" fmla="*/ 18750 w 127"/>
              <a:gd name="T105" fmla="*/ 48797 h 107"/>
              <a:gd name="T106" fmla="*/ 18750 w 127"/>
              <a:gd name="T107" fmla="*/ 360347 h 107"/>
              <a:gd name="T108" fmla="*/ 18750 w 127"/>
              <a:gd name="T109" fmla="*/ 371608 h 107"/>
              <a:gd name="T110" fmla="*/ 18750 w 127"/>
              <a:gd name="T111" fmla="*/ 382869 h 107"/>
              <a:gd name="T112" fmla="*/ 427500 w 127"/>
              <a:gd name="T113" fmla="*/ 382869 h 107"/>
              <a:gd name="T114" fmla="*/ 427500 w 127"/>
              <a:gd name="T115" fmla="*/ 401637 h 107"/>
              <a:gd name="T116" fmla="*/ 476250 w 127"/>
              <a:gd name="T117" fmla="*/ 371608 h 107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27" h="107" extrusionOk="0">
                <a:moveTo>
                  <a:pt x="17" y="87"/>
                </a:moveTo>
                <a:cubicBezTo>
                  <a:pt x="17" y="58"/>
                  <a:pt x="17" y="58"/>
                  <a:pt x="17" y="58"/>
                </a:cubicBezTo>
                <a:cubicBezTo>
                  <a:pt x="17" y="56"/>
                  <a:pt x="19" y="54"/>
                  <a:pt x="21" y="54"/>
                </a:cubicBezTo>
                <a:cubicBezTo>
                  <a:pt x="28" y="54"/>
                  <a:pt x="28" y="54"/>
                  <a:pt x="28" y="54"/>
                </a:cubicBezTo>
                <a:cubicBezTo>
                  <a:pt x="31" y="54"/>
                  <a:pt x="33" y="56"/>
                  <a:pt x="33" y="58"/>
                </a:cubicBezTo>
                <a:cubicBezTo>
                  <a:pt x="33" y="87"/>
                  <a:pt x="33" y="87"/>
                  <a:pt x="33" y="87"/>
                </a:cubicBezTo>
                <a:cubicBezTo>
                  <a:pt x="33" y="89"/>
                  <a:pt x="31" y="91"/>
                  <a:pt x="28" y="91"/>
                </a:cubicBezTo>
                <a:cubicBezTo>
                  <a:pt x="21" y="91"/>
                  <a:pt x="21" y="91"/>
                  <a:pt x="21" y="91"/>
                </a:cubicBezTo>
                <a:cubicBezTo>
                  <a:pt x="19" y="91"/>
                  <a:pt x="17" y="89"/>
                  <a:pt x="17" y="87"/>
                </a:cubicBezTo>
                <a:close/>
                <a:moveTo>
                  <a:pt x="47" y="44"/>
                </a:moveTo>
                <a:cubicBezTo>
                  <a:pt x="45" y="44"/>
                  <a:pt x="43" y="46"/>
                  <a:pt x="43" y="48"/>
                </a:cubicBezTo>
                <a:cubicBezTo>
                  <a:pt x="43" y="87"/>
                  <a:pt x="43" y="87"/>
                  <a:pt x="43" y="87"/>
                </a:cubicBezTo>
                <a:cubicBezTo>
                  <a:pt x="43" y="89"/>
                  <a:pt x="45" y="91"/>
                  <a:pt x="47" y="91"/>
                </a:cubicBezTo>
                <a:cubicBezTo>
                  <a:pt x="54" y="91"/>
                  <a:pt x="54" y="91"/>
                  <a:pt x="54" y="91"/>
                </a:cubicBezTo>
                <a:cubicBezTo>
                  <a:pt x="56" y="91"/>
                  <a:pt x="58" y="89"/>
                  <a:pt x="58" y="87"/>
                </a:cubicBezTo>
                <a:cubicBezTo>
                  <a:pt x="58" y="48"/>
                  <a:pt x="58" y="48"/>
                  <a:pt x="58" y="48"/>
                </a:cubicBezTo>
                <a:cubicBezTo>
                  <a:pt x="58" y="46"/>
                  <a:pt x="56" y="44"/>
                  <a:pt x="54" y="44"/>
                </a:cubicBezTo>
                <a:lnTo>
                  <a:pt x="47" y="44"/>
                </a:lnTo>
                <a:close/>
                <a:moveTo>
                  <a:pt x="72" y="35"/>
                </a:moveTo>
                <a:cubicBezTo>
                  <a:pt x="70" y="35"/>
                  <a:pt x="68" y="37"/>
                  <a:pt x="68" y="39"/>
                </a:cubicBezTo>
                <a:cubicBezTo>
                  <a:pt x="68" y="87"/>
                  <a:pt x="68" y="87"/>
                  <a:pt x="68" y="87"/>
                </a:cubicBezTo>
                <a:cubicBezTo>
                  <a:pt x="68" y="89"/>
                  <a:pt x="70" y="91"/>
                  <a:pt x="72" y="91"/>
                </a:cubicBezTo>
                <a:cubicBezTo>
                  <a:pt x="79" y="91"/>
                  <a:pt x="79" y="91"/>
                  <a:pt x="79" y="91"/>
                </a:cubicBezTo>
                <a:cubicBezTo>
                  <a:pt x="82" y="91"/>
                  <a:pt x="83" y="89"/>
                  <a:pt x="83" y="87"/>
                </a:cubicBezTo>
                <a:cubicBezTo>
                  <a:pt x="83" y="39"/>
                  <a:pt x="83" y="39"/>
                  <a:pt x="83" y="39"/>
                </a:cubicBezTo>
                <a:cubicBezTo>
                  <a:pt x="83" y="37"/>
                  <a:pt x="82" y="35"/>
                  <a:pt x="79" y="35"/>
                </a:cubicBezTo>
                <a:lnTo>
                  <a:pt x="72" y="35"/>
                </a:lnTo>
                <a:close/>
                <a:moveTo>
                  <a:pt x="98" y="26"/>
                </a:moveTo>
                <a:cubicBezTo>
                  <a:pt x="95" y="26"/>
                  <a:pt x="94" y="28"/>
                  <a:pt x="94" y="30"/>
                </a:cubicBezTo>
                <a:cubicBezTo>
                  <a:pt x="94" y="87"/>
                  <a:pt x="94" y="87"/>
                  <a:pt x="94" y="87"/>
                </a:cubicBezTo>
                <a:cubicBezTo>
                  <a:pt x="94" y="89"/>
                  <a:pt x="95" y="91"/>
                  <a:pt x="98" y="91"/>
                </a:cubicBezTo>
                <a:cubicBezTo>
                  <a:pt x="105" y="91"/>
                  <a:pt x="105" y="91"/>
                  <a:pt x="105" y="91"/>
                </a:cubicBezTo>
                <a:cubicBezTo>
                  <a:pt x="107" y="91"/>
                  <a:pt x="109" y="89"/>
                  <a:pt x="109" y="87"/>
                </a:cubicBezTo>
                <a:cubicBezTo>
                  <a:pt x="109" y="30"/>
                  <a:pt x="109" y="30"/>
                  <a:pt x="109" y="30"/>
                </a:cubicBezTo>
                <a:cubicBezTo>
                  <a:pt x="109" y="28"/>
                  <a:pt x="107" y="26"/>
                  <a:pt x="105" y="26"/>
                </a:cubicBezTo>
                <a:lnTo>
                  <a:pt x="98" y="26"/>
                </a:lnTo>
                <a:close/>
                <a:moveTo>
                  <a:pt x="19" y="43"/>
                </a:moveTo>
                <a:cubicBezTo>
                  <a:pt x="46" y="38"/>
                  <a:pt x="72" y="28"/>
                  <a:pt x="95" y="14"/>
                </a:cubicBezTo>
                <a:cubicBezTo>
                  <a:pt x="97" y="18"/>
                  <a:pt x="97" y="18"/>
                  <a:pt x="97" y="18"/>
                </a:cubicBezTo>
                <a:cubicBezTo>
                  <a:pt x="105" y="6"/>
                  <a:pt x="105" y="6"/>
                  <a:pt x="105" y="6"/>
                </a:cubicBezTo>
                <a:cubicBezTo>
                  <a:pt x="90" y="5"/>
                  <a:pt x="90" y="5"/>
                  <a:pt x="90" y="5"/>
                </a:cubicBezTo>
                <a:cubicBezTo>
                  <a:pt x="92" y="9"/>
                  <a:pt x="92" y="9"/>
                  <a:pt x="92" y="9"/>
                </a:cubicBezTo>
                <a:cubicBezTo>
                  <a:pt x="70" y="23"/>
                  <a:pt x="45" y="32"/>
                  <a:pt x="18" y="37"/>
                </a:cubicBezTo>
                <a:lnTo>
                  <a:pt x="19" y="43"/>
                </a:lnTo>
                <a:close/>
                <a:moveTo>
                  <a:pt x="127" y="99"/>
                </a:moveTo>
                <a:cubicBezTo>
                  <a:pt x="114" y="92"/>
                  <a:pt x="114" y="92"/>
                  <a:pt x="114" y="92"/>
                </a:cubicBezTo>
                <a:cubicBezTo>
                  <a:pt x="114" y="96"/>
                  <a:pt x="114" y="96"/>
                  <a:pt x="114" y="96"/>
                </a:cubicBezTo>
                <a:cubicBezTo>
                  <a:pt x="10" y="96"/>
                  <a:pt x="10" y="96"/>
                  <a:pt x="10" y="96"/>
                </a:cubicBezTo>
                <a:cubicBezTo>
                  <a:pt x="10" y="13"/>
                  <a:pt x="10" y="13"/>
                  <a:pt x="10" y="13"/>
                </a:cubicBezTo>
                <a:cubicBezTo>
                  <a:pt x="15" y="13"/>
                  <a:pt x="15" y="13"/>
                  <a:pt x="15" y="13"/>
                </a:cubicBezTo>
                <a:cubicBezTo>
                  <a:pt x="8" y="0"/>
                  <a:pt x="8" y="0"/>
                  <a:pt x="8" y="0"/>
                </a:cubicBezTo>
                <a:cubicBezTo>
                  <a:pt x="0" y="13"/>
                  <a:pt x="0" y="13"/>
                  <a:pt x="0" y="13"/>
                </a:cubicBezTo>
                <a:cubicBezTo>
                  <a:pt x="5" y="13"/>
                  <a:pt x="5" y="13"/>
                  <a:pt x="5" y="13"/>
                </a:cubicBezTo>
                <a:cubicBezTo>
                  <a:pt x="5" y="96"/>
                  <a:pt x="5" y="96"/>
                  <a:pt x="5" y="96"/>
                </a:cubicBezTo>
                <a:cubicBezTo>
                  <a:pt x="5" y="99"/>
                  <a:pt x="5" y="99"/>
                  <a:pt x="5" y="99"/>
                </a:cubicBezTo>
                <a:cubicBezTo>
                  <a:pt x="5" y="102"/>
                  <a:pt x="5" y="102"/>
                  <a:pt x="5" y="102"/>
                </a:cubicBezTo>
                <a:cubicBezTo>
                  <a:pt x="114" y="102"/>
                  <a:pt x="114" y="102"/>
                  <a:pt x="114" y="102"/>
                </a:cubicBezTo>
                <a:cubicBezTo>
                  <a:pt x="114" y="107"/>
                  <a:pt x="114" y="107"/>
                  <a:pt x="114" y="107"/>
                </a:cubicBezTo>
                <a:lnTo>
                  <a:pt x="127" y="9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28713" name="Google Shape;392;p20">
            <a:extLst>
              <a:ext uri="{FF2B5EF4-FFF2-40B4-BE49-F238E27FC236}">
                <a16:creationId xmlns:a16="http://schemas.microsoft.com/office/drawing/2014/main" id="{026E5EA3-7582-4F2F-9001-E496A287654E}"/>
              </a:ext>
            </a:extLst>
          </p:cNvPr>
          <p:cNvSpPr>
            <a:spLocks/>
          </p:cNvSpPr>
          <p:nvPr/>
        </p:nvSpPr>
        <p:spPr bwMode="auto">
          <a:xfrm>
            <a:off x="6881813" y="4365625"/>
            <a:ext cx="623887" cy="322263"/>
          </a:xfrm>
          <a:custGeom>
            <a:avLst/>
            <a:gdLst>
              <a:gd name="T0" fmla="*/ 451003 w 166"/>
              <a:gd name="T1" fmla="*/ 303527 h 86"/>
              <a:gd name="T2" fmla="*/ 420936 w 166"/>
              <a:gd name="T3" fmla="*/ 314769 h 86"/>
              <a:gd name="T4" fmla="*/ 319460 w 166"/>
              <a:gd name="T5" fmla="*/ 322263 h 86"/>
              <a:gd name="T6" fmla="*/ 217985 w 166"/>
              <a:gd name="T7" fmla="*/ 314769 h 86"/>
              <a:gd name="T8" fmla="*/ 187918 w 166"/>
              <a:gd name="T9" fmla="*/ 303527 h 86"/>
              <a:gd name="T10" fmla="*/ 176643 w 166"/>
              <a:gd name="T11" fmla="*/ 254813 h 86"/>
              <a:gd name="T12" fmla="*/ 233018 w 166"/>
              <a:gd name="T13" fmla="*/ 217340 h 86"/>
              <a:gd name="T14" fmla="*/ 263085 w 166"/>
              <a:gd name="T15" fmla="*/ 206098 h 86"/>
              <a:gd name="T16" fmla="*/ 274360 w 166"/>
              <a:gd name="T17" fmla="*/ 164879 h 86"/>
              <a:gd name="T18" fmla="*/ 236776 w 166"/>
              <a:gd name="T19" fmla="*/ 71198 h 86"/>
              <a:gd name="T20" fmla="*/ 296910 w 166"/>
              <a:gd name="T21" fmla="*/ 0 h 86"/>
              <a:gd name="T22" fmla="*/ 319460 w 166"/>
              <a:gd name="T23" fmla="*/ 0 h 86"/>
              <a:gd name="T24" fmla="*/ 342010 w 166"/>
              <a:gd name="T25" fmla="*/ 0 h 86"/>
              <a:gd name="T26" fmla="*/ 402144 w 166"/>
              <a:gd name="T27" fmla="*/ 71198 h 86"/>
              <a:gd name="T28" fmla="*/ 364560 w 166"/>
              <a:gd name="T29" fmla="*/ 164879 h 86"/>
              <a:gd name="T30" fmla="*/ 375836 w 166"/>
              <a:gd name="T31" fmla="*/ 206098 h 86"/>
              <a:gd name="T32" fmla="*/ 402144 w 166"/>
              <a:gd name="T33" fmla="*/ 217340 h 86"/>
              <a:gd name="T34" fmla="*/ 462278 w 166"/>
              <a:gd name="T35" fmla="*/ 254813 h 86"/>
              <a:gd name="T36" fmla="*/ 451003 w 166"/>
              <a:gd name="T37" fmla="*/ 303527 h 86"/>
              <a:gd name="T38" fmla="*/ 612612 w 166"/>
              <a:gd name="T39" fmla="*/ 273549 h 86"/>
              <a:gd name="T40" fmla="*/ 571270 w 166"/>
              <a:gd name="T41" fmla="*/ 247318 h 86"/>
              <a:gd name="T42" fmla="*/ 552478 w 166"/>
              <a:gd name="T43" fmla="*/ 239824 h 86"/>
              <a:gd name="T44" fmla="*/ 544962 w 166"/>
              <a:gd name="T45" fmla="*/ 213593 h 86"/>
              <a:gd name="T46" fmla="*/ 571270 w 166"/>
              <a:gd name="T47" fmla="*/ 146143 h 86"/>
              <a:gd name="T48" fmla="*/ 529928 w 166"/>
              <a:gd name="T49" fmla="*/ 101176 h 86"/>
              <a:gd name="T50" fmla="*/ 514895 w 166"/>
              <a:gd name="T51" fmla="*/ 97428 h 86"/>
              <a:gd name="T52" fmla="*/ 499861 w 166"/>
              <a:gd name="T53" fmla="*/ 101176 h 86"/>
              <a:gd name="T54" fmla="*/ 454761 w 166"/>
              <a:gd name="T55" fmla="*/ 146143 h 86"/>
              <a:gd name="T56" fmla="*/ 481069 w 166"/>
              <a:gd name="T57" fmla="*/ 213593 h 86"/>
              <a:gd name="T58" fmla="*/ 473553 w 166"/>
              <a:gd name="T59" fmla="*/ 239824 h 86"/>
              <a:gd name="T60" fmla="*/ 473553 w 166"/>
              <a:gd name="T61" fmla="*/ 239824 h 86"/>
              <a:gd name="T62" fmla="*/ 477311 w 166"/>
              <a:gd name="T63" fmla="*/ 247318 h 86"/>
              <a:gd name="T64" fmla="*/ 488586 w 166"/>
              <a:gd name="T65" fmla="*/ 281043 h 86"/>
              <a:gd name="T66" fmla="*/ 462278 w 166"/>
              <a:gd name="T67" fmla="*/ 314769 h 86"/>
              <a:gd name="T68" fmla="*/ 451003 w 166"/>
              <a:gd name="T69" fmla="*/ 318516 h 86"/>
              <a:gd name="T70" fmla="*/ 514895 w 166"/>
              <a:gd name="T71" fmla="*/ 322263 h 86"/>
              <a:gd name="T72" fmla="*/ 586303 w 166"/>
              <a:gd name="T73" fmla="*/ 314769 h 86"/>
              <a:gd name="T74" fmla="*/ 605095 w 166"/>
              <a:gd name="T75" fmla="*/ 311021 h 86"/>
              <a:gd name="T76" fmla="*/ 612612 w 166"/>
              <a:gd name="T77" fmla="*/ 273549 h 86"/>
              <a:gd name="T78" fmla="*/ 146576 w 166"/>
              <a:gd name="T79" fmla="*/ 281043 h 86"/>
              <a:gd name="T80" fmla="*/ 157851 w 166"/>
              <a:gd name="T81" fmla="*/ 247318 h 86"/>
              <a:gd name="T82" fmla="*/ 172884 w 166"/>
              <a:gd name="T83" fmla="*/ 236076 h 86"/>
              <a:gd name="T84" fmla="*/ 165368 w 166"/>
              <a:gd name="T85" fmla="*/ 232329 h 86"/>
              <a:gd name="T86" fmla="*/ 157851 w 166"/>
              <a:gd name="T87" fmla="*/ 202351 h 86"/>
              <a:gd name="T88" fmla="*/ 184159 w 166"/>
              <a:gd name="T89" fmla="*/ 127406 h 86"/>
              <a:gd name="T90" fmla="*/ 139059 w 166"/>
              <a:gd name="T91" fmla="*/ 74945 h 86"/>
              <a:gd name="T92" fmla="*/ 120267 w 166"/>
              <a:gd name="T93" fmla="*/ 74945 h 86"/>
              <a:gd name="T94" fmla="*/ 105234 w 166"/>
              <a:gd name="T95" fmla="*/ 74945 h 86"/>
              <a:gd name="T96" fmla="*/ 56375 w 166"/>
              <a:gd name="T97" fmla="*/ 127406 h 86"/>
              <a:gd name="T98" fmla="*/ 86442 w 166"/>
              <a:gd name="T99" fmla="*/ 202351 h 86"/>
              <a:gd name="T100" fmla="*/ 78925 w 166"/>
              <a:gd name="T101" fmla="*/ 232329 h 86"/>
              <a:gd name="T102" fmla="*/ 56375 w 166"/>
              <a:gd name="T103" fmla="*/ 239824 h 86"/>
              <a:gd name="T104" fmla="*/ 11275 w 166"/>
              <a:gd name="T105" fmla="*/ 269802 h 86"/>
              <a:gd name="T106" fmla="*/ 18792 w 166"/>
              <a:gd name="T107" fmla="*/ 307274 h 86"/>
              <a:gd name="T108" fmla="*/ 41342 w 166"/>
              <a:gd name="T109" fmla="*/ 314769 h 86"/>
              <a:gd name="T110" fmla="*/ 120267 w 166"/>
              <a:gd name="T111" fmla="*/ 322263 h 86"/>
              <a:gd name="T112" fmla="*/ 184159 w 166"/>
              <a:gd name="T113" fmla="*/ 318516 h 86"/>
              <a:gd name="T114" fmla="*/ 172884 w 166"/>
              <a:gd name="T115" fmla="*/ 314769 h 86"/>
              <a:gd name="T116" fmla="*/ 146576 w 166"/>
              <a:gd name="T117" fmla="*/ 281043 h 8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66" h="86" extrusionOk="0">
                <a:moveTo>
                  <a:pt x="120" y="81"/>
                </a:moveTo>
                <a:cubicBezTo>
                  <a:pt x="117" y="82"/>
                  <a:pt x="115" y="83"/>
                  <a:pt x="112" y="84"/>
                </a:cubicBezTo>
                <a:cubicBezTo>
                  <a:pt x="104" y="86"/>
                  <a:pt x="95" y="86"/>
                  <a:pt x="85" y="86"/>
                </a:cubicBezTo>
                <a:cubicBezTo>
                  <a:pt x="74" y="86"/>
                  <a:pt x="66" y="86"/>
                  <a:pt x="58" y="84"/>
                </a:cubicBezTo>
                <a:cubicBezTo>
                  <a:pt x="55" y="83"/>
                  <a:pt x="52" y="82"/>
                  <a:pt x="50" y="81"/>
                </a:cubicBezTo>
                <a:cubicBezTo>
                  <a:pt x="43" y="78"/>
                  <a:pt x="43" y="72"/>
                  <a:pt x="47" y="68"/>
                </a:cubicBezTo>
                <a:cubicBezTo>
                  <a:pt x="51" y="63"/>
                  <a:pt x="57" y="60"/>
                  <a:pt x="62" y="58"/>
                </a:cubicBezTo>
                <a:cubicBezTo>
                  <a:pt x="65" y="57"/>
                  <a:pt x="67" y="56"/>
                  <a:pt x="70" y="55"/>
                </a:cubicBezTo>
                <a:cubicBezTo>
                  <a:pt x="75" y="53"/>
                  <a:pt x="76" y="48"/>
                  <a:pt x="73" y="44"/>
                </a:cubicBezTo>
                <a:cubicBezTo>
                  <a:pt x="65" y="37"/>
                  <a:pt x="63" y="28"/>
                  <a:pt x="63" y="19"/>
                </a:cubicBezTo>
                <a:cubicBezTo>
                  <a:pt x="63" y="8"/>
                  <a:pt x="69" y="3"/>
                  <a:pt x="79" y="0"/>
                </a:cubicBezTo>
                <a:cubicBezTo>
                  <a:pt x="81" y="0"/>
                  <a:pt x="83" y="0"/>
                  <a:pt x="85" y="0"/>
                </a:cubicBezTo>
                <a:cubicBezTo>
                  <a:pt x="87" y="0"/>
                  <a:pt x="89" y="0"/>
                  <a:pt x="91" y="0"/>
                </a:cubicBezTo>
                <a:cubicBezTo>
                  <a:pt x="100" y="3"/>
                  <a:pt x="106" y="8"/>
                  <a:pt x="107" y="19"/>
                </a:cubicBezTo>
                <a:cubicBezTo>
                  <a:pt x="107" y="28"/>
                  <a:pt x="104" y="37"/>
                  <a:pt x="97" y="44"/>
                </a:cubicBezTo>
                <a:cubicBezTo>
                  <a:pt x="94" y="48"/>
                  <a:pt x="95" y="53"/>
                  <a:pt x="100" y="55"/>
                </a:cubicBezTo>
                <a:cubicBezTo>
                  <a:pt x="102" y="56"/>
                  <a:pt x="105" y="57"/>
                  <a:pt x="107" y="58"/>
                </a:cubicBezTo>
                <a:cubicBezTo>
                  <a:pt x="113" y="60"/>
                  <a:pt x="118" y="63"/>
                  <a:pt x="123" y="68"/>
                </a:cubicBezTo>
                <a:cubicBezTo>
                  <a:pt x="126" y="71"/>
                  <a:pt x="127" y="78"/>
                  <a:pt x="120" y="81"/>
                </a:cubicBezTo>
                <a:close/>
                <a:moveTo>
                  <a:pt x="163" y="73"/>
                </a:moveTo>
                <a:cubicBezTo>
                  <a:pt x="160" y="70"/>
                  <a:pt x="156" y="68"/>
                  <a:pt x="152" y="66"/>
                </a:cubicBezTo>
                <a:cubicBezTo>
                  <a:pt x="151" y="66"/>
                  <a:pt x="149" y="65"/>
                  <a:pt x="147" y="64"/>
                </a:cubicBezTo>
                <a:cubicBezTo>
                  <a:pt x="144" y="63"/>
                  <a:pt x="143" y="59"/>
                  <a:pt x="145" y="57"/>
                </a:cubicBezTo>
                <a:cubicBezTo>
                  <a:pt x="150" y="52"/>
                  <a:pt x="152" y="46"/>
                  <a:pt x="152" y="39"/>
                </a:cubicBezTo>
                <a:cubicBezTo>
                  <a:pt x="152" y="32"/>
                  <a:pt x="147" y="28"/>
                  <a:pt x="141" y="27"/>
                </a:cubicBezTo>
                <a:cubicBezTo>
                  <a:pt x="139" y="26"/>
                  <a:pt x="138" y="26"/>
                  <a:pt x="137" y="26"/>
                </a:cubicBezTo>
                <a:cubicBezTo>
                  <a:pt x="135" y="26"/>
                  <a:pt x="134" y="26"/>
                  <a:pt x="133" y="27"/>
                </a:cubicBezTo>
                <a:cubicBezTo>
                  <a:pt x="126" y="28"/>
                  <a:pt x="122" y="32"/>
                  <a:pt x="121" y="39"/>
                </a:cubicBezTo>
                <a:cubicBezTo>
                  <a:pt x="121" y="46"/>
                  <a:pt x="123" y="52"/>
                  <a:pt x="128" y="57"/>
                </a:cubicBezTo>
                <a:cubicBezTo>
                  <a:pt x="131" y="59"/>
                  <a:pt x="130" y="63"/>
                  <a:pt x="126" y="64"/>
                </a:cubicBezTo>
                <a:cubicBezTo>
                  <a:pt x="126" y="64"/>
                  <a:pt x="126" y="64"/>
                  <a:pt x="126" y="64"/>
                </a:cubicBezTo>
                <a:cubicBezTo>
                  <a:pt x="126" y="65"/>
                  <a:pt x="127" y="65"/>
                  <a:pt x="127" y="66"/>
                </a:cubicBezTo>
                <a:cubicBezTo>
                  <a:pt x="130" y="68"/>
                  <a:pt x="131" y="72"/>
                  <a:pt x="130" y="75"/>
                </a:cubicBezTo>
                <a:cubicBezTo>
                  <a:pt x="130" y="79"/>
                  <a:pt x="127" y="82"/>
                  <a:pt x="123" y="84"/>
                </a:cubicBezTo>
                <a:cubicBezTo>
                  <a:pt x="122" y="84"/>
                  <a:pt x="121" y="84"/>
                  <a:pt x="120" y="85"/>
                </a:cubicBezTo>
                <a:cubicBezTo>
                  <a:pt x="125" y="86"/>
                  <a:pt x="130" y="86"/>
                  <a:pt x="137" y="86"/>
                </a:cubicBezTo>
                <a:cubicBezTo>
                  <a:pt x="144" y="86"/>
                  <a:pt x="150" y="86"/>
                  <a:pt x="156" y="84"/>
                </a:cubicBezTo>
                <a:cubicBezTo>
                  <a:pt x="157" y="84"/>
                  <a:pt x="159" y="83"/>
                  <a:pt x="161" y="83"/>
                </a:cubicBezTo>
                <a:cubicBezTo>
                  <a:pt x="166" y="80"/>
                  <a:pt x="165" y="75"/>
                  <a:pt x="163" y="73"/>
                </a:cubicBezTo>
                <a:close/>
                <a:moveTo>
                  <a:pt x="39" y="75"/>
                </a:moveTo>
                <a:cubicBezTo>
                  <a:pt x="38" y="72"/>
                  <a:pt x="40" y="68"/>
                  <a:pt x="42" y="66"/>
                </a:cubicBezTo>
                <a:cubicBezTo>
                  <a:pt x="43" y="65"/>
                  <a:pt x="44" y="64"/>
                  <a:pt x="46" y="63"/>
                </a:cubicBezTo>
                <a:cubicBezTo>
                  <a:pt x="45" y="62"/>
                  <a:pt x="44" y="62"/>
                  <a:pt x="44" y="62"/>
                </a:cubicBezTo>
                <a:cubicBezTo>
                  <a:pt x="40" y="60"/>
                  <a:pt x="39" y="57"/>
                  <a:pt x="42" y="54"/>
                </a:cubicBezTo>
                <a:cubicBezTo>
                  <a:pt x="47" y="48"/>
                  <a:pt x="49" y="42"/>
                  <a:pt x="49" y="34"/>
                </a:cubicBezTo>
                <a:cubicBezTo>
                  <a:pt x="49" y="26"/>
                  <a:pt x="44" y="22"/>
                  <a:pt x="37" y="20"/>
                </a:cubicBezTo>
                <a:cubicBezTo>
                  <a:pt x="35" y="20"/>
                  <a:pt x="34" y="20"/>
                  <a:pt x="32" y="20"/>
                </a:cubicBezTo>
                <a:cubicBezTo>
                  <a:pt x="31" y="20"/>
                  <a:pt x="29" y="20"/>
                  <a:pt x="28" y="20"/>
                </a:cubicBezTo>
                <a:cubicBezTo>
                  <a:pt x="20" y="22"/>
                  <a:pt x="16" y="26"/>
                  <a:pt x="15" y="34"/>
                </a:cubicBezTo>
                <a:cubicBezTo>
                  <a:pt x="15" y="42"/>
                  <a:pt x="17" y="48"/>
                  <a:pt x="23" y="54"/>
                </a:cubicBezTo>
                <a:cubicBezTo>
                  <a:pt x="25" y="57"/>
                  <a:pt x="24" y="60"/>
                  <a:pt x="21" y="62"/>
                </a:cubicBezTo>
                <a:cubicBezTo>
                  <a:pt x="19" y="63"/>
                  <a:pt x="17" y="63"/>
                  <a:pt x="15" y="64"/>
                </a:cubicBezTo>
                <a:cubicBezTo>
                  <a:pt x="10" y="66"/>
                  <a:pt x="6" y="69"/>
                  <a:pt x="3" y="72"/>
                </a:cubicBezTo>
                <a:cubicBezTo>
                  <a:pt x="0" y="75"/>
                  <a:pt x="0" y="80"/>
                  <a:pt x="5" y="82"/>
                </a:cubicBezTo>
                <a:cubicBezTo>
                  <a:pt x="7" y="83"/>
                  <a:pt x="9" y="84"/>
                  <a:pt x="11" y="84"/>
                </a:cubicBezTo>
                <a:cubicBezTo>
                  <a:pt x="17" y="86"/>
                  <a:pt x="24" y="86"/>
                  <a:pt x="32" y="86"/>
                </a:cubicBezTo>
                <a:cubicBezTo>
                  <a:pt x="39" y="86"/>
                  <a:pt x="44" y="86"/>
                  <a:pt x="49" y="85"/>
                </a:cubicBezTo>
                <a:cubicBezTo>
                  <a:pt x="48" y="85"/>
                  <a:pt x="47" y="84"/>
                  <a:pt x="46" y="84"/>
                </a:cubicBezTo>
                <a:cubicBezTo>
                  <a:pt x="42" y="82"/>
                  <a:pt x="39" y="79"/>
                  <a:pt x="39" y="7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28714" name="Google Shape;393;p20">
            <a:extLst>
              <a:ext uri="{FF2B5EF4-FFF2-40B4-BE49-F238E27FC236}">
                <a16:creationId xmlns:a16="http://schemas.microsoft.com/office/drawing/2014/main" id="{D06969BE-DE8D-4030-B2CC-F33EA4F8AAD0}"/>
              </a:ext>
            </a:extLst>
          </p:cNvPr>
          <p:cNvSpPr>
            <a:spLocks/>
          </p:cNvSpPr>
          <p:nvPr/>
        </p:nvSpPr>
        <p:spPr bwMode="auto">
          <a:xfrm>
            <a:off x="3454400" y="1922463"/>
            <a:ext cx="433388" cy="390525"/>
          </a:xfrm>
          <a:custGeom>
            <a:avLst/>
            <a:gdLst>
              <a:gd name="T0" fmla="*/ 267570 w 115"/>
              <a:gd name="T1" fmla="*/ 52571 h 104"/>
              <a:gd name="T2" fmla="*/ 192198 w 115"/>
              <a:gd name="T3" fmla="*/ 22530 h 104"/>
              <a:gd name="T4" fmla="*/ 139438 w 115"/>
              <a:gd name="T5" fmla="*/ 52571 h 104"/>
              <a:gd name="T6" fmla="*/ 248727 w 115"/>
              <a:gd name="T7" fmla="*/ 0 h 104"/>
              <a:gd name="T8" fmla="*/ 64066 w 115"/>
              <a:gd name="T9" fmla="*/ 217793 h 104"/>
              <a:gd name="T10" fmla="*/ 173355 w 115"/>
              <a:gd name="T11" fmla="*/ 199018 h 104"/>
              <a:gd name="T12" fmla="*/ 237421 w 115"/>
              <a:gd name="T13" fmla="*/ 180242 h 104"/>
              <a:gd name="T14" fmla="*/ 260033 w 115"/>
              <a:gd name="T15" fmla="*/ 217793 h 104"/>
              <a:gd name="T16" fmla="*/ 433388 w 115"/>
              <a:gd name="T17" fmla="*/ 153957 h 104"/>
              <a:gd name="T18" fmla="*/ 384396 w 115"/>
              <a:gd name="T19" fmla="*/ 63836 h 104"/>
              <a:gd name="T20" fmla="*/ 346710 w 115"/>
              <a:gd name="T21" fmla="*/ 63836 h 104"/>
              <a:gd name="T22" fmla="*/ 309024 w 115"/>
              <a:gd name="T23" fmla="*/ 63836 h 104"/>
              <a:gd name="T24" fmla="*/ 267570 w 115"/>
              <a:gd name="T25" fmla="*/ 63836 h 104"/>
              <a:gd name="T26" fmla="*/ 135669 w 115"/>
              <a:gd name="T27" fmla="*/ 63836 h 104"/>
              <a:gd name="T28" fmla="*/ 82909 w 115"/>
              <a:gd name="T29" fmla="*/ 63836 h 104"/>
              <a:gd name="T30" fmla="*/ 48992 w 115"/>
              <a:gd name="T31" fmla="*/ 63836 h 104"/>
              <a:gd name="T32" fmla="*/ 0 w 115"/>
              <a:gd name="T33" fmla="*/ 153957 h 104"/>
              <a:gd name="T34" fmla="*/ 369322 w 115"/>
              <a:gd name="T35" fmla="*/ 232813 h 104"/>
              <a:gd name="T36" fmla="*/ 260033 w 115"/>
              <a:gd name="T37" fmla="*/ 247833 h 104"/>
              <a:gd name="T38" fmla="*/ 195967 w 115"/>
              <a:gd name="T39" fmla="*/ 270363 h 104"/>
              <a:gd name="T40" fmla="*/ 173355 w 115"/>
              <a:gd name="T41" fmla="*/ 232813 h 104"/>
              <a:gd name="T42" fmla="*/ 0 w 115"/>
              <a:gd name="T43" fmla="*/ 195263 h 104"/>
              <a:gd name="T44" fmla="*/ 48992 w 115"/>
              <a:gd name="T45" fmla="*/ 390525 h 104"/>
              <a:gd name="T46" fmla="*/ 82909 w 115"/>
              <a:gd name="T47" fmla="*/ 390525 h 104"/>
              <a:gd name="T48" fmla="*/ 327867 w 115"/>
              <a:gd name="T49" fmla="*/ 390525 h 104"/>
              <a:gd name="T50" fmla="*/ 358016 w 115"/>
              <a:gd name="T51" fmla="*/ 390525 h 104"/>
              <a:gd name="T52" fmla="*/ 433388 w 115"/>
              <a:gd name="T53" fmla="*/ 330444 h 104"/>
              <a:gd name="T54" fmla="*/ 369322 w 115"/>
              <a:gd name="T55" fmla="*/ 232813 h 104"/>
              <a:gd name="T56" fmla="*/ 195967 w 115"/>
              <a:gd name="T57" fmla="*/ 195263 h 104"/>
              <a:gd name="T58" fmla="*/ 188430 w 115"/>
              <a:gd name="T59" fmla="*/ 214038 h 104"/>
              <a:gd name="T60" fmla="*/ 188430 w 115"/>
              <a:gd name="T61" fmla="*/ 232813 h 104"/>
              <a:gd name="T62" fmla="*/ 188430 w 115"/>
              <a:gd name="T63" fmla="*/ 247833 h 104"/>
              <a:gd name="T64" fmla="*/ 237421 w 115"/>
              <a:gd name="T65" fmla="*/ 255343 h 104"/>
              <a:gd name="T66" fmla="*/ 244958 w 115"/>
              <a:gd name="T67" fmla="*/ 236568 h 104"/>
              <a:gd name="T68" fmla="*/ 244958 w 115"/>
              <a:gd name="T69" fmla="*/ 217793 h 104"/>
              <a:gd name="T70" fmla="*/ 244958 w 115"/>
              <a:gd name="T71" fmla="*/ 202773 h 104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115" h="104" extrusionOk="0">
                <a:moveTo>
                  <a:pt x="78" y="14"/>
                </a:moveTo>
                <a:cubicBezTo>
                  <a:pt x="71" y="14"/>
                  <a:pt x="71" y="14"/>
                  <a:pt x="71" y="14"/>
                </a:cubicBezTo>
                <a:cubicBezTo>
                  <a:pt x="71" y="10"/>
                  <a:pt x="68" y="6"/>
                  <a:pt x="64" y="6"/>
                </a:cubicBezTo>
                <a:cubicBezTo>
                  <a:pt x="51" y="6"/>
                  <a:pt x="51" y="6"/>
                  <a:pt x="51" y="6"/>
                </a:cubicBezTo>
                <a:cubicBezTo>
                  <a:pt x="47" y="6"/>
                  <a:pt x="44" y="10"/>
                  <a:pt x="44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6"/>
                  <a:pt x="42" y="0"/>
                  <a:pt x="49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72" y="0"/>
                  <a:pt x="78" y="6"/>
                  <a:pt x="78" y="14"/>
                </a:cubicBezTo>
                <a:close/>
                <a:moveTo>
                  <a:pt x="17" y="58"/>
                </a:moveTo>
                <a:cubicBezTo>
                  <a:pt x="46" y="58"/>
                  <a:pt x="46" y="58"/>
                  <a:pt x="46" y="58"/>
                </a:cubicBezTo>
                <a:cubicBezTo>
                  <a:pt x="46" y="53"/>
                  <a:pt x="46" y="53"/>
                  <a:pt x="46" y="53"/>
                </a:cubicBezTo>
                <a:cubicBezTo>
                  <a:pt x="46" y="50"/>
                  <a:pt x="49" y="48"/>
                  <a:pt x="52" y="48"/>
                </a:cubicBezTo>
                <a:cubicBezTo>
                  <a:pt x="63" y="48"/>
                  <a:pt x="63" y="48"/>
                  <a:pt x="63" y="48"/>
                </a:cubicBezTo>
                <a:cubicBezTo>
                  <a:pt x="66" y="48"/>
                  <a:pt x="69" y="50"/>
                  <a:pt x="69" y="53"/>
                </a:cubicBezTo>
                <a:cubicBezTo>
                  <a:pt x="69" y="58"/>
                  <a:pt x="69" y="58"/>
                  <a:pt x="69" y="58"/>
                </a:cubicBezTo>
                <a:cubicBezTo>
                  <a:pt x="98" y="58"/>
                  <a:pt x="98" y="58"/>
                  <a:pt x="98" y="58"/>
                </a:cubicBezTo>
                <a:cubicBezTo>
                  <a:pt x="106" y="58"/>
                  <a:pt x="114" y="50"/>
                  <a:pt x="115" y="41"/>
                </a:cubicBezTo>
                <a:cubicBezTo>
                  <a:pt x="115" y="32"/>
                  <a:pt x="115" y="32"/>
                  <a:pt x="115" y="32"/>
                </a:cubicBezTo>
                <a:cubicBezTo>
                  <a:pt x="115" y="24"/>
                  <a:pt x="109" y="17"/>
                  <a:pt x="102" y="17"/>
                </a:cubicBezTo>
                <a:cubicBezTo>
                  <a:pt x="95" y="17"/>
                  <a:pt x="95" y="17"/>
                  <a:pt x="95" y="17"/>
                </a:cubicBezTo>
                <a:cubicBezTo>
                  <a:pt x="92" y="17"/>
                  <a:pt x="92" y="17"/>
                  <a:pt x="92" y="17"/>
                </a:cubicBezTo>
                <a:cubicBezTo>
                  <a:pt x="87" y="17"/>
                  <a:pt x="87" y="17"/>
                  <a:pt x="87" y="17"/>
                </a:cubicBezTo>
                <a:cubicBezTo>
                  <a:pt x="82" y="17"/>
                  <a:pt x="82" y="17"/>
                  <a:pt x="82" y="17"/>
                </a:cubicBezTo>
                <a:cubicBezTo>
                  <a:pt x="79" y="17"/>
                  <a:pt x="79" y="17"/>
                  <a:pt x="79" y="17"/>
                </a:cubicBezTo>
                <a:cubicBezTo>
                  <a:pt x="71" y="17"/>
                  <a:pt x="71" y="17"/>
                  <a:pt x="71" y="17"/>
                </a:cubicBezTo>
                <a:cubicBezTo>
                  <a:pt x="44" y="17"/>
                  <a:pt x="44" y="17"/>
                  <a:pt x="44" y="17"/>
                </a:cubicBezTo>
                <a:cubicBezTo>
                  <a:pt x="36" y="17"/>
                  <a:pt x="36" y="17"/>
                  <a:pt x="36" y="17"/>
                </a:cubicBezTo>
                <a:cubicBezTo>
                  <a:pt x="27" y="17"/>
                  <a:pt x="27" y="17"/>
                  <a:pt x="27" y="17"/>
                </a:cubicBezTo>
                <a:cubicBezTo>
                  <a:pt x="22" y="17"/>
                  <a:pt x="22" y="17"/>
                  <a:pt x="22" y="17"/>
                </a:cubicBezTo>
                <a:cubicBezTo>
                  <a:pt x="18" y="17"/>
                  <a:pt x="18" y="17"/>
                  <a:pt x="18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6" y="17"/>
                  <a:pt x="0" y="24"/>
                  <a:pt x="0" y="32"/>
                </a:cubicBezTo>
                <a:cubicBezTo>
                  <a:pt x="0" y="41"/>
                  <a:pt x="0" y="41"/>
                  <a:pt x="0" y="41"/>
                </a:cubicBezTo>
                <a:cubicBezTo>
                  <a:pt x="1" y="50"/>
                  <a:pt x="8" y="58"/>
                  <a:pt x="17" y="58"/>
                </a:cubicBezTo>
                <a:close/>
                <a:moveTo>
                  <a:pt x="98" y="62"/>
                </a:moveTo>
                <a:cubicBezTo>
                  <a:pt x="69" y="62"/>
                  <a:pt x="69" y="62"/>
                  <a:pt x="69" y="62"/>
                </a:cubicBezTo>
                <a:cubicBezTo>
                  <a:pt x="69" y="66"/>
                  <a:pt x="69" y="66"/>
                  <a:pt x="69" y="66"/>
                </a:cubicBezTo>
                <a:cubicBezTo>
                  <a:pt x="69" y="70"/>
                  <a:pt x="66" y="72"/>
                  <a:pt x="63" y="72"/>
                </a:cubicBezTo>
                <a:cubicBezTo>
                  <a:pt x="52" y="72"/>
                  <a:pt x="52" y="72"/>
                  <a:pt x="52" y="72"/>
                </a:cubicBezTo>
                <a:cubicBezTo>
                  <a:pt x="49" y="72"/>
                  <a:pt x="46" y="70"/>
                  <a:pt x="46" y="66"/>
                </a:cubicBezTo>
                <a:cubicBezTo>
                  <a:pt x="46" y="62"/>
                  <a:pt x="46" y="62"/>
                  <a:pt x="46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0" y="62"/>
                  <a:pt x="4" y="58"/>
                  <a:pt x="0" y="52"/>
                </a:cubicBezTo>
                <a:cubicBezTo>
                  <a:pt x="0" y="88"/>
                  <a:pt x="0" y="88"/>
                  <a:pt x="0" y="88"/>
                </a:cubicBezTo>
                <a:cubicBezTo>
                  <a:pt x="0" y="97"/>
                  <a:pt x="6" y="104"/>
                  <a:pt x="13" y="104"/>
                </a:cubicBezTo>
                <a:cubicBezTo>
                  <a:pt x="18" y="104"/>
                  <a:pt x="18" y="104"/>
                  <a:pt x="18" y="104"/>
                </a:cubicBezTo>
                <a:cubicBezTo>
                  <a:pt x="22" y="104"/>
                  <a:pt x="22" y="104"/>
                  <a:pt x="22" y="104"/>
                </a:cubicBezTo>
                <a:cubicBezTo>
                  <a:pt x="27" y="104"/>
                  <a:pt x="27" y="104"/>
                  <a:pt x="27" y="104"/>
                </a:cubicBezTo>
                <a:cubicBezTo>
                  <a:pt x="87" y="104"/>
                  <a:pt x="87" y="104"/>
                  <a:pt x="87" y="104"/>
                </a:cubicBezTo>
                <a:cubicBezTo>
                  <a:pt x="92" y="104"/>
                  <a:pt x="92" y="104"/>
                  <a:pt x="92" y="104"/>
                </a:cubicBezTo>
                <a:cubicBezTo>
                  <a:pt x="95" y="104"/>
                  <a:pt x="95" y="104"/>
                  <a:pt x="95" y="104"/>
                </a:cubicBezTo>
                <a:cubicBezTo>
                  <a:pt x="102" y="104"/>
                  <a:pt x="102" y="104"/>
                  <a:pt x="102" y="104"/>
                </a:cubicBezTo>
                <a:cubicBezTo>
                  <a:pt x="109" y="104"/>
                  <a:pt x="115" y="97"/>
                  <a:pt x="115" y="88"/>
                </a:cubicBezTo>
                <a:cubicBezTo>
                  <a:pt x="115" y="52"/>
                  <a:pt x="115" y="52"/>
                  <a:pt x="115" y="52"/>
                </a:cubicBezTo>
                <a:cubicBezTo>
                  <a:pt x="111" y="58"/>
                  <a:pt x="105" y="62"/>
                  <a:pt x="98" y="62"/>
                </a:cubicBezTo>
                <a:close/>
                <a:moveTo>
                  <a:pt x="63" y="52"/>
                </a:moveTo>
                <a:cubicBezTo>
                  <a:pt x="52" y="52"/>
                  <a:pt x="52" y="52"/>
                  <a:pt x="52" y="52"/>
                </a:cubicBezTo>
                <a:cubicBezTo>
                  <a:pt x="51" y="52"/>
                  <a:pt x="50" y="53"/>
                  <a:pt x="50" y="54"/>
                </a:cubicBezTo>
                <a:cubicBezTo>
                  <a:pt x="50" y="57"/>
                  <a:pt x="50" y="57"/>
                  <a:pt x="50" y="57"/>
                </a:cubicBezTo>
                <a:cubicBezTo>
                  <a:pt x="50" y="58"/>
                  <a:pt x="50" y="58"/>
                  <a:pt x="50" y="58"/>
                </a:cubicBezTo>
                <a:cubicBezTo>
                  <a:pt x="50" y="62"/>
                  <a:pt x="50" y="62"/>
                  <a:pt x="50" y="62"/>
                </a:cubicBezTo>
                <a:cubicBezTo>
                  <a:pt x="50" y="63"/>
                  <a:pt x="50" y="63"/>
                  <a:pt x="50" y="63"/>
                </a:cubicBezTo>
                <a:cubicBezTo>
                  <a:pt x="50" y="66"/>
                  <a:pt x="50" y="66"/>
                  <a:pt x="50" y="66"/>
                </a:cubicBezTo>
                <a:cubicBezTo>
                  <a:pt x="50" y="67"/>
                  <a:pt x="51" y="68"/>
                  <a:pt x="52" y="68"/>
                </a:cubicBezTo>
                <a:cubicBezTo>
                  <a:pt x="63" y="68"/>
                  <a:pt x="63" y="68"/>
                  <a:pt x="63" y="68"/>
                </a:cubicBezTo>
                <a:cubicBezTo>
                  <a:pt x="64" y="68"/>
                  <a:pt x="65" y="67"/>
                  <a:pt x="65" y="66"/>
                </a:cubicBezTo>
                <a:cubicBezTo>
                  <a:pt x="65" y="63"/>
                  <a:pt x="65" y="63"/>
                  <a:pt x="65" y="63"/>
                </a:cubicBezTo>
                <a:cubicBezTo>
                  <a:pt x="65" y="62"/>
                  <a:pt x="65" y="62"/>
                  <a:pt x="65" y="62"/>
                </a:cubicBezTo>
                <a:cubicBezTo>
                  <a:pt x="65" y="58"/>
                  <a:pt x="65" y="58"/>
                  <a:pt x="65" y="58"/>
                </a:cubicBezTo>
                <a:cubicBezTo>
                  <a:pt x="65" y="57"/>
                  <a:pt x="65" y="57"/>
                  <a:pt x="65" y="57"/>
                </a:cubicBezTo>
                <a:cubicBezTo>
                  <a:pt x="65" y="54"/>
                  <a:pt x="65" y="54"/>
                  <a:pt x="65" y="54"/>
                </a:cubicBezTo>
                <a:cubicBezTo>
                  <a:pt x="65" y="53"/>
                  <a:pt x="64" y="52"/>
                  <a:pt x="63" y="5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28715" name="Google Shape;394;p20">
            <a:extLst>
              <a:ext uri="{FF2B5EF4-FFF2-40B4-BE49-F238E27FC236}">
                <a16:creationId xmlns:a16="http://schemas.microsoft.com/office/drawing/2014/main" id="{8697F0FF-72B0-4849-AE11-686AE251E1EB}"/>
              </a:ext>
            </a:extLst>
          </p:cNvPr>
          <p:cNvSpPr>
            <a:spLocks/>
          </p:cNvSpPr>
          <p:nvPr/>
        </p:nvSpPr>
        <p:spPr bwMode="auto">
          <a:xfrm>
            <a:off x="8328025" y="1947863"/>
            <a:ext cx="401638" cy="398462"/>
          </a:xfrm>
          <a:custGeom>
            <a:avLst/>
            <a:gdLst>
              <a:gd name="T0" fmla="*/ 187681 w 107"/>
              <a:gd name="T1" fmla="*/ 210508 h 106"/>
              <a:gd name="T2" fmla="*/ 379116 w 107"/>
              <a:gd name="T3" fmla="*/ 210508 h 106"/>
              <a:gd name="T4" fmla="*/ 187681 w 107"/>
              <a:gd name="T5" fmla="*/ 398462 h 106"/>
              <a:gd name="T6" fmla="*/ 0 w 107"/>
              <a:gd name="T7" fmla="*/ 210508 h 106"/>
              <a:gd name="T8" fmla="*/ 187681 w 107"/>
              <a:gd name="T9" fmla="*/ 22554 h 106"/>
              <a:gd name="T10" fmla="*/ 187681 w 107"/>
              <a:gd name="T11" fmla="*/ 210508 h 106"/>
              <a:gd name="T12" fmla="*/ 213957 w 107"/>
              <a:gd name="T13" fmla="*/ 0 h 106"/>
              <a:gd name="T14" fmla="*/ 213957 w 107"/>
              <a:gd name="T15" fmla="*/ 187954 h 106"/>
              <a:gd name="T16" fmla="*/ 401638 w 107"/>
              <a:gd name="T17" fmla="*/ 187954 h 106"/>
              <a:gd name="T18" fmla="*/ 213957 w 107"/>
              <a:gd name="T19" fmla="*/ 0 h 10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07" h="106" extrusionOk="0">
                <a:moveTo>
                  <a:pt x="50" y="56"/>
                </a:moveTo>
                <a:cubicBezTo>
                  <a:pt x="101" y="56"/>
                  <a:pt x="101" y="56"/>
                  <a:pt x="101" y="56"/>
                </a:cubicBezTo>
                <a:cubicBezTo>
                  <a:pt x="101" y="84"/>
                  <a:pt x="78" y="106"/>
                  <a:pt x="50" y="106"/>
                </a:cubicBezTo>
                <a:cubicBezTo>
                  <a:pt x="23" y="106"/>
                  <a:pt x="0" y="84"/>
                  <a:pt x="0" y="56"/>
                </a:cubicBezTo>
                <a:cubicBezTo>
                  <a:pt x="0" y="28"/>
                  <a:pt x="23" y="6"/>
                  <a:pt x="50" y="6"/>
                </a:cubicBezTo>
                <a:lnTo>
                  <a:pt x="50" y="56"/>
                </a:lnTo>
                <a:close/>
                <a:moveTo>
                  <a:pt x="57" y="0"/>
                </a:moveTo>
                <a:cubicBezTo>
                  <a:pt x="57" y="50"/>
                  <a:pt x="57" y="50"/>
                  <a:pt x="57" y="50"/>
                </a:cubicBezTo>
                <a:cubicBezTo>
                  <a:pt x="107" y="50"/>
                  <a:pt x="107" y="50"/>
                  <a:pt x="107" y="50"/>
                </a:cubicBezTo>
                <a:cubicBezTo>
                  <a:pt x="107" y="22"/>
                  <a:pt x="84" y="0"/>
                  <a:pt x="5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28716" name="Google Shape;395;p20">
            <a:extLst>
              <a:ext uri="{FF2B5EF4-FFF2-40B4-BE49-F238E27FC236}">
                <a16:creationId xmlns:a16="http://schemas.microsoft.com/office/drawing/2014/main" id="{03F2FE4E-4758-4546-83ED-AB7B2CA3EF91}"/>
              </a:ext>
            </a:extLst>
          </p:cNvPr>
          <p:cNvSpPr>
            <a:spLocks/>
          </p:cNvSpPr>
          <p:nvPr/>
        </p:nvSpPr>
        <p:spPr bwMode="auto">
          <a:xfrm>
            <a:off x="8399463" y="4154488"/>
            <a:ext cx="341312" cy="500062"/>
          </a:xfrm>
          <a:custGeom>
            <a:avLst/>
            <a:gdLst>
              <a:gd name="T0" fmla="*/ 341312 w 91"/>
              <a:gd name="T1" fmla="*/ 330868 h 133"/>
              <a:gd name="T2" fmla="*/ 221290 w 91"/>
              <a:gd name="T3" fmla="*/ 218072 h 133"/>
              <a:gd name="T4" fmla="*/ 161279 w 91"/>
              <a:gd name="T5" fmla="*/ 203033 h 133"/>
              <a:gd name="T6" fmla="*/ 82515 w 91"/>
              <a:gd name="T7" fmla="*/ 161674 h 133"/>
              <a:gd name="T8" fmla="*/ 165030 w 91"/>
              <a:gd name="T9" fmla="*/ 124076 h 133"/>
              <a:gd name="T10" fmla="*/ 255046 w 91"/>
              <a:gd name="T11" fmla="*/ 157914 h 133"/>
              <a:gd name="T12" fmla="*/ 296304 w 91"/>
              <a:gd name="T13" fmla="*/ 154154 h 133"/>
              <a:gd name="T14" fmla="*/ 315057 w 91"/>
              <a:gd name="T15" fmla="*/ 124076 h 133"/>
              <a:gd name="T16" fmla="*/ 206287 w 91"/>
              <a:gd name="T17" fmla="*/ 56398 h 133"/>
              <a:gd name="T18" fmla="*/ 206287 w 91"/>
              <a:gd name="T19" fmla="*/ 18799 h 133"/>
              <a:gd name="T20" fmla="*/ 183783 w 91"/>
              <a:gd name="T21" fmla="*/ 0 h 133"/>
              <a:gd name="T22" fmla="*/ 157529 w 91"/>
              <a:gd name="T23" fmla="*/ 0 h 133"/>
              <a:gd name="T24" fmla="*/ 135025 w 91"/>
              <a:gd name="T25" fmla="*/ 18799 h 133"/>
              <a:gd name="T26" fmla="*/ 135025 w 91"/>
              <a:gd name="T27" fmla="*/ 52638 h 133"/>
              <a:gd name="T28" fmla="*/ 0 w 91"/>
              <a:gd name="T29" fmla="*/ 165434 h 133"/>
              <a:gd name="T30" fmla="*/ 127523 w 91"/>
              <a:gd name="T31" fmla="*/ 270710 h 133"/>
              <a:gd name="T32" fmla="*/ 198786 w 91"/>
              <a:gd name="T33" fmla="*/ 289510 h 133"/>
              <a:gd name="T34" fmla="*/ 258797 w 91"/>
              <a:gd name="T35" fmla="*/ 330868 h 133"/>
              <a:gd name="T36" fmla="*/ 176282 w 91"/>
              <a:gd name="T37" fmla="*/ 372227 h 133"/>
              <a:gd name="T38" fmla="*/ 71263 w 91"/>
              <a:gd name="T39" fmla="*/ 338388 h 133"/>
              <a:gd name="T40" fmla="*/ 22504 w 91"/>
              <a:gd name="T41" fmla="*/ 345908 h 133"/>
              <a:gd name="T42" fmla="*/ 15003 w 91"/>
              <a:gd name="T43" fmla="*/ 375986 h 133"/>
              <a:gd name="T44" fmla="*/ 135025 w 91"/>
              <a:gd name="T45" fmla="*/ 439904 h 133"/>
              <a:gd name="T46" fmla="*/ 135025 w 91"/>
              <a:gd name="T47" fmla="*/ 481263 h 133"/>
              <a:gd name="T48" fmla="*/ 157529 w 91"/>
              <a:gd name="T49" fmla="*/ 500062 h 133"/>
              <a:gd name="T50" fmla="*/ 183783 w 91"/>
              <a:gd name="T51" fmla="*/ 500062 h 133"/>
              <a:gd name="T52" fmla="*/ 206287 w 91"/>
              <a:gd name="T53" fmla="*/ 481263 h 133"/>
              <a:gd name="T54" fmla="*/ 206287 w 91"/>
              <a:gd name="T55" fmla="*/ 443664 h 133"/>
              <a:gd name="T56" fmla="*/ 341312 w 91"/>
              <a:gd name="T57" fmla="*/ 330868 h 133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91" h="133" extrusionOk="0">
                <a:moveTo>
                  <a:pt x="91" y="88"/>
                </a:moveTo>
                <a:cubicBezTo>
                  <a:pt x="91" y="75"/>
                  <a:pt x="81" y="63"/>
                  <a:pt x="59" y="58"/>
                </a:cubicBezTo>
                <a:cubicBezTo>
                  <a:pt x="57" y="58"/>
                  <a:pt x="45" y="55"/>
                  <a:pt x="43" y="54"/>
                </a:cubicBezTo>
                <a:cubicBezTo>
                  <a:pt x="27" y="50"/>
                  <a:pt x="22" y="47"/>
                  <a:pt x="22" y="43"/>
                </a:cubicBezTo>
                <a:cubicBezTo>
                  <a:pt x="22" y="38"/>
                  <a:pt x="28" y="33"/>
                  <a:pt x="44" y="33"/>
                </a:cubicBezTo>
                <a:cubicBezTo>
                  <a:pt x="56" y="33"/>
                  <a:pt x="68" y="42"/>
                  <a:pt x="68" y="42"/>
                </a:cubicBezTo>
                <a:cubicBezTo>
                  <a:pt x="73" y="45"/>
                  <a:pt x="76" y="45"/>
                  <a:pt x="79" y="41"/>
                </a:cubicBezTo>
                <a:cubicBezTo>
                  <a:pt x="79" y="41"/>
                  <a:pt x="84" y="37"/>
                  <a:pt x="84" y="33"/>
                </a:cubicBezTo>
                <a:cubicBezTo>
                  <a:pt x="84" y="27"/>
                  <a:pt x="70" y="18"/>
                  <a:pt x="55" y="15"/>
                </a:cubicBezTo>
                <a:cubicBezTo>
                  <a:pt x="55" y="5"/>
                  <a:pt x="55" y="5"/>
                  <a:pt x="55" y="5"/>
                </a:cubicBezTo>
                <a:cubicBezTo>
                  <a:pt x="55" y="2"/>
                  <a:pt x="52" y="0"/>
                  <a:pt x="49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39" y="0"/>
                  <a:pt x="36" y="2"/>
                  <a:pt x="36" y="5"/>
                </a:cubicBezTo>
                <a:cubicBezTo>
                  <a:pt x="36" y="14"/>
                  <a:pt x="36" y="14"/>
                  <a:pt x="36" y="14"/>
                </a:cubicBezTo>
                <a:cubicBezTo>
                  <a:pt x="13" y="17"/>
                  <a:pt x="0" y="29"/>
                  <a:pt x="0" y="44"/>
                </a:cubicBezTo>
                <a:cubicBezTo>
                  <a:pt x="0" y="61"/>
                  <a:pt x="16" y="68"/>
                  <a:pt x="34" y="72"/>
                </a:cubicBezTo>
                <a:cubicBezTo>
                  <a:pt x="37" y="73"/>
                  <a:pt x="51" y="76"/>
                  <a:pt x="53" y="77"/>
                </a:cubicBezTo>
                <a:cubicBezTo>
                  <a:pt x="67" y="80"/>
                  <a:pt x="69" y="85"/>
                  <a:pt x="69" y="88"/>
                </a:cubicBezTo>
                <a:cubicBezTo>
                  <a:pt x="69" y="94"/>
                  <a:pt x="63" y="99"/>
                  <a:pt x="47" y="99"/>
                </a:cubicBezTo>
                <a:cubicBezTo>
                  <a:pt x="35" y="99"/>
                  <a:pt x="19" y="90"/>
                  <a:pt x="19" y="90"/>
                </a:cubicBezTo>
                <a:cubicBezTo>
                  <a:pt x="14" y="87"/>
                  <a:pt x="10" y="87"/>
                  <a:pt x="6" y="92"/>
                </a:cubicBezTo>
                <a:cubicBezTo>
                  <a:pt x="6" y="92"/>
                  <a:pt x="4" y="95"/>
                  <a:pt x="4" y="100"/>
                </a:cubicBezTo>
                <a:cubicBezTo>
                  <a:pt x="4" y="106"/>
                  <a:pt x="20" y="114"/>
                  <a:pt x="36" y="117"/>
                </a:cubicBezTo>
                <a:cubicBezTo>
                  <a:pt x="36" y="128"/>
                  <a:pt x="36" y="128"/>
                  <a:pt x="36" y="128"/>
                </a:cubicBezTo>
                <a:cubicBezTo>
                  <a:pt x="36" y="131"/>
                  <a:pt x="39" y="133"/>
                  <a:pt x="42" y="133"/>
                </a:cubicBezTo>
                <a:cubicBezTo>
                  <a:pt x="49" y="133"/>
                  <a:pt x="49" y="133"/>
                  <a:pt x="49" y="133"/>
                </a:cubicBezTo>
                <a:cubicBezTo>
                  <a:pt x="52" y="133"/>
                  <a:pt x="55" y="131"/>
                  <a:pt x="55" y="128"/>
                </a:cubicBezTo>
                <a:cubicBezTo>
                  <a:pt x="55" y="118"/>
                  <a:pt x="55" y="118"/>
                  <a:pt x="55" y="118"/>
                </a:cubicBezTo>
                <a:cubicBezTo>
                  <a:pt x="80" y="115"/>
                  <a:pt x="91" y="102"/>
                  <a:pt x="91" y="8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28717" name="Google Shape;396;p20">
            <a:extLst>
              <a:ext uri="{FF2B5EF4-FFF2-40B4-BE49-F238E27FC236}">
                <a16:creationId xmlns:a16="http://schemas.microsoft.com/office/drawing/2014/main" id="{607FB74D-4FDE-4A37-B996-FE6A6522B8E7}"/>
              </a:ext>
            </a:extLst>
          </p:cNvPr>
          <p:cNvSpPr>
            <a:spLocks/>
          </p:cNvSpPr>
          <p:nvPr/>
        </p:nvSpPr>
        <p:spPr bwMode="auto">
          <a:xfrm>
            <a:off x="5073650" y="1925638"/>
            <a:ext cx="420688" cy="420687"/>
          </a:xfrm>
          <a:custGeom>
            <a:avLst/>
            <a:gdLst>
              <a:gd name="T0" fmla="*/ 413176 w 112"/>
              <a:gd name="T1" fmla="*/ 180294 h 112"/>
              <a:gd name="T2" fmla="*/ 360590 w 112"/>
              <a:gd name="T3" fmla="*/ 172782 h 112"/>
              <a:gd name="T4" fmla="*/ 345565 w 112"/>
              <a:gd name="T5" fmla="*/ 131465 h 112"/>
              <a:gd name="T6" fmla="*/ 375614 w 112"/>
              <a:gd name="T7" fmla="*/ 86391 h 112"/>
              <a:gd name="T8" fmla="*/ 375614 w 112"/>
              <a:gd name="T9" fmla="*/ 75123 h 112"/>
              <a:gd name="T10" fmla="*/ 345565 w 112"/>
              <a:gd name="T11" fmla="*/ 45074 h 112"/>
              <a:gd name="T12" fmla="*/ 334297 w 112"/>
              <a:gd name="T13" fmla="*/ 45074 h 112"/>
              <a:gd name="T14" fmla="*/ 289223 w 112"/>
              <a:gd name="T15" fmla="*/ 75123 h 112"/>
              <a:gd name="T16" fmla="*/ 247905 w 112"/>
              <a:gd name="T17" fmla="*/ 60098 h 112"/>
              <a:gd name="T18" fmla="*/ 240393 w 112"/>
              <a:gd name="T19" fmla="*/ 7512 h 112"/>
              <a:gd name="T20" fmla="*/ 232881 w 112"/>
              <a:gd name="T21" fmla="*/ 0 h 112"/>
              <a:gd name="T22" fmla="*/ 187807 w 112"/>
              <a:gd name="T23" fmla="*/ 0 h 112"/>
              <a:gd name="T24" fmla="*/ 180295 w 112"/>
              <a:gd name="T25" fmla="*/ 7512 h 112"/>
              <a:gd name="T26" fmla="*/ 172783 w 112"/>
              <a:gd name="T27" fmla="*/ 60098 h 112"/>
              <a:gd name="T28" fmla="*/ 131465 w 112"/>
              <a:gd name="T29" fmla="*/ 75123 h 112"/>
              <a:gd name="T30" fmla="*/ 86391 w 112"/>
              <a:gd name="T31" fmla="*/ 45074 h 112"/>
              <a:gd name="T32" fmla="*/ 75123 w 112"/>
              <a:gd name="T33" fmla="*/ 45074 h 112"/>
              <a:gd name="T34" fmla="*/ 45074 w 112"/>
              <a:gd name="T35" fmla="*/ 75123 h 112"/>
              <a:gd name="T36" fmla="*/ 45074 w 112"/>
              <a:gd name="T37" fmla="*/ 86391 h 112"/>
              <a:gd name="T38" fmla="*/ 75123 w 112"/>
              <a:gd name="T39" fmla="*/ 131465 h 112"/>
              <a:gd name="T40" fmla="*/ 60098 w 112"/>
              <a:gd name="T41" fmla="*/ 172782 h 112"/>
              <a:gd name="T42" fmla="*/ 7512 w 112"/>
              <a:gd name="T43" fmla="*/ 180294 h 112"/>
              <a:gd name="T44" fmla="*/ 0 w 112"/>
              <a:gd name="T45" fmla="*/ 187807 h 112"/>
              <a:gd name="T46" fmla="*/ 0 w 112"/>
              <a:gd name="T47" fmla="*/ 232880 h 112"/>
              <a:gd name="T48" fmla="*/ 7512 w 112"/>
              <a:gd name="T49" fmla="*/ 240393 h 112"/>
              <a:gd name="T50" fmla="*/ 60098 w 112"/>
              <a:gd name="T51" fmla="*/ 247905 h 112"/>
              <a:gd name="T52" fmla="*/ 75123 w 112"/>
              <a:gd name="T53" fmla="*/ 289222 h 112"/>
              <a:gd name="T54" fmla="*/ 45074 w 112"/>
              <a:gd name="T55" fmla="*/ 334296 h 112"/>
              <a:gd name="T56" fmla="*/ 45074 w 112"/>
              <a:gd name="T57" fmla="*/ 345564 h 112"/>
              <a:gd name="T58" fmla="*/ 75123 w 112"/>
              <a:gd name="T59" fmla="*/ 375613 h 112"/>
              <a:gd name="T60" fmla="*/ 86391 w 112"/>
              <a:gd name="T61" fmla="*/ 375613 h 112"/>
              <a:gd name="T62" fmla="*/ 131465 w 112"/>
              <a:gd name="T63" fmla="*/ 345564 h 112"/>
              <a:gd name="T64" fmla="*/ 172783 w 112"/>
              <a:gd name="T65" fmla="*/ 360589 h 112"/>
              <a:gd name="T66" fmla="*/ 180295 w 112"/>
              <a:gd name="T67" fmla="*/ 413175 h 112"/>
              <a:gd name="T68" fmla="*/ 187807 w 112"/>
              <a:gd name="T69" fmla="*/ 420687 h 112"/>
              <a:gd name="T70" fmla="*/ 232881 w 112"/>
              <a:gd name="T71" fmla="*/ 420687 h 112"/>
              <a:gd name="T72" fmla="*/ 240393 w 112"/>
              <a:gd name="T73" fmla="*/ 413175 h 112"/>
              <a:gd name="T74" fmla="*/ 247905 w 112"/>
              <a:gd name="T75" fmla="*/ 360589 h 112"/>
              <a:gd name="T76" fmla="*/ 289223 w 112"/>
              <a:gd name="T77" fmla="*/ 345564 h 112"/>
              <a:gd name="T78" fmla="*/ 334297 w 112"/>
              <a:gd name="T79" fmla="*/ 375613 h 112"/>
              <a:gd name="T80" fmla="*/ 345565 w 112"/>
              <a:gd name="T81" fmla="*/ 375613 h 112"/>
              <a:gd name="T82" fmla="*/ 375614 w 112"/>
              <a:gd name="T83" fmla="*/ 345564 h 112"/>
              <a:gd name="T84" fmla="*/ 375614 w 112"/>
              <a:gd name="T85" fmla="*/ 334296 h 112"/>
              <a:gd name="T86" fmla="*/ 345565 w 112"/>
              <a:gd name="T87" fmla="*/ 289222 h 112"/>
              <a:gd name="T88" fmla="*/ 360590 w 112"/>
              <a:gd name="T89" fmla="*/ 247905 h 112"/>
              <a:gd name="T90" fmla="*/ 413176 w 112"/>
              <a:gd name="T91" fmla="*/ 240393 h 112"/>
              <a:gd name="T92" fmla="*/ 420688 w 112"/>
              <a:gd name="T93" fmla="*/ 232880 h 112"/>
              <a:gd name="T94" fmla="*/ 420688 w 112"/>
              <a:gd name="T95" fmla="*/ 187807 h 112"/>
              <a:gd name="T96" fmla="*/ 413176 w 112"/>
              <a:gd name="T97" fmla="*/ 180294 h 112"/>
              <a:gd name="T98" fmla="*/ 210344 w 112"/>
              <a:gd name="T99" fmla="*/ 289222 h 112"/>
              <a:gd name="T100" fmla="*/ 131465 w 112"/>
              <a:gd name="T101" fmla="*/ 210344 h 112"/>
              <a:gd name="T102" fmla="*/ 210344 w 112"/>
              <a:gd name="T103" fmla="*/ 131465 h 112"/>
              <a:gd name="T104" fmla="*/ 289223 w 112"/>
              <a:gd name="T105" fmla="*/ 210344 h 112"/>
              <a:gd name="T106" fmla="*/ 210344 w 112"/>
              <a:gd name="T107" fmla="*/ 289222 h 112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112" h="112" extrusionOk="0">
                <a:moveTo>
                  <a:pt x="110" y="48"/>
                </a:moveTo>
                <a:cubicBezTo>
                  <a:pt x="96" y="46"/>
                  <a:pt x="96" y="46"/>
                  <a:pt x="96" y="46"/>
                </a:cubicBezTo>
                <a:cubicBezTo>
                  <a:pt x="95" y="42"/>
                  <a:pt x="94" y="38"/>
                  <a:pt x="92" y="35"/>
                </a:cubicBezTo>
                <a:cubicBezTo>
                  <a:pt x="100" y="23"/>
                  <a:pt x="100" y="23"/>
                  <a:pt x="100" y="23"/>
                </a:cubicBezTo>
                <a:cubicBezTo>
                  <a:pt x="101" y="22"/>
                  <a:pt x="101" y="21"/>
                  <a:pt x="100" y="20"/>
                </a:cubicBezTo>
                <a:cubicBezTo>
                  <a:pt x="92" y="12"/>
                  <a:pt x="92" y="12"/>
                  <a:pt x="92" y="12"/>
                </a:cubicBezTo>
                <a:cubicBezTo>
                  <a:pt x="91" y="11"/>
                  <a:pt x="89" y="11"/>
                  <a:pt x="89" y="12"/>
                </a:cubicBezTo>
                <a:cubicBezTo>
                  <a:pt x="77" y="20"/>
                  <a:pt x="77" y="20"/>
                  <a:pt x="77" y="20"/>
                </a:cubicBezTo>
                <a:cubicBezTo>
                  <a:pt x="74" y="18"/>
                  <a:pt x="70" y="17"/>
                  <a:pt x="66" y="16"/>
                </a:cubicBezTo>
                <a:cubicBezTo>
                  <a:pt x="64" y="2"/>
                  <a:pt x="64" y="2"/>
                  <a:pt x="64" y="2"/>
                </a:cubicBezTo>
                <a:cubicBezTo>
                  <a:pt x="64" y="1"/>
                  <a:pt x="63" y="0"/>
                  <a:pt x="62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49" y="0"/>
                  <a:pt x="48" y="1"/>
                  <a:pt x="48" y="2"/>
                </a:cubicBezTo>
                <a:cubicBezTo>
                  <a:pt x="46" y="16"/>
                  <a:pt x="46" y="16"/>
                  <a:pt x="46" y="16"/>
                </a:cubicBezTo>
                <a:cubicBezTo>
                  <a:pt x="42" y="17"/>
                  <a:pt x="38" y="18"/>
                  <a:pt x="35" y="20"/>
                </a:cubicBezTo>
                <a:cubicBezTo>
                  <a:pt x="23" y="12"/>
                  <a:pt x="23" y="12"/>
                  <a:pt x="23" y="12"/>
                </a:cubicBezTo>
                <a:cubicBezTo>
                  <a:pt x="22" y="11"/>
                  <a:pt x="21" y="11"/>
                  <a:pt x="20" y="12"/>
                </a:cubicBezTo>
                <a:cubicBezTo>
                  <a:pt x="12" y="20"/>
                  <a:pt x="12" y="20"/>
                  <a:pt x="12" y="20"/>
                </a:cubicBezTo>
                <a:cubicBezTo>
                  <a:pt x="11" y="21"/>
                  <a:pt x="11" y="22"/>
                  <a:pt x="12" y="23"/>
                </a:cubicBezTo>
                <a:cubicBezTo>
                  <a:pt x="20" y="35"/>
                  <a:pt x="20" y="35"/>
                  <a:pt x="20" y="35"/>
                </a:cubicBezTo>
                <a:cubicBezTo>
                  <a:pt x="18" y="38"/>
                  <a:pt x="17" y="42"/>
                  <a:pt x="16" y="46"/>
                </a:cubicBezTo>
                <a:cubicBezTo>
                  <a:pt x="2" y="48"/>
                  <a:pt x="2" y="48"/>
                  <a:pt x="2" y="48"/>
                </a:cubicBezTo>
                <a:cubicBezTo>
                  <a:pt x="1" y="48"/>
                  <a:pt x="0" y="49"/>
                  <a:pt x="0" y="50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63"/>
                  <a:pt x="1" y="64"/>
                  <a:pt x="2" y="64"/>
                </a:cubicBezTo>
                <a:cubicBezTo>
                  <a:pt x="16" y="66"/>
                  <a:pt x="16" y="66"/>
                  <a:pt x="16" y="66"/>
                </a:cubicBezTo>
                <a:cubicBezTo>
                  <a:pt x="17" y="70"/>
                  <a:pt x="18" y="74"/>
                  <a:pt x="20" y="77"/>
                </a:cubicBezTo>
                <a:cubicBezTo>
                  <a:pt x="12" y="89"/>
                  <a:pt x="12" y="89"/>
                  <a:pt x="12" y="89"/>
                </a:cubicBezTo>
                <a:cubicBezTo>
                  <a:pt x="11" y="90"/>
                  <a:pt x="11" y="91"/>
                  <a:pt x="12" y="92"/>
                </a:cubicBezTo>
                <a:cubicBezTo>
                  <a:pt x="20" y="100"/>
                  <a:pt x="20" y="100"/>
                  <a:pt x="20" y="100"/>
                </a:cubicBezTo>
                <a:cubicBezTo>
                  <a:pt x="21" y="101"/>
                  <a:pt x="22" y="101"/>
                  <a:pt x="23" y="100"/>
                </a:cubicBezTo>
                <a:cubicBezTo>
                  <a:pt x="35" y="92"/>
                  <a:pt x="35" y="92"/>
                  <a:pt x="35" y="92"/>
                </a:cubicBezTo>
                <a:cubicBezTo>
                  <a:pt x="38" y="94"/>
                  <a:pt x="42" y="95"/>
                  <a:pt x="46" y="96"/>
                </a:cubicBezTo>
                <a:cubicBezTo>
                  <a:pt x="48" y="110"/>
                  <a:pt x="48" y="110"/>
                  <a:pt x="48" y="110"/>
                </a:cubicBezTo>
                <a:cubicBezTo>
                  <a:pt x="48" y="111"/>
                  <a:pt x="49" y="112"/>
                  <a:pt x="50" y="112"/>
                </a:cubicBezTo>
                <a:cubicBezTo>
                  <a:pt x="62" y="112"/>
                  <a:pt x="62" y="112"/>
                  <a:pt x="62" y="112"/>
                </a:cubicBezTo>
                <a:cubicBezTo>
                  <a:pt x="63" y="112"/>
                  <a:pt x="64" y="111"/>
                  <a:pt x="64" y="110"/>
                </a:cubicBezTo>
                <a:cubicBezTo>
                  <a:pt x="66" y="96"/>
                  <a:pt x="66" y="96"/>
                  <a:pt x="66" y="96"/>
                </a:cubicBezTo>
                <a:cubicBezTo>
                  <a:pt x="70" y="95"/>
                  <a:pt x="74" y="94"/>
                  <a:pt x="77" y="92"/>
                </a:cubicBezTo>
                <a:cubicBezTo>
                  <a:pt x="89" y="100"/>
                  <a:pt x="89" y="100"/>
                  <a:pt x="89" y="100"/>
                </a:cubicBezTo>
                <a:cubicBezTo>
                  <a:pt x="89" y="101"/>
                  <a:pt x="91" y="101"/>
                  <a:pt x="92" y="100"/>
                </a:cubicBezTo>
                <a:cubicBezTo>
                  <a:pt x="100" y="92"/>
                  <a:pt x="100" y="92"/>
                  <a:pt x="100" y="92"/>
                </a:cubicBezTo>
                <a:cubicBezTo>
                  <a:pt x="101" y="91"/>
                  <a:pt x="101" y="90"/>
                  <a:pt x="100" y="89"/>
                </a:cubicBezTo>
                <a:cubicBezTo>
                  <a:pt x="92" y="77"/>
                  <a:pt x="92" y="77"/>
                  <a:pt x="92" y="77"/>
                </a:cubicBezTo>
                <a:cubicBezTo>
                  <a:pt x="94" y="74"/>
                  <a:pt x="95" y="70"/>
                  <a:pt x="96" y="66"/>
                </a:cubicBezTo>
                <a:cubicBezTo>
                  <a:pt x="110" y="64"/>
                  <a:pt x="110" y="64"/>
                  <a:pt x="110" y="64"/>
                </a:cubicBezTo>
                <a:cubicBezTo>
                  <a:pt x="111" y="64"/>
                  <a:pt x="112" y="63"/>
                  <a:pt x="112" y="62"/>
                </a:cubicBezTo>
                <a:cubicBezTo>
                  <a:pt x="112" y="50"/>
                  <a:pt x="112" y="50"/>
                  <a:pt x="112" y="50"/>
                </a:cubicBezTo>
                <a:cubicBezTo>
                  <a:pt x="112" y="49"/>
                  <a:pt x="111" y="48"/>
                  <a:pt x="110" y="48"/>
                </a:cubicBezTo>
                <a:close/>
                <a:moveTo>
                  <a:pt x="56" y="77"/>
                </a:moveTo>
                <a:cubicBezTo>
                  <a:pt x="44" y="77"/>
                  <a:pt x="35" y="67"/>
                  <a:pt x="35" y="56"/>
                </a:cubicBezTo>
                <a:cubicBezTo>
                  <a:pt x="35" y="45"/>
                  <a:pt x="44" y="35"/>
                  <a:pt x="56" y="35"/>
                </a:cubicBezTo>
                <a:cubicBezTo>
                  <a:pt x="67" y="35"/>
                  <a:pt x="77" y="45"/>
                  <a:pt x="77" y="56"/>
                </a:cubicBezTo>
                <a:cubicBezTo>
                  <a:pt x="77" y="67"/>
                  <a:pt x="67" y="77"/>
                  <a:pt x="56" y="7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28718" name="Google Shape;397;p20">
            <a:extLst>
              <a:ext uri="{FF2B5EF4-FFF2-40B4-BE49-F238E27FC236}">
                <a16:creationId xmlns:a16="http://schemas.microsoft.com/office/drawing/2014/main" id="{D453C31C-50B5-4A6A-8A58-E8A537E0A5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97188" y="2563813"/>
            <a:ext cx="16922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FFFF"/>
              </a:buClr>
              <a:buSzPts val="1200"/>
              <a:buFont typeface="Open Sans" panose="020B0606030504020204" pitchFamily="34" charset="0"/>
              <a:buNone/>
            </a:pPr>
            <a:r>
              <a:rPr lang="en-US" altLang="en-US" sz="1200">
                <a:solidFill>
                  <a:srgbClr val="FFFFFF"/>
                </a:solidFill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amet, consetur adipin nnscing elit</a:t>
            </a:r>
            <a:endParaRPr lang="en-US" altLang="en-US"/>
          </a:p>
        </p:txBody>
      </p:sp>
      <p:sp>
        <p:nvSpPr>
          <p:cNvPr id="28719" name="Google Shape;398;p20">
            <a:extLst>
              <a:ext uri="{FF2B5EF4-FFF2-40B4-BE49-F238E27FC236}">
                <a16:creationId xmlns:a16="http://schemas.microsoft.com/office/drawing/2014/main" id="{269B93EC-F952-4F62-A57F-4BCEE62108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19613" y="2546350"/>
            <a:ext cx="16922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FFFF"/>
              </a:buClr>
              <a:buSzPts val="1200"/>
              <a:buFont typeface="Open Sans" panose="020B0606030504020204" pitchFamily="34" charset="0"/>
              <a:buNone/>
            </a:pPr>
            <a:r>
              <a:rPr lang="en-US" altLang="en-US" sz="1200">
                <a:solidFill>
                  <a:srgbClr val="FFFFFF"/>
                </a:solidFill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amet, consetur adipin nnscing elit</a:t>
            </a:r>
            <a:endParaRPr lang="en-US" altLang="en-US"/>
          </a:p>
        </p:txBody>
      </p:sp>
      <p:sp>
        <p:nvSpPr>
          <p:cNvPr id="28720" name="Google Shape;399;p20">
            <a:extLst>
              <a:ext uri="{FF2B5EF4-FFF2-40B4-BE49-F238E27FC236}">
                <a16:creationId xmlns:a16="http://schemas.microsoft.com/office/drawing/2014/main" id="{A4527E84-6601-46B8-9B02-1FCB87CBD6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70613" y="2555875"/>
            <a:ext cx="16922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FFFF"/>
              </a:buClr>
              <a:buSzPts val="1200"/>
              <a:buFont typeface="Open Sans" panose="020B0606030504020204" pitchFamily="34" charset="0"/>
              <a:buNone/>
            </a:pPr>
            <a:r>
              <a:rPr lang="en-US" altLang="en-US" sz="1200">
                <a:solidFill>
                  <a:srgbClr val="FFFFFF"/>
                </a:solidFill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amet, consetur adipin nnscing elit</a:t>
            </a:r>
            <a:endParaRPr lang="en-US" altLang="en-US"/>
          </a:p>
        </p:txBody>
      </p:sp>
      <p:sp>
        <p:nvSpPr>
          <p:cNvPr id="28721" name="Google Shape;400;p20">
            <a:extLst>
              <a:ext uri="{FF2B5EF4-FFF2-40B4-BE49-F238E27FC236}">
                <a16:creationId xmlns:a16="http://schemas.microsoft.com/office/drawing/2014/main" id="{DEE3718A-BDA7-4C89-B9F1-97129680D9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12088" y="2555875"/>
            <a:ext cx="16922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FFFF"/>
              </a:buClr>
              <a:buSzPts val="1200"/>
              <a:buFont typeface="Open Sans" panose="020B0606030504020204" pitchFamily="34" charset="0"/>
              <a:buNone/>
            </a:pPr>
            <a:r>
              <a:rPr lang="en-US" altLang="en-US" sz="1200">
                <a:solidFill>
                  <a:srgbClr val="FFFFFF"/>
                </a:solidFill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amet, consetur adipin nnscing elit</a:t>
            </a:r>
            <a:endParaRPr lang="en-US" altLang="en-US"/>
          </a:p>
        </p:txBody>
      </p:sp>
      <p:sp>
        <p:nvSpPr>
          <p:cNvPr id="28722" name="Google Shape;401;p20">
            <a:extLst>
              <a:ext uri="{FF2B5EF4-FFF2-40B4-BE49-F238E27FC236}">
                <a16:creationId xmlns:a16="http://schemas.microsoft.com/office/drawing/2014/main" id="{5AE08100-7C9B-4800-80DD-E28928C310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67025" y="4829175"/>
            <a:ext cx="16922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FFFF"/>
              </a:buClr>
              <a:buSzPts val="1200"/>
              <a:buFont typeface="Open Sans" panose="020B0606030504020204" pitchFamily="34" charset="0"/>
              <a:buNone/>
            </a:pPr>
            <a:r>
              <a:rPr lang="en-US" altLang="en-US" sz="1200">
                <a:solidFill>
                  <a:srgbClr val="FFFFFF"/>
                </a:solidFill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amet, consetur adipin nnscing elit</a:t>
            </a:r>
            <a:endParaRPr lang="en-US" altLang="en-US"/>
          </a:p>
        </p:txBody>
      </p:sp>
      <p:sp>
        <p:nvSpPr>
          <p:cNvPr id="28723" name="Google Shape;402;p20">
            <a:extLst>
              <a:ext uri="{FF2B5EF4-FFF2-40B4-BE49-F238E27FC236}">
                <a16:creationId xmlns:a16="http://schemas.microsoft.com/office/drawing/2014/main" id="{5A46441A-1788-4101-87AD-9596299A63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95800" y="4818063"/>
            <a:ext cx="16922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FFFF"/>
              </a:buClr>
              <a:buSzPts val="1200"/>
              <a:buFont typeface="Open Sans" panose="020B0606030504020204" pitchFamily="34" charset="0"/>
              <a:buNone/>
            </a:pPr>
            <a:r>
              <a:rPr lang="en-US" altLang="en-US" sz="1200">
                <a:solidFill>
                  <a:srgbClr val="FFFFFF"/>
                </a:solidFill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amet, consetur adipin nnscing elit</a:t>
            </a:r>
            <a:endParaRPr lang="en-US" altLang="en-US"/>
          </a:p>
        </p:txBody>
      </p:sp>
      <p:sp>
        <p:nvSpPr>
          <p:cNvPr id="28724" name="Google Shape;403;p20">
            <a:extLst>
              <a:ext uri="{FF2B5EF4-FFF2-40B4-BE49-F238E27FC236}">
                <a16:creationId xmlns:a16="http://schemas.microsoft.com/office/drawing/2014/main" id="{9DD15083-CC43-423B-840D-3D8C325892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56325" y="4826000"/>
            <a:ext cx="16922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FFFF"/>
              </a:buClr>
              <a:buSzPts val="1200"/>
              <a:buFont typeface="Open Sans" panose="020B0606030504020204" pitchFamily="34" charset="0"/>
              <a:buNone/>
            </a:pPr>
            <a:r>
              <a:rPr lang="en-US" altLang="en-US" sz="1200">
                <a:solidFill>
                  <a:srgbClr val="FFFFFF"/>
                </a:solidFill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amet, consetur adipin nnscing elit</a:t>
            </a:r>
            <a:endParaRPr lang="en-US" altLang="en-US"/>
          </a:p>
        </p:txBody>
      </p:sp>
      <p:sp>
        <p:nvSpPr>
          <p:cNvPr id="28725" name="Google Shape;404;p20">
            <a:extLst>
              <a:ext uri="{FF2B5EF4-FFF2-40B4-BE49-F238E27FC236}">
                <a16:creationId xmlns:a16="http://schemas.microsoft.com/office/drawing/2014/main" id="{80FAC931-B11E-4329-95A6-815C9493D2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93038" y="4821238"/>
            <a:ext cx="16922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FFFF"/>
              </a:buClr>
              <a:buSzPts val="1200"/>
              <a:buFont typeface="Open Sans" panose="020B0606030504020204" pitchFamily="34" charset="0"/>
              <a:buNone/>
            </a:pPr>
            <a:r>
              <a:rPr lang="en-US" altLang="en-US" sz="1200">
                <a:solidFill>
                  <a:srgbClr val="FFFFFF"/>
                </a:solidFill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amet, consetur adipin nnscing elit</a:t>
            </a:r>
            <a:endParaRPr lang="en-US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Google Shape;409;p21">
            <a:extLst>
              <a:ext uri="{FF2B5EF4-FFF2-40B4-BE49-F238E27FC236}">
                <a16:creationId xmlns:a16="http://schemas.microsoft.com/office/drawing/2014/main" id="{D167843F-27AE-4CE9-94F9-52196B9DB9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6438" y="766763"/>
            <a:ext cx="16954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r" eaLnBrk="1" hangingPunct="1">
              <a:buSzPts val="1200"/>
              <a:buFont typeface="Open Sans" panose="020B0606030504020204" pitchFamily="34" charset="0"/>
              <a:buNone/>
            </a:pPr>
            <a:r>
              <a:rPr lang="en-US" altLang="en-US" sz="1200"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amet, consectetur adipiscing elit, sed</a:t>
            </a:r>
            <a:endParaRPr lang="en-US" altLang="en-US"/>
          </a:p>
        </p:txBody>
      </p:sp>
      <p:sp>
        <p:nvSpPr>
          <p:cNvPr id="30723" name="Google Shape;410;p21">
            <a:extLst>
              <a:ext uri="{FF2B5EF4-FFF2-40B4-BE49-F238E27FC236}">
                <a16:creationId xmlns:a16="http://schemas.microsoft.com/office/drawing/2014/main" id="{6048A94E-7D1D-4200-98F9-945D177A9D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6300" y="5313363"/>
            <a:ext cx="1577975" cy="404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095380"/>
              </a:buClr>
              <a:buSzPts val="1800"/>
              <a:buFont typeface="Open Sans SemiBold" panose="020B0706030804020204" pitchFamily="34" charset="0"/>
              <a:buNone/>
            </a:pPr>
            <a:r>
              <a:rPr lang="en-US" altLang="en-US" sz="1800" b="1">
                <a:solidFill>
                  <a:srgbClr val="095380"/>
                </a:solidFill>
                <a:latin typeface="Open Sans SemiBold" panose="020B0706030804020204" pitchFamily="34" charset="0"/>
                <a:sym typeface="Open Sans SemiBold" panose="020B0706030804020204" pitchFamily="34" charset="0"/>
              </a:rPr>
              <a:t>PLANEACIÓN</a:t>
            </a:r>
            <a:endParaRPr lang="en-US" altLang="en-US"/>
          </a:p>
        </p:txBody>
      </p:sp>
      <p:sp>
        <p:nvSpPr>
          <p:cNvPr id="30724" name="Google Shape;411;p21">
            <a:extLst>
              <a:ext uri="{FF2B5EF4-FFF2-40B4-BE49-F238E27FC236}">
                <a16:creationId xmlns:a16="http://schemas.microsoft.com/office/drawing/2014/main" id="{A70A2819-DCA9-4605-B58C-FFB7CC7EDF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77425" y="5305425"/>
            <a:ext cx="1193800" cy="40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8C133F"/>
              </a:buClr>
              <a:buSzPts val="1800"/>
              <a:buFont typeface="Open Sans SemiBold" panose="020B0706030804020204" pitchFamily="34" charset="0"/>
              <a:buNone/>
            </a:pPr>
            <a:r>
              <a:rPr lang="en-US" altLang="en-US" sz="1800" b="1">
                <a:solidFill>
                  <a:srgbClr val="8C133F"/>
                </a:solidFill>
                <a:latin typeface="Open Sans SemiBold" panose="020B0706030804020204" pitchFamily="34" charset="0"/>
                <a:sym typeface="Open Sans SemiBold" panose="020B0706030804020204" pitchFamily="34" charset="0"/>
              </a:rPr>
              <a:t>STARTUP</a:t>
            </a:r>
            <a:endParaRPr lang="en-US" altLang="en-US"/>
          </a:p>
        </p:txBody>
      </p:sp>
      <p:sp>
        <p:nvSpPr>
          <p:cNvPr id="30725" name="Google Shape;412;p21">
            <a:extLst>
              <a:ext uri="{FF2B5EF4-FFF2-40B4-BE49-F238E27FC236}">
                <a16:creationId xmlns:a16="http://schemas.microsoft.com/office/drawing/2014/main" id="{9523D1AE-0A95-4496-A927-28EEB788D8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77425" y="3733800"/>
            <a:ext cx="1187450" cy="40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E24E5A"/>
              </a:buClr>
              <a:buSzPts val="1800"/>
              <a:buFont typeface="Open Sans SemiBold" panose="020B0706030804020204" pitchFamily="34" charset="0"/>
              <a:buNone/>
            </a:pPr>
            <a:r>
              <a:rPr lang="en-US" altLang="en-US" sz="1800" b="1">
                <a:solidFill>
                  <a:srgbClr val="E24E5A"/>
                </a:solidFill>
                <a:latin typeface="Open Sans SemiBold" panose="020B0706030804020204" pitchFamily="34" charset="0"/>
                <a:sym typeface="Open Sans SemiBold" panose="020B0706030804020204" pitchFamily="34" charset="0"/>
              </a:rPr>
              <a:t>PROYECTO</a:t>
            </a:r>
            <a:endParaRPr lang="en-US" altLang="en-US"/>
          </a:p>
        </p:txBody>
      </p:sp>
      <p:sp>
        <p:nvSpPr>
          <p:cNvPr id="30726" name="Google Shape;413;p21">
            <a:extLst>
              <a:ext uri="{FF2B5EF4-FFF2-40B4-BE49-F238E27FC236}">
                <a16:creationId xmlns:a16="http://schemas.microsoft.com/office/drawing/2014/main" id="{D22226A6-57DA-4EED-BA64-D8AD7416D1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6438" y="3724275"/>
            <a:ext cx="1828800" cy="40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39B3E3"/>
              </a:buClr>
              <a:buSzPts val="1800"/>
              <a:buFont typeface="Open Sans SemiBold" panose="020B0706030804020204" pitchFamily="34" charset="0"/>
              <a:buNone/>
            </a:pPr>
            <a:r>
              <a:rPr lang="en-US" altLang="en-US" sz="1800" b="1">
                <a:solidFill>
                  <a:srgbClr val="39B3E3"/>
                </a:solidFill>
                <a:latin typeface="Open Sans SemiBold" panose="020B0706030804020204" pitchFamily="34" charset="0"/>
                <a:sym typeface="Open Sans SemiBold" panose="020B0706030804020204" pitchFamily="34" charset="0"/>
              </a:rPr>
              <a:t>INVESTIGACIÓN</a:t>
            </a:r>
            <a:endParaRPr lang="en-US" altLang="en-US"/>
          </a:p>
        </p:txBody>
      </p:sp>
      <p:sp>
        <p:nvSpPr>
          <p:cNvPr id="30727" name="Google Shape;414;p21">
            <a:extLst>
              <a:ext uri="{FF2B5EF4-FFF2-40B4-BE49-F238E27FC236}">
                <a16:creationId xmlns:a16="http://schemas.microsoft.com/office/drawing/2014/main" id="{97926B76-6105-4CB7-9561-57D8C7E3FA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77425" y="2151063"/>
            <a:ext cx="1282700" cy="404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9430"/>
              </a:buClr>
              <a:buSzPts val="1800"/>
              <a:buFont typeface="Open Sans SemiBold" panose="020B0706030804020204" pitchFamily="34" charset="0"/>
              <a:buNone/>
            </a:pPr>
            <a:r>
              <a:rPr lang="en-US" altLang="en-US" sz="1800" b="1">
                <a:solidFill>
                  <a:srgbClr val="FF9430"/>
                </a:solidFill>
                <a:latin typeface="Open Sans SemiBold" panose="020B0706030804020204" pitchFamily="34" charset="0"/>
                <a:sym typeface="Open Sans SemiBold" panose="020B0706030804020204" pitchFamily="34" charset="0"/>
              </a:rPr>
              <a:t>NEGOCIO</a:t>
            </a:r>
            <a:endParaRPr lang="en-US" altLang="en-US"/>
          </a:p>
        </p:txBody>
      </p:sp>
      <p:sp>
        <p:nvSpPr>
          <p:cNvPr id="30728" name="Google Shape;415;p21">
            <a:extLst>
              <a:ext uri="{FF2B5EF4-FFF2-40B4-BE49-F238E27FC236}">
                <a16:creationId xmlns:a16="http://schemas.microsoft.com/office/drawing/2014/main" id="{EABC4A2D-5698-48CC-9C75-BFCFF6BA73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5463" y="2139950"/>
            <a:ext cx="692150" cy="40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69D1DA"/>
              </a:buClr>
              <a:buSzPts val="1800"/>
              <a:buFont typeface="Open Sans SemiBold" panose="020B0706030804020204" pitchFamily="34" charset="0"/>
              <a:buNone/>
            </a:pPr>
            <a:r>
              <a:rPr lang="en-US" altLang="en-US" sz="1800" b="1">
                <a:solidFill>
                  <a:srgbClr val="69D1DA"/>
                </a:solidFill>
                <a:latin typeface="Open Sans SemiBold" panose="020B0706030804020204" pitchFamily="34" charset="0"/>
                <a:sym typeface="Open Sans SemiBold" panose="020B0706030804020204" pitchFamily="34" charset="0"/>
              </a:rPr>
              <a:t>IDEA</a:t>
            </a:r>
            <a:endParaRPr lang="en-US" altLang="en-US"/>
          </a:p>
        </p:txBody>
      </p:sp>
      <p:sp>
        <p:nvSpPr>
          <p:cNvPr id="30729" name="Google Shape;416;p21">
            <a:extLst>
              <a:ext uri="{FF2B5EF4-FFF2-40B4-BE49-F238E27FC236}">
                <a16:creationId xmlns:a16="http://schemas.microsoft.com/office/drawing/2014/main" id="{91A7F4E2-06A3-422D-863D-573EF2D5B5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77425" y="561975"/>
            <a:ext cx="1166813" cy="40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7BE48"/>
              </a:buClr>
              <a:buSzPts val="1800"/>
              <a:buFont typeface="Open Sans SemiBold" panose="020B0706030804020204" pitchFamily="34" charset="0"/>
              <a:buNone/>
            </a:pPr>
            <a:r>
              <a:rPr lang="en-US" altLang="en-US" sz="1800" b="1">
                <a:solidFill>
                  <a:srgbClr val="F7BE48"/>
                </a:solidFill>
                <a:latin typeface="Open Sans SemiBold" panose="020B0706030804020204" pitchFamily="34" charset="0"/>
                <a:sym typeface="Open Sans SemiBold" panose="020B0706030804020204" pitchFamily="34" charset="0"/>
              </a:rPr>
              <a:t>ÉXITO</a:t>
            </a:r>
            <a:endParaRPr lang="en-US" altLang="en-US"/>
          </a:p>
        </p:txBody>
      </p:sp>
      <p:sp>
        <p:nvSpPr>
          <p:cNvPr id="30730" name="Google Shape;417;p21">
            <a:extLst>
              <a:ext uri="{FF2B5EF4-FFF2-40B4-BE49-F238E27FC236}">
                <a16:creationId xmlns:a16="http://schemas.microsoft.com/office/drawing/2014/main" id="{04D63885-710F-4E0B-AF5B-C6D915A586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6300" y="550863"/>
            <a:ext cx="1614488" cy="404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69DAAB"/>
              </a:buClr>
              <a:buSzPts val="1800"/>
              <a:buFont typeface="Open Sans SemiBold" panose="020B0706030804020204" pitchFamily="34" charset="0"/>
              <a:buNone/>
            </a:pPr>
            <a:r>
              <a:rPr lang="en-US" altLang="en-US" sz="1800" b="1">
                <a:solidFill>
                  <a:srgbClr val="69DAAB"/>
                </a:solidFill>
                <a:latin typeface="Open Sans SemiBold" panose="020B0706030804020204" pitchFamily="34" charset="0"/>
                <a:sym typeface="Open Sans SemiBold" panose="020B0706030804020204" pitchFamily="34" charset="0"/>
              </a:rPr>
              <a:t>APRENDIZAJE</a:t>
            </a:r>
            <a:endParaRPr lang="en-US" altLang="en-US"/>
          </a:p>
        </p:txBody>
      </p:sp>
      <p:sp>
        <p:nvSpPr>
          <p:cNvPr id="30731" name="Google Shape;418;p21">
            <a:extLst>
              <a:ext uri="{FF2B5EF4-FFF2-40B4-BE49-F238E27FC236}">
                <a16:creationId xmlns:a16="http://schemas.microsoft.com/office/drawing/2014/main" id="{A2793AE7-9C36-43C7-902C-F839BC3CFE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59025" y="5122863"/>
            <a:ext cx="568325" cy="1246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095380"/>
              </a:buClr>
              <a:buSzPts val="8100"/>
              <a:buFont typeface="Montserrat" panose="02000505000000020004" pitchFamily="2" charset="0"/>
              <a:buNone/>
            </a:pPr>
            <a:r>
              <a:rPr lang="en-US" altLang="en-US" sz="8100">
                <a:solidFill>
                  <a:srgbClr val="095380"/>
                </a:solidFill>
                <a:latin typeface="Montserrat" panose="02000505000000020004" pitchFamily="2" charset="0"/>
                <a:sym typeface="Montserrat" panose="02000505000000020004" pitchFamily="2" charset="0"/>
              </a:rPr>
              <a:t>4</a:t>
            </a:r>
            <a:endParaRPr lang="en-US" altLang="en-US"/>
          </a:p>
        </p:txBody>
      </p:sp>
      <p:sp>
        <p:nvSpPr>
          <p:cNvPr id="30732" name="Google Shape;419;p21">
            <a:extLst>
              <a:ext uri="{FF2B5EF4-FFF2-40B4-BE49-F238E27FC236}">
                <a16:creationId xmlns:a16="http://schemas.microsoft.com/office/drawing/2014/main" id="{BC7F0A0A-B3AF-465E-A9BE-5B2DD43B17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26550" y="5126038"/>
            <a:ext cx="644525" cy="121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8C133F"/>
              </a:buClr>
              <a:buSzPts val="7900"/>
              <a:buFont typeface="Montserrat" panose="02000505000000020004" pitchFamily="2" charset="0"/>
              <a:buNone/>
            </a:pPr>
            <a:r>
              <a:rPr lang="en-US" altLang="en-US" sz="7900">
                <a:solidFill>
                  <a:srgbClr val="8C133F"/>
                </a:solidFill>
                <a:latin typeface="Montserrat" panose="02000505000000020004" pitchFamily="2" charset="0"/>
                <a:sym typeface="Montserrat" panose="02000505000000020004" pitchFamily="2" charset="0"/>
              </a:rPr>
              <a:t>5</a:t>
            </a:r>
            <a:endParaRPr lang="en-US" altLang="en-US"/>
          </a:p>
        </p:txBody>
      </p:sp>
      <p:sp>
        <p:nvSpPr>
          <p:cNvPr id="30733" name="Google Shape;420;p21">
            <a:extLst>
              <a:ext uri="{FF2B5EF4-FFF2-40B4-BE49-F238E27FC236}">
                <a16:creationId xmlns:a16="http://schemas.microsoft.com/office/drawing/2014/main" id="{E35B9340-1FC9-4DD2-9BED-E5E1EA3348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96388" y="3560763"/>
            <a:ext cx="650875" cy="121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E24E5A"/>
              </a:buClr>
              <a:buSzPts val="7900"/>
              <a:buFont typeface="Montserrat" panose="02000505000000020004" pitchFamily="2" charset="0"/>
              <a:buNone/>
            </a:pPr>
            <a:r>
              <a:rPr lang="en-US" altLang="en-US" sz="7900">
                <a:solidFill>
                  <a:srgbClr val="E24E5A"/>
                </a:solidFill>
                <a:latin typeface="Montserrat" panose="02000505000000020004" pitchFamily="2" charset="0"/>
                <a:sym typeface="Montserrat" panose="02000505000000020004" pitchFamily="2" charset="0"/>
              </a:rPr>
              <a:t>6</a:t>
            </a:r>
            <a:endParaRPr lang="en-US" altLang="en-US"/>
          </a:p>
        </p:txBody>
      </p:sp>
      <p:sp>
        <p:nvSpPr>
          <p:cNvPr id="30734" name="Google Shape;421;p21">
            <a:extLst>
              <a:ext uri="{FF2B5EF4-FFF2-40B4-BE49-F238E27FC236}">
                <a16:creationId xmlns:a16="http://schemas.microsoft.com/office/drawing/2014/main" id="{CF68C542-BDFA-4DD9-B76E-3225A2B67D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01888" y="3536950"/>
            <a:ext cx="565150" cy="124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39B3E3"/>
              </a:buClr>
              <a:buSzPts val="8100"/>
              <a:buFont typeface="Montserrat" panose="02000505000000020004" pitchFamily="2" charset="0"/>
              <a:buNone/>
            </a:pPr>
            <a:r>
              <a:rPr lang="en-US" altLang="en-US" sz="8100">
                <a:solidFill>
                  <a:srgbClr val="39B3E3"/>
                </a:solidFill>
                <a:latin typeface="Montserrat" panose="02000505000000020004" pitchFamily="2" charset="0"/>
                <a:sym typeface="Montserrat" panose="02000505000000020004" pitchFamily="2" charset="0"/>
              </a:rPr>
              <a:t>3</a:t>
            </a:r>
            <a:endParaRPr lang="en-US" altLang="en-US"/>
          </a:p>
        </p:txBody>
      </p:sp>
      <p:sp>
        <p:nvSpPr>
          <p:cNvPr id="30735" name="Google Shape;422;p21">
            <a:extLst>
              <a:ext uri="{FF2B5EF4-FFF2-40B4-BE49-F238E27FC236}">
                <a16:creationId xmlns:a16="http://schemas.microsoft.com/office/drawing/2014/main" id="{B98F50CB-D51D-474A-8405-40B491821A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02738" y="1971675"/>
            <a:ext cx="644525" cy="121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9430"/>
              </a:buClr>
              <a:buSzPts val="7900"/>
              <a:buFont typeface="Montserrat" panose="02000505000000020004" pitchFamily="2" charset="0"/>
              <a:buNone/>
            </a:pPr>
            <a:r>
              <a:rPr lang="en-US" altLang="en-US" sz="7900">
                <a:solidFill>
                  <a:srgbClr val="FF9430"/>
                </a:solidFill>
                <a:latin typeface="Montserrat" panose="02000505000000020004" pitchFamily="2" charset="0"/>
                <a:sym typeface="Montserrat" panose="02000505000000020004" pitchFamily="2" charset="0"/>
              </a:rPr>
              <a:t>7</a:t>
            </a:r>
            <a:endParaRPr lang="en-US" altLang="en-US"/>
          </a:p>
        </p:txBody>
      </p:sp>
      <p:sp>
        <p:nvSpPr>
          <p:cNvPr id="30736" name="Google Shape;423;p21">
            <a:extLst>
              <a:ext uri="{FF2B5EF4-FFF2-40B4-BE49-F238E27FC236}">
                <a16:creationId xmlns:a16="http://schemas.microsoft.com/office/drawing/2014/main" id="{3CD03F30-3242-4C74-9596-97DF4088BE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01888" y="1949450"/>
            <a:ext cx="576262" cy="124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69D1DA"/>
              </a:buClr>
              <a:buSzPts val="8100"/>
              <a:buFont typeface="Montserrat" panose="02000505000000020004" pitchFamily="2" charset="0"/>
              <a:buNone/>
            </a:pPr>
            <a:r>
              <a:rPr lang="en-US" altLang="en-US" sz="8100">
                <a:solidFill>
                  <a:srgbClr val="69D1DA"/>
                </a:solidFill>
                <a:latin typeface="Montserrat" panose="02000505000000020004" pitchFamily="2" charset="0"/>
                <a:sym typeface="Montserrat" panose="02000505000000020004" pitchFamily="2" charset="0"/>
              </a:rPr>
              <a:t>2</a:t>
            </a:r>
            <a:endParaRPr lang="en-US" altLang="en-US"/>
          </a:p>
        </p:txBody>
      </p:sp>
      <p:sp>
        <p:nvSpPr>
          <p:cNvPr id="30737" name="Google Shape;424;p21">
            <a:extLst>
              <a:ext uri="{FF2B5EF4-FFF2-40B4-BE49-F238E27FC236}">
                <a16:creationId xmlns:a16="http://schemas.microsoft.com/office/drawing/2014/main" id="{DA78A686-A7B9-46E8-84AC-6E5DC41450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56700" y="385763"/>
            <a:ext cx="635000" cy="121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FFCC5E"/>
              </a:buClr>
              <a:buSzPts val="7900"/>
              <a:buFont typeface="Montserrat" panose="02000505000000020004" pitchFamily="2" charset="0"/>
              <a:buNone/>
            </a:pPr>
            <a:r>
              <a:rPr lang="en-US" altLang="en-US" sz="7900">
                <a:solidFill>
                  <a:srgbClr val="FFCC5E"/>
                </a:solidFill>
                <a:latin typeface="Montserrat" panose="02000505000000020004" pitchFamily="2" charset="0"/>
                <a:sym typeface="Montserrat" panose="02000505000000020004" pitchFamily="2" charset="0"/>
              </a:rPr>
              <a:t>8</a:t>
            </a:r>
            <a:endParaRPr lang="en-US" altLang="en-US"/>
          </a:p>
        </p:txBody>
      </p:sp>
      <p:sp>
        <p:nvSpPr>
          <p:cNvPr id="30738" name="Google Shape;425;p21">
            <a:extLst>
              <a:ext uri="{FF2B5EF4-FFF2-40B4-BE49-F238E27FC236}">
                <a16:creationId xmlns:a16="http://schemas.microsoft.com/office/drawing/2014/main" id="{7313B85C-A349-4C32-8D8A-BA1F501B85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55863" y="363538"/>
            <a:ext cx="471487" cy="1246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69DAAB"/>
              </a:buClr>
              <a:buSzPts val="8100"/>
              <a:buFont typeface="Montserrat" panose="02000505000000020004" pitchFamily="2" charset="0"/>
              <a:buNone/>
            </a:pPr>
            <a:r>
              <a:rPr lang="en-US" altLang="en-US" sz="8100">
                <a:solidFill>
                  <a:srgbClr val="69DAAB"/>
                </a:solidFill>
                <a:latin typeface="Montserrat" panose="02000505000000020004" pitchFamily="2" charset="0"/>
                <a:sym typeface="Montserrat" panose="02000505000000020004" pitchFamily="2" charset="0"/>
              </a:rPr>
              <a:t>1</a:t>
            </a:r>
            <a:endParaRPr lang="en-US" altLang="en-US"/>
          </a:p>
        </p:txBody>
      </p:sp>
      <p:sp>
        <p:nvSpPr>
          <p:cNvPr id="30739" name="Google Shape;426;p21">
            <a:extLst>
              <a:ext uri="{FF2B5EF4-FFF2-40B4-BE49-F238E27FC236}">
                <a16:creationId xmlns:a16="http://schemas.microsoft.com/office/drawing/2014/main" id="{E23E2C11-CD05-44BF-82C5-354909E3E6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0088" y="2352675"/>
            <a:ext cx="16954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r" eaLnBrk="1" hangingPunct="1">
              <a:buSzPts val="1200"/>
              <a:buFont typeface="Open Sans" panose="020B0606030504020204" pitchFamily="34" charset="0"/>
              <a:buNone/>
            </a:pPr>
            <a:r>
              <a:rPr lang="en-US" altLang="en-US" sz="1200"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amet, consectetur adipiscing elit, sed</a:t>
            </a:r>
            <a:endParaRPr lang="en-US" altLang="en-US"/>
          </a:p>
        </p:txBody>
      </p:sp>
      <p:sp>
        <p:nvSpPr>
          <p:cNvPr id="30740" name="Google Shape;427;p21">
            <a:extLst>
              <a:ext uri="{FF2B5EF4-FFF2-40B4-BE49-F238E27FC236}">
                <a16:creationId xmlns:a16="http://schemas.microsoft.com/office/drawing/2014/main" id="{E93CFA63-5E14-499F-B479-92985955AC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8500" y="3937000"/>
            <a:ext cx="169703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r" eaLnBrk="1" hangingPunct="1">
              <a:buSzPts val="1200"/>
              <a:buFont typeface="Open Sans" panose="020B0606030504020204" pitchFamily="34" charset="0"/>
              <a:buNone/>
            </a:pPr>
            <a:r>
              <a:rPr lang="en-US" altLang="en-US" sz="1200"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amet, consectetur adipiscing elit, sed</a:t>
            </a:r>
            <a:endParaRPr lang="en-US" altLang="en-US"/>
          </a:p>
        </p:txBody>
      </p:sp>
      <p:sp>
        <p:nvSpPr>
          <p:cNvPr id="30741" name="Google Shape;428;p21">
            <a:extLst>
              <a:ext uri="{FF2B5EF4-FFF2-40B4-BE49-F238E27FC236}">
                <a16:creationId xmlns:a16="http://schemas.microsoft.com/office/drawing/2014/main" id="{0120AC41-1131-480C-AF9A-B4B2871CA3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9288" y="5554663"/>
            <a:ext cx="16954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r" eaLnBrk="1" hangingPunct="1">
              <a:buSzPts val="1200"/>
              <a:buFont typeface="Open Sans" panose="020B0606030504020204" pitchFamily="34" charset="0"/>
              <a:buNone/>
            </a:pPr>
            <a:r>
              <a:rPr lang="en-US" altLang="en-US" sz="1200"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amet, consectetur adipiscing elit, sed</a:t>
            </a:r>
            <a:endParaRPr lang="en-US" altLang="en-US"/>
          </a:p>
        </p:txBody>
      </p:sp>
      <p:sp>
        <p:nvSpPr>
          <p:cNvPr id="30742" name="Google Shape;429;p21">
            <a:extLst>
              <a:ext uri="{FF2B5EF4-FFF2-40B4-BE49-F238E27FC236}">
                <a16:creationId xmlns:a16="http://schemas.microsoft.com/office/drawing/2014/main" id="{8B4953D1-3C0B-439A-A834-18A82850C7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98050" y="771525"/>
            <a:ext cx="16954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SzPts val="1200"/>
              <a:buFont typeface="Open Sans" panose="020B0606030504020204" pitchFamily="34" charset="0"/>
              <a:buNone/>
            </a:pPr>
            <a:r>
              <a:rPr lang="en-US" altLang="en-US" sz="1200"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amet, consectetur adipiscing elit, sed</a:t>
            </a:r>
            <a:endParaRPr lang="en-US" altLang="en-US"/>
          </a:p>
        </p:txBody>
      </p:sp>
      <p:sp>
        <p:nvSpPr>
          <p:cNvPr id="30743" name="Google Shape;430;p21">
            <a:extLst>
              <a:ext uri="{FF2B5EF4-FFF2-40B4-BE49-F238E27FC236}">
                <a16:creationId xmlns:a16="http://schemas.microsoft.com/office/drawing/2014/main" id="{DC514315-768B-4948-86F6-A38BEB415B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91700" y="2357438"/>
            <a:ext cx="169703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SzPts val="1200"/>
              <a:buFont typeface="Open Sans" panose="020B0606030504020204" pitchFamily="34" charset="0"/>
              <a:buNone/>
            </a:pPr>
            <a:r>
              <a:rPr lang="en-US" altLang="en-US" sz="1200"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amet, consectetur adipiscing elit, sed</a:t>
            </a:r>
            <a:endParaRPr lang="en-US" altLang="en-US"/>
          </a:p>
        </p:txBody>
      </p:sp>
      <p:sp>
        <p:nvSpPr>
          <p:cNvPr id="30744" name="Google Shape;431;p21">
            <a:extLst>
              <a:ext uri="{FF2B5EF4-FFF2-40B4-BE49-F238E27FC236}">
                <a16:creationId xmlns:a16="http://schemas.microsoft.com/office/drawing/2014/main" id="{8EB50F47-CA94-4038-B66F-C655914CEF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96463" y="3948113"/>
            <a:ext cx="169703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SzPts val="1200"/>
              <a:buFont typeface="Open Sans" panose="020B0606030504020204" pitchFamily="34" charset="0"/>
              <a:buNone/>
            </a:pPr>
            <a:r>
              <a:rPr lang="en-US" altLang="en-US" sz="1200"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amet, consectetur adipiscing elit, sed</a:t>
            </a:r>
            <a:endParaRPr lang="en-US" altLang="en-US"/>
          </a:p>
        </p:txBody>
      </p:sp>
      <p:sp>
        <p:nvSpPr>
          <p:cNvPr id="30745" name="Google Shape;432;p21">
            <a:extLst>
              <a:ext uri="{FF2B5EF4-FFF2-40B4-BE49-F238E27FC236}">
                <a16:creationId xmlns:a16="http://schemas.microsoft.com/office/drawing/2014/main" id="{EF43BF48-CAC7-4000-9F45-AD8C8E83EC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83763" y="5535613"/>
            <a:ext cx="16954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SzPts val="1200"/>
              <a:buFont typeface="Open Sans" panose="020B0606030504020204" pitchFamily="34" charset="0"/>
              <a:buNone/>
            </a:pPr>
            <a:r>
              <a:rPr lang="en-US" altLang="en-US" sz="1200">
                <a:latin typeface="Open Sans" panose="020B0606030504020204" pitchFamily="34" charset="0"/>
                <a:sym typeface="Open Sans" panose="020B0606030504020204" pitchFamily="34" charset="0"/>
              </a:rPr>
              <a:t>Lorem ipsum dolor sit amet, consectetur adipiscing elit, sed</a:t>
            </a:r>
            <a:endParaRPr lang="en-US" altLang="en-US"/>
          </a:p>
        </p:txBody>
      </p:sp>
      <p:sp>
        <p:nvSpPr>
          <p:cNvPr id="30746" name="Google Shape;433;p21">
            <a:extLst>
              <a:ext uri="{FF2B5EF4-FFF2-40B4-BE49-F238E27FC236}">
                <a16:creationId xmlns:a16="http://schemas.microsoft.com/office/drawing/2014/main" id="{9F26C7BC-2587-446F-8697-7710703ACABA}"/>
              </a:ext>
            </a:extLst>
          </p:cNvPr>
          <p:cNvSpPr>
            <a:spLocks/>
          </p:cNvSpPr>
          <p:nvPr/>
        </p:nvSpPr>
        <p:spPr bwMode="auto">
          <a:xfrm>
            <a:off x="7245350" y="3749675"/>
            <a:ext cx="674688" cy="654050"/>
          </a:xfrm>
          <a:custGeom>
            <a:avLst/>
            <a:gdLst>
              <a:gd name="T0" fmla="*/ 674688 w 169"/>
              <a:gd name="T1" fmla="*/ 199405 h 164"/>
              <a:gd name="T2" fmla="*/ 183643 w 169"/>
              <a:gd name="T3" fmla="*/ 0 h 164"/>
              <a:gd name="T4" fmla="*/ 0 w 169"/>
              <a:gd name="T5" fmla="*/ 454645 h 164"/>
              <a:gd name="T6" fmla="*/ 487053 w 169"/>
              <a:gd name="T7" fmla="*/ 654050 h 164"/>
              <a:gd name="T8" fmla="*/ 674688 w 169"/>
              <a:gd name="T9" fmla="*/ 199405 h 16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69" h="164" extrusionOk="0">
                <a:moveTo>
                  <a:pt x="169" y="50"/>
                </a:moveTo>
                <a:cubicBezTo>
                  <a:pt x="46" y="0"/>
                  <a:pt x="46" y="0"/>
                  <a:pt x="46" y="0"/>
                </a:cubicBezTo>
                <a:cubicBezTo>
                  <a:pt x="18" y="31"/>
                  <a:pt x="2" y="72"/>
                  <a:pt x="0" y="114"/>
                </a:cubicBezTo>
                <a:cubicBezTo>
                  <a:pt x="122" y="164"/>
                  <a:pt x="122" y="164"/>
                  <a:pt x="122" y="164"/>
                </a:cubicBezTo>
                <a:cubicBezTo>
                  <a:pt x="143" y="129"/>
                  <a:pt x="158" y="90"/>
                  <a:pt x="169" y="50"/>
                </a:cubicBezTo>
                <a:close/>
              </a:path>
            </a:pathLst>
          </a:custGeom>
          <a:solidFill>
            <a:srgbClr val="E249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30747" name="Google Shape;434;p21">
            <a:extLst>
              <a:ext uri="{FF2B5EF4-FFF2-40B4-BE49-F238E27FC236}">
                <a16:creationId xmlns:a16="http://schemas.microsoft.com/office/drawing/2014/main" id="{56B8A162-71AC-4454-A0A7-CF18114BFBA0}"/>
              </a:ext>
            </a:extLst>
          </p:cNvPr>
          <p:cNvSpPr>
            <a:spLocks/>
          </p:cNvSpPr>
          <p:nvPr/>
        </p:nvSpPr>
        <p:spPr bwMode="auto">
          <a:xfrm>
            <a:off x="7237413" y="4205288"/>
            <a:ext cx="495300" cy="522287"/>
          </a:xfrm>
          <a:custGeom>
            <a:avLst/>
            <a:gdLst>
              <a:gd name="T0" fmla="*/ 7989 w 124"/>
              <a:gd name="T1" fmla="*/ 0 h 131"/>
              <a:gd name="T2" fmla="*/ 175752 w 124"/>
              <a:gd name="T3" fmla="*/ 490392 h 131"/>
              <a:gd name="T4" fmla="*/ 203712 w 124"/>
              <a:gd name="T5" fmla="*/ 510326 h 131"/>
              <a:gd name="T6" fmla="*/ 287594 w 124"/>
              <a:gd name="T7" fmla="*/ 494379 h 131"/>
              <a:gd name="T8" fmla="*/ 495300 w 124"/>
              <a:gd name="T9" fmla="*/ 199346 h 131"/>
              <a:gd name="T10" fmla="*/ 7989 w 124"/>
              <a:gd name="T11" fmla="*/ 0 h 13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24" h="131" extrusionOk="0">
                <a:moveTo>
                  <a:pt x="2" y="0"/>
                </a:moveTo>
                <a:cubicBezTo>
                  <a:pt x="0" y="42"/>
                  <a:pt x="13" y="86"/>
                  <a:pt x="44" y="123"/>
                </a:cubicBezTo>
                <a:cubicBezTo>
                  <a:pt x="46" y="125"/>
                  <a:pt x="48" y="127"/>
                  <a:pt x="51" y="128"/>
                </a:cubicBezTo>
                <a:cubicBezTo>
                  <a:pt x="58" y="131"/>
                  <a:pt x="67" y="129"/>
                  <a:pt x="72" y="124"/>
                </a:cubicBezTo>
                <a:cubicBezTo>
                  <a:pt x="92" y="101"/>
                  <a:pt x="109" y="76"/>
                  <a:pt x="124" y="50"/>
                </a:cubicBezTo>
                <a:lnTo>
                  <a:pt x="2" y="0"/>
                </a:lnTo>
                <a:close/>
              </a:path>
            </a:pathLst>
          </a:custGeom>
          <a:solidFill>
            <a:srgbClr val="CC23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30748" name="Google Shape;435;p21">
            <a:extLst>
              <a:ext uri="{FF2B5EF4-FFF2-40B4-BE49-F238E27FC236}">
                <a16:creationId xmlns:a16="http://schemas.microsoft.com/office/drawing/2014/main" id="{15373D95-423D-4216-8A28-C8C2440FBBE4}"/>
              </a:ext>
            </a:extLst>
          </p:cNvPr>
          <p:cNvSpPr>
            <a:spLocks/>
          </p:cNvSpPr>
          <p:nvPr/>
        </p:nvSpPr>
        <p:spPr bwMode="auto">
          <a:xfrm>
            <a:off x="7429500" y="3522663"/>
            <a:ext cx="549275" cy="427037"/>
          </a:xfrm>
          <a:custGeom>
            <a:avLst/>
            <a:gdLst>
              <a:gd name="T0" fmla="*/ 0 w 138"/>
              <a:gd name="T1" fmla="*/ 227487 h 107"/>
              <a:gd name="T2" fmla="*/ 469670 w 138"/>
              <a:gd name="T3" fmla="*/ 0 h 107"/>
              <a:gd name="T4" fmla="*/ 501512 w 138"/>
              <a:gd name="T5" fmla="*/ 3991 h 107"/>
              <a:gd name="T6" fmla="*/ 549275 w 138"/>
              <a:gd name="T7" fmla="*/ 71838 h 107"/>
              <a:gd name="T8" fmla="*/ 489571 w 138"/>
              <a:gd name="T9" fmla="*/ 427037 h 107"/>
              <a:gd name="T10" fmla="*/ 0 w 138"/>
              <a:gd name="T11" fmla="*/ 227487 h 10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38" h="107" extrusionOk="0">
                <a:moveTo>
                  <a:pt x="0" y="57"/>
                </a:moveTo>
                <a:cubicBezTo>
                  <a:pt x="29" y="25"/>
                  <a:pt x="69" y="3"/>
                  <a:pt x="118" y="0"/>
                </a:cubicBezTo>
                <a:cubicBezTo>
                  <a:pt x="120" y="0"/>
                  <a:pt x="123" y="0"/>
                  <a:pt x="126" y="1"/>
                </a:cubicBezTo>
                <a:cubicBezTo>
                  <a:pt x="133" y="4"/>
                  <a:pt x="137" y="11"/>
                  <a:pt x="138" y="18"/>
                </a:cubicBezTo>
                <a:cubicBezTo>
                  <a:pt x="136" y="49"/>
                  <a:pt x="130" y="79"/>
                  <a:pt x="123" y="107"/>
                </a:cubicBezTo>
                <a:lnTo>
                  <a:pt x="0" y="57"/>
                </a:lnTo>
                <a:close/>
              </a:path>
            </a:pathLst>
          </a:custGeom>
          <a:solidFill>
            <a:srgbClr val="F06E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30749" name="Google Shape;436;p21">
            <a:extLst>
              <a:ext uri="{FF2B5EF4-FFF2-40B4-BE49-F238E27FC236}">
                <a16:creationId xmlns:a16="http://schemas.microsoft.com/office/drawing/2014/main" id="{FA58B3F9-1075-4D6B-A4EF-51242B8B379E}"/>
              </a:ext>
            </a:extLst>
          </p:cNvPr>
          <p:cNvSpPr>
            <a:spLocks/>
          </p:cNvSpPr>
          <p:nvPr/>
        </p:nvSpPr>
        <p:spPr bwMode="auto">
          <a:xfrm>
            <a:off x="6383338" y="4606925"/>
            <a:ext cx="654050" cy="677863"/>
          </a:xfrm>
          <a:custGeom>
            <a:avLst/>
            <a:gdLst>
              <a:gd name="T0" fmla="*/ 654050 w 164"/>
              <a:gd name="T1" fmla="*/ 490454 h 170"/>
              <a:gd name="T2" fmla="*/ 450656 w 164"/>
              <a:gd name="T3" fmla="*/ 0 h 170"/>
              <a:gd name="T4" fmla="*/ 0 w 164"/>
              <a:gd name="T5" fmla="*/ 191397 h 170"/>
              <a:gd name="T6" fmla="*/ 203394 w 164"/>
              <a:gd name="T7" fmla="*/ 677863 h 170"/>
              <a:gd name="T8" fmla="*/ 654050 w 164"/>
              <a:gd name="T9" fmla="*/ 490454 h 17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64" h="170" extrusionOk="0">
                <a:moveTo>
                  <a:pt x="164" y="123"/>
                </a:moveTo>
                <a:cubicBezTo>
                  <a:pt x="113" y="0"/>
                  <a:pt x="113" y="0"/>
                  <a:pt x="113" y="0"/>
                </a:cubicBezTo>
                <a:cubicBezTo>
                  <a:pt x="71" y="3"/>
                  <a:pt x="31" y="20"/>
                  <a:pt x="0" y="48"/>
                </a:cubicBezTo>
                <a:cubicBezTo>
                  <a:pt x="51" y="170"/>
                  <a:pt x="51" y="170"/>
                  <a:pt x="51" y="170"/>
                </a:cubicBezTo>
                <a:cubicBezTo>
                  <a:pt x="90" y="160"/>
                  <a:pt x="128" y="143"/>
                  <a:pt x="164" y="123"/>
                </a:cubicBezTo>
                <a:close/>
              </a:path>
            </a:pathLst>
          </a:custGeom>
          <a:solidFill>
            <a:srgbClr val="8C10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30750" name="Google Shape;437;p21">
            <a:extLst>
              <a:ext uri="{FF2B5EF4-FFF2-40B4-BE49-F238E27FC236}">
                <a16:creationId xmlns:a16="http://schemas.microsoft.com/office/drawing/2014/main" id="{6AC08EE1-3A5A-4A37-BE4E-D14DB5161914}"/>
              </a:ext>
            </a:extLst>
          </p:cNvPr>
          <p:cNvSpPr>
            <a:spLocks/>
          </p:cNvSpPr>
          <p:nvPr/>
        </p:nvSpPr>
        <p:spPr bwMode="auto">
          <a:xfrm>
            <a:off x="6156325" y="4799013"/>
            <a:ext cx="430213" cy="550862"/>
          </a:xfrm>
          <a:custGeom>
            <a:avLst/>
            <a:gdLst>
              <a:gd name="T0" fmla="*/ 227057 w 108"/>
              <a:gd name="T1" fmla="*/ 0 h 138"/>
              <a:gd name="T2" fmla="*/ 0 w 108"/>
              <a:gd name="T3" fmla="*/ 467035 h 138"/>
              <a:gd name="T4" fmla="*/ 3983 w 108"/>
              <a:gd name="T5" fmla="*/ 498969 h 138"/>
              <a:gd name="T6" fmla="*/ 75686 w 108"/>
              <a:gd name="T7" fmla="*/ 550862 h 138"/>
              <a:gd name="T8" fmla="*/ 430213 w 108"/>
              <a:gd name="T9" fmla="*/ 486994 h 138"/>
              <a:gd name="T10" fmla="*/ 227057 w 108"/>
              <a:gd name="T11" fmla="*/ 0 h 1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08" h="138" extrusionOk="0">
                <a:moveTo>
                  <a:pt x="57" y="0"/>
                </a:moveTo>
                <a:cubicBezTo>
                  <a:pt x="25" y="29"/>
                  <a:pt x="3" y="69"/>
                  <a:pt x="0" y="117"/>
                </a:cubicBezTo>
                <a:cubicBezTo>
                  <a:pt x="0" y="120"/>
                  <a:pt x="0" y="123"/>
                  <a:pt x="1" y="125"/>
                </a:cubicBezTo>
                <a:cubicBezTo>
                  <a:pt x="4" y="133"/>
                  <a:pt x="11" y="137"/>
                  <a:pt x="19" y="138"/>
                </a:cubicBezTo>
                <a:cubicBezTo>
                  <a:pt x="49" y="135"/>
                  <a:pt x="79" y="130"/>
                  <a:pt x="108" y="122"/>
                </a:cubicBezTo>
                <a:lnTo>
                  <a:pt x="57" y="0"/>
                </a:lnTo>
                <a:close/>
              </a:path>
            </a:pathLst>
          </a:custGeom>
          <a:solidFill>
            <a:srgbClr val="7801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30751" name="Google Shape;438;p21">
            <a:extLst>
              <a:ext uri="{FF2B5EF4-FFF2-40B4-BE49-F238E27FC236}">
                <a16:creationId xmlns:a16="http://schemas.microsoft.com/office/drawing/2014/main" id="{7EA4D1EA-FDE3-4921-AE4E-058796CC978F}"/>
              </a:ext>
            </a:extLst>
          </p:cNvPr>
          <p:cNvSpPr>
            <a:spLocks/>
          </p:cNvSpPr>
          <p:nvPr/>
        </p:nvSpPr>
        <p:spPr bwMode="auto">
          <a:xfrm>
            <a:off x="6834188" y="4598988"/>
            <a:ext cx="522287" cy="498475"/>
          </a:xfrm>
          <a:custGeom>
            <a:avLst/>
            <a:gdLst>
              <a:gd name="T0" fmla="*/ 0 w 131"/>
              <a:gd name="T1" fmla="*/ 7976 h 125"/>
              <a:gd name="T2" fmla="*/ 494379 w 131"/>
              <a:gd name="T3" fmla="*/ 179451 h 125"/>
              <a:gd name="T4" fmla="*/ 510326 w 131"/>
              <a:gd name="T5" fmla="*/ 207366 h 125"/>
              <a:gd name="T6" fmla="*/ 498365 w 131"/>
              <a:gd name="T7" fmla="*/ 291109 h 125"/>
              <a:gd name="T8" fmla="*/ 203333 w 131"/>
              <a:gd name="T9" fmla="*/ 498475 h 125"/>
              <a:gd name="T10" fmla="*/ 0 w 131"/>
              <a:gd name="T11" fmla="*/ 7976 h 12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31" h="125" extrusionOk="0">
                <a:moveTo>
                  <a:pt x="0" y="2"/>
                </a:moveTo>
                <a:cubicBezTo>
                  <a:pt x="43" y="0"/>
                  <a:pt x="87" y="13"/>
                  <a:pt x="124" y="45"/>
                </a:cubicBezTo>
                <a:cubicBezTo>
                  <a:pt x="126" y="47"/>
                  <a:pt x="127" y="49"/>
                  <a:pt x="128" y="52"/>
                </a:cubicBezTo>
                <a:cubicBezTo>
                  <a:pt x="131" y="59"/>
                  <a:pt x="130" y="67"/>
                  <a:pt x="125" y="73"/>
                </a:cubicBezTo>
                <a:cubicBezTo>
                  <a:pt x="102" y="92"/>
                  <a:pt x="77" y="110"/>
                  <a:pt x="51" y="125"/>
                </a:cubicBezTo>
                <a:lnTo>
                  <a:pt x="0" y="2"/>
                </a:lnTo>
                <a:close/>
              </a:path>
            </a:pathLst>
          </a:custGeom>
          <a:solidFill>
            <a:srgbClr val="A632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30752" name="Google Shape;439;p21">
            <a:extLst>
              <a:ext uri="{FF2B5EF4-FFF2-40B4-BE49-F238E27FC236}">
                <a16:creationId xmlns:a16="http://schemas.microsoft.com/office/drawing/2014/main" id="{BB190E46-4107-473A-BF37-33352981C422}"/>
              </a:ext>
            </a:extLst>
          </p:cNvPr>
          <p:cNvSpPr>
            <a:spLocks/>
          </p:cNvSpPr>
          <p:nvPr/>
        </p:nvSpPr>
        <p:spPr bwMode="auto">
          <a:xfrm>
            <a:off x="5149850" y="4611688"/>
            <a:ext cx="658813" cy="673100"/>
          </a:xfrm>
          <a:custGeom>
            <a:avLst/>
            <a:gdLst>
              <a:gd name="T0" fmla="*/ 455180 w 165"/>
              <a:gd name="T1" fmla="*/ 673100 h 169"/>
              <a:gd name="T2" fmla="*/ 658813 w 165"/>
              <a:gd name="T3" fmla="*/ 187193 h 169"/>
              <a:gd name="T4" fmla="*/ 203633 w 165"/>
              <a:gd name="T5" fmla="*/ 0 h 169"/>
              <a:gd name="T6" fmla="*/ 0 w 165"/>
              <a:gd name="T7" fmla="*/ 485907 h 169"/>
              <a:gd name="T8" fmla="*/ 455180 w 165"/>
              <a:gd name="T9" fmla="*/ 673100 h 16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65" h="169" extrusionOk="0">
                <a:moveTo>
                  <a:pt x="114" y="169"/>
                </a:moveTo>
                <a:cubicBezTo>
                  <a:pt x="165" y="47"/>
                  <a:pt x="165" y="47"/>
                  <a:pt x="165" y="47"/>
                </a:cubicBezTo>
                <a:cubicBezTo>
                  <a:pt x="133" y="19"/>
                  <a:pt x="93" y="2"/>
                  <a:pt x="51" y="0"/>
                </a:cubicBezTo>
                <a:cubicBezTo>
                  <a:pt x="0" y="122"/>
                  <a:pt x="0" y="122"/>
                  <a:pt x="0" y="122"/>
                </a:cubicBezTo>
                <a:cubicBezTo>
                  <a:pt x="36" y="143"/>
                  <a:pt x="74" y="158"/>
                  <a:pt x="114" y="169"/>
                </a:cubicBezTo>
                <a:close/>
              </a:path>
            </a:pathLst>
          </a:custGeom>
          <a:solidFill>
            <a:srgbClr val="0652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30753" name="Google Shape;440;p21">
            <a:extLst>
              <a:ext uri="{FF2B5EF4-FFF2-40B4-BE49-F238E27FC236}">
                <a16:creationId xmlns:a16="http://schemas.microsoft.com/office/drawing/2014/main" id="{102D5334-D082-45DA-B24B-632EDF6F5C67}"/>
              </a:ext>
            </a:extLst>
          </p:cNvPr>
          <p:cNvSpPr>
            <a:spLocks/>
          </p:cNvSpPr>
          <p:nvPr/>
        </p:nvSpPr>
        <p:spPr bwMode="auto">
          <a:xfrm>
            <a:off x="4830763" y="4603750"/>
            <a:ext cx="522287" cy="493713"/>
          </a:xfrm>
          <a:custGeom>
            <a:avLst/>
            <a:gdLst>
              <a:gd name="T0" fmla="*/ 522287 w 131"/>
              <a:gd name="T1" fmla="*/ 7963 h 124"/>
              <a:gd name="T2" fmla="*/ 27908 w 131"/>
              <a:gd name="T3" fmla="*/ 179170 h 124"/>
              <a:gd name="T4" fmla="*/ 11961 w 131"/>
              <a:gd name="T5" fmla="*/ 203059 h 124"/>
              <a:gd name="T6" fmla="*/ 23922 w 131"/>
              <a:gd name="T7" fmla="*/ 286672 h 124"/>
              <a:gd name="T8" fmla="*/ 318954 w 131"/>
              <a:gd name="T9" fmla="*/ 493713 h 124"/>
              <a:gd name="T10" fmla="*/ 522287 w 131"/>
              <a:gd name="T11" fmla="*/ 7963 h 12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31" h="124" extrusionOk="0">
                <a:moveTo>
                  <a:pt x="131" y="2"/>
                </a:moveTo>
                <a:cubicBezTo>
                  <a:pt x="88" y="0"/>
                  <a:pt x="44" y="13"/>
                  <a:pt x="7" y="45"/>
                </a:cubicBezTo>
                <a:cubicBezTo>
                  <a:pt x="5" y="46"/>
                  <a:pt x="4" y="49"/>
                  <a:pt x="3" y="51"/>
                </a:cubicBezTo>
                <a:cubicBezTo>
                  <a:pt x="0" y="59"/>
                  <a:pt x="1" y="67"/>
                  <a:pt x="6" y="72"/>
                </a:cubicBezTo>
                <a:cubicBezTo>
                  <a:pt x="29" y="92"/>
                  <a:pt x="54" y="109"/>
                  <a:pt x="80" y="124"/>
                </a:cubicBezTo>
                <a:lnTo>
                  <a:pt x="131" y="2"/>
                </a:lnTo>
                <a:close/>
              </a:path>
            </a:pathLst>
          </a:custGeom>
          <a:solidFill>
            <a:srgbClr val="2070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30754" name="Google Shape;441;p21">
            <a:extLst>
              <a:ext uri="{FF2B5EF4-FFF2-40B4-BE49-F238E27FC236}">
                <a16:creationId xmlns:a16="http://schemas.microsoft.com/office/drawing/2014/main" id="{B72B7A90-7B1C-4D34-B170-A5CEC09B16C9}"/>
              </a:ext>
            </a:extLst>
          </p:cNvPr>
          <p:cNvSpPr>
            <a:spLocks/>
          </p:cNvSpPr>
          <p:nvPr/>
        </p:nvSpPr>
        <p:spPr bwMode="auto">
          <a:xfrm>
            <a:off x="5605463" y="4799013"/>
            <a:ext cx="430212" cy="546100"/>
          </a:xfrm>
          <a:custGeom>
            <a:avLst/>
            <a:gdLst>
              <a:gd name="T0" fmla="*/ 203156 w 108"/>
              <a:gd name="T1" fmla="*/ 0 h 137"/>
              <a:gd name="T2" fmla="*/ 430212 w 108"/>
              <a:gd name="T3" fmla="*/ 466377 h 137"/>
              <a:gd name="T4" fmla="*/ 422245 w 108"/>
              <a:gd name="T5" fmla="*/ 498266 h 137"/>
              <a:gd name="T6" fmla="*/ 354527 w 108"/>
              <a:gd name="T7" fmla="*/ 546100 h 137"/>
              <a:gd name="T8" fmla="*/ 0 w 108"/>
              <a:gd name="T9" fmla="*/ 486308 h 137"/>
              <a:gd name="T10" fmla="*/ 203156 w 108"/>
              <a:gd name="T11" fmla="*/ 0 h 13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08" h="137" extrusionOk="0">
                <a:moveTo>
                  <a:pt x="51" y="0"/>
                </a:moveTo>
                <a:cubicBezTo>
                  <a:pt x="82" y="28"/>
                  <a:pt x="104" y="68"/>
                  <a:pt x="108" y="117"/>
                </a:cubicBezTo>
                <a:cubicBezTo>
                  <a:pt x="108" y="119"/>
                  <a:pt x="107" y="122"/>
                  <a:pt x="106" y="125"/>
                </a:cubicBezTo>
                <a:cubicBezTo>
                  <a:pt x="103" y="132"/>
                  <a:pt x="96" y="137"/>
                  <a:pt x="89" y="137"/>
                </a:cubicBezTo>
                <a:cubicBezTo>
                  <a:pt x="59" y="135"/>
                  <a:pt x="29" y="130"/>
                  <a:pt x="0" y="122"/>
                </a:cubicBezTo>
                <a:lnTo>
                  <a:pt x="51" y="0"/>
                </a:lnTo>
                <a:close/>
              </a:path>
            </a:pathLst>
          </a:custGeom>
          <a:solidFill>
            <a:srgbClr val="0A43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30755" name="Google Shape;442;p21">
            <a:extLst>
              <a:ext uri="{FF2B5EF4-FFF2-40B4-BE49-F238E27FC236}">
                <a16:creationId xmlns:a16="http://schemas.microsoft.com/office/drawing/2014/main" id="{88236E4F-C92D-48D6-8A2B-FB9A00380D1D}"/>
              </a:ext>
            </a:extLst>
          </p:cNvPr>
          <p:cNvSpPr>
            <a:spLocks/>
          </p:cNvSpPr>
          <p:nvPr/>
        </p:nvSpPr>
        <p:spPr bwMode="auto">
          <a:xfrm>
            <a:off x="4268788" y="3749675"/>
            <a:ext cx="677862" cy="654050"/>
          </a:xfrm>
          <a:custGeom>
            <a:avLst/>
            <a:gdLst>
              <a:gd name="T0" fmla="*/ 191396 w 170"/>
              <a:gd name="T1" fmla="*/ 654050 h 164"/>
              <a:gd name="T2" fmla="*/ 677862 w 170"/>
              <a:gd name="T3" fmla="*/ 454645 h 164"/>
              <a:gd name="T4" fmla="*/ 490453 w 170"/>
              <a:gd name="T5" fmla="*/ 0 h 164"/>
              <a:gd name="T6" fmla="*/ 0 w 170"/>
              <a:gd name="T7" fmla="*/ 203394 h 164"/>
              <a:gd name="T8" fmla="*/ 191396 w 170"/>
              <a:gd name="T9" fmla="*/ 654050 h 16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0" h="164" extrusionOk="0">
                <a:moveTo>
                  <a:pt x="48" y="164"/>
                </a:moveTo>
                <a:cubicBezTo>
                  <a:pt x="170" y="114"/>
                  <a:pt x="170" y="114"/>
                  <a:pt x="170" y="114"/>
                </a:cubicBezTo>
                <a:cubicBezTo>
                  <a:pt x="168" y="72"/>
                  <a:pt x="151" y="31"/>
                  <a:pt x="123" y="0"/>
                </a:cubicBezTo>
                <a:cubicBezTo>
                  <a:pt x="0" y="51"/>
                  <a:pt x="0" y="51"/>
                  <a:pt x="0" y="51"/>
                </a:cubicBezTo>
                <a:cubicBezTo>
                  <a:pt x="11" y="90"/>
                  <a:pt x="27" y="129"/>
                  <a:pt x="48" y="164"/>
                </a:cubicBezTo>
                <a:close/>
              </a:path>
            </a:pathLst>
          </a:custGeom>
          <a:solidFill>
            <a:srgbClr val="34B2E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30756" name="Google Shape;443;p21">
            <a:extLst>
              <a:ext uri="{FF2B5EF4-FFF2-40B4-BE49-F238E27FC236}">
                <a16:creationId xmlns:a16="http://schemas.microsoft.com/office/drawing/2014/main" id="{8FE55940-6D7C-435A-8FF1-3F600153666C}"/>
              </a:ext>
            </a:extLst>
          </p:cNvPr>
          <p:cNvSpPr>
            <a:spLocks/>
          </p:cNvSpPr>
          <p:nvPr/>
        </p:nvSpPr>
        <p:spPr bwMode="auto">
          <a:xfrm>
            <a:off x="4208463" y="3522663"/>
            <a:ext cx="550862" cy="430212"/>
          </a:xfrm>
          <a:custGeom>
            <a:avLst/>
            <a:gdLst>
              <a:gd name="T0" fmla="*/ 550862 w 138"/>
              <a:gd name="T1" fmla="*/ 227056 h 108"/>
              <a:gd name="T2" fmla="*/ 79835 w 138"/>
              <a:gd name="T3" fmla="*/ 0 h 108"/>
              <a:gd name="T4" fmla="*/ 47901 w 138"/>
              <a:gd name="T5" fmla="*/ 3983 h 108"/>
              <a:gd name="T6" fmla="*/ 0 w 138"/>
              <a:gd name="T7" fmla="*/ 75685 h 108"/>
              <a:gd name="T8" fmla="*/ 59876 w 138"/>
              <a:gd name="T9" fmla="*/ 430212 h 108"/>
              <a:gd name="T10" fmla="*/ 550862 w 138"/>
              <a:gd name="T11" fmla="*/ 227056 h 10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38" h="108" extrusionOk="0">
                <a:moveTo>
                  <a:pt x="138" y="57"/>
                </a:moveTo>
                <a:cubicBezTo>
                  <a:pt x="109" y="25"/>
                  <a:pt x="68" y="4"/>
                  <a:pt x="20" y="0"/>
                </a:cubicBezTo>
                <a:cubicBezTo>
                  <a:pt x="17" y="0"/>
                  <a:pt x="15" y="0"/>
                  <a:pt x="12" y="1"/>
                </a:cubicBezTo>
                <a:cubicBezTo>
                  <a:pt x="5" y="4"/>
                  <a:pt x="0" y="11"/>
                  <a:pt x="0" y="19"/>
                </a:cubicBezTo>
                <a:cubicBezTo>
                  <a:pt x="2" y="49"/>
                  <a:pt x="7" y="79"/>
                  <a:pt x="15" y="108"/>
                </a:cubicBezTo>
                <a:lnTo>
                  <a:pt x="138" y="57"/>
                </a:lnTo>
                <a:close/>
              </a:path>
            </a:pathLst>
          </a:custGeom>
          <a:solidFill>
            <a:srgbClr val="68CB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30757" name="Google Shape;444;p21">
            <a:extLst>
              <a:ext uri="{FF2B5EF4-FFF2-40B4-BE49-F238E27FC236}">
                <a16:creationId xmlns:a16="http://schemas.microsoft.com/office/drawing/2014/main" id="{B89AB348-8B53-41AA-9A03-BBA95C7AF41E}"/>
              </a:ext>
            </a:extLst>
          </p:cNvPr>
          <p:cNvSpPr>
            <a:spLocks/>
          </p:cNvSpPr>
          <p:nvPr/>
        </p:nvSpPr>
        <p:spPr bwMode="auto">
          <a:xfrm>
            <a:off x="4459288" y="4205288"/>
            <a:ext cx="495300" cy="517525"/>
          </a:xfrm>
          <a:custGeom>
            <a:avLst/>
            <a:gdLst>
              <a:gd name="T0" fmla="*/ 487311 w 124"/>
              <a:gd name="T1" fmla="*/ 0 h 130"/>
              <a:gd name="T2" fmla="*/ 315554 w 124"/>
              <a:gd name="T3" fmla="*/ 489658 h 130"/>
              <a:gd name="T4" fmla="*/ 291588 w 124"/>
              <a:gd name="T5" fmla="*/ 505582 h 130"/>
              <a:gd name="T6" fmla="*/ 207706 w 124"/>
              <a:gd name="T7" fmla="*/ 493639 h 130"/>
              <a:gd name="T8" fmla="*/ 0 w 124"/>
              <a:gd name="T9" fmla="*/ 199048 h 130"/>
              <a:gd name="T10" fmla="*/ 487311 w 124"/>
              <a:gd name="T11" fmla="*/ 0 h 13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24" h="130" extrusionOk="0">
                <a:moveTo>
                  <a:pt x="122" y="0"/>
                </a:moveTo>
                <a:cubicBezTo>
                  <a:pt x="124" y="42"/>
                  <a:pt x="111" y="86"/>
                  <a:pt x="79" y="123"/>
                </a:cubicBezTo>
                <a:cubicBezTo>
                  <a:pt x="78" y="125"/>
                  <a:pt x="75" y="126"/>
                  <a:pt x="73" y="127"/>
                </a:cubicBezTo>
                <a:cubicBezTo>
                  <a:pt x="66" y="130"/>
                  <a:pt x="57" y="129"/>
                  <a:pt x="52" y="124"/>
                </a:cubicBezTo>
                <a:cubicBezTo>
                  <a:pt x="32" y="101"/>
                  <a:pt x="15" y="76"/>
                  <a:pt x="0" y="50"/>
                </a:cubicBezTo>
                <a:lnTo>
                  <a:pt x="122" y="0"/>
                </a:lnTo>
                <a:close/>
              </a:path>
            </a:pathLst>
          </a:custGeom>
          <a:solidFill>
            <a:srgbClr val="0A98C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30758" name="Google Shape;445;p21">
            <a:extLst>
              <a:ext uri="{FF2B5EF4-FFF2-40B4-BE49-F238E27FC236}">
                <a16:creationId xmlns:a16="http://schemas.microsoft.com/office/drawing/2014/main" id="{342564F9-2309-4638-8D19-9B86A962A609}"/>
              </a:ext>
            </a:extLst>
          </p:cNvPr>
          <p:cNvSpPr>
            <a:spLocks/>
          </p:cNvSpPr>
          <p:nvPr/>
        </p:nvSpPr>
        <p:spPr bwMode="auto">
          <a:xfrm>
            <a:off x="4271963" y="2517775"/>
            <a:ext cx="674687" cy="657225"/>
          </a:xfrm>
          <a:custGeom>
            <a:avLst/>
            <a:gdLst>
              <a:gd name="T0" fmla="*/ 0 w 169"/>
              <a:gd name="T1" fmla="*/ 454083 h 165"/>
              <a:gd name="T2" fmla="*/ 487052 w 169"/>
              <a:gd name="T3" fmla="*/ 657225 h 165"/>
              <a:gd name="T4" fmla="*/ 674687 w 169"/>
              <a:gd name="T5" fmla="*/ 203142 h 165"/>
              <a:gd name="T6" fmla="*/ 183643 w 169"/>
              <a:gd name="T7" fmla="*/ 0 h 165"/>
              <a:gd name="T8" fmla="*/ 0 w 169"/>
              <a:gd name="T9" fmla="*/ 454083 h 16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69" h="165" extrusionOk="0">
                <a:moveTo>
                  <a:pt x="0" y="114"/>
                </a:moveTo>
                <a:cubicBezTo>
                  <a:pt x="122" y="165"/>
                  <a:pt x="122" y="165"/>
                  <a:pt x="122" y="165"/>
                </a:cubicBezTo>
                <a:cubicBezTo>
                  <a:pt x="150" y="133"/>
                  <a:pt x="167" y="93"/>
                  <a:pt x="169" y="51"/>
                </a:cubicBezTo>
                <a:cubicBezTo>
                  <a:pt x="46" y="0"/>
                  <a:pt x="46" y="0"/>
                  <a:pt x="46" y="0"/>
                </a:cubicBezTo>
                <a:cubicBezTo>
                  <a:pt x="26" y="36"/>
                  <a:pt x="10" y="74"/>
                  <a:pt x="0" y="114"/>
                </a:cubicBezTo>
                <a:close/>
              </a:path>
            </a:pathLst>
          </a:custGeom>
          <a:solidFill>
            <a:srgbClr val="64D1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30759" name="Google Shape;446;p21">
            <a:extLst>
              <a:ext uri="{FF2B5EF4-FFF2-40B4-BE49-F238E27FC236}">
                <a16:creationId xmlns:a16="http://schemas.microsoft.com/office/drawing/2014/main" id="{1AEC2122-C077-43CE-9B77-D5030A965EA9}"/>
              </a:ext>
            </a:extLst>
          </p:cNvPr>
          <p:cNvSpPr>
            <a:spLocks/>
          </p:cNvSpPr>
          <p:nvPr/>
        </p:nvSpPr>
        <p:spPr bwMode="auto">
          <a:xfrm>
            <a:off x="4456113" y="2198688"/>
            <a:ext cx="498475" cy="522287"/>
          </a:xfrm>
          <a:custGeom>
            <a:avLst/>
            <a:gdLst>
              <a:gd name="T0" fmla="*/ 490499 w 125"/>
              <a:gd name="T1" fmla="*/ 522287 h 131"/>
              <a:gd name="T2" fmla="*/ 319024 w 125"/>
              <a:gd name="T3" fmla="*/ 27908 h 131"/>
              <a:gd name="T4" fmla="*/ 291109 w 125"/>
              <a:gd name="T5" fmla="*/ 11961 h 131"/>
              <a:gd name="T6" fmla="*/ 207366 w 125"/>
              <a:gd name="T7" fmla="*/ 23922 h 131"/>
              <a:gd name="T8" fmla="*/ 0 w 125"/>
              <a:gd name="T9" fmla="*/ 318954 h 131"/>
              <a:gd name="T10" fmla="*/ 490499 w 125"/>
              <a:gd name="T11" fmla="*/ 522287 h 13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25" h="131" extrusionOk="0">
                <a:moveTo>
                  <a:pt x="123" y="131"/>
                </a:moveTo>
                <a:cubicBezTo>
                  <a:pt x="125" y="88"/>
                  <a:pt x="112" y="44"/>
                  <a:pt x="80" y="7"/>
                </a:cubicBezTo>
                <a:cubicBezTo>
                  <a:pt x="78" y="5"/>
                  <a:pt x="76" y="4"/>
                  <a:pt x="73" y="3"/>
                </a:cubicBezTo>
                <a:cubicBezTo>
                  <a:pt x="66" y="0"/>
                  <a:pt x="58" y="1"/>
                  <a:pt x="52" y="6"/>
                </a:cubicBezTo>
                <a:cubicBezTo>
                  <a:pt x="32" y="29"/>
                  <a:pt x="15" y="54"/>
                  <a:pt x="0" y="80"/>
                </a:cubicBezTo>
                <a:lnTo>
                  <a:pt x="123" y="131"/>
                </a:lnTo>
                <a:close/>
              </a:path>
            </a:pathLst>
          </a:custGeom>
          <a:solidFill>
            <a:srgbClr val="91E5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30760" name="Google Shape;447;p21">
            <a:extLst>
              <a:ext uri="{FF2B5EF4-FFF2-40B4-BE49-F238E27FC236}">
                <a16:creationId xmlns:a16="http://schemas.microsoft.com/office/drawing/2014/main" id="{D8BC9A1F-25A5-4F55-8D58-E2F9B014AAFA}"/>
              </a:ext>
            </a:extLst>
          </p:cNvPr>
          <p:cNvSpPr>
            <a:spLocks/>
          </p:cNvSpPr>
          <p:nvPr/>
        </p:nvSpPr>
        <p:spPr bwMode="auto">
          <a:xfrm>
            <a:off x="4208463" y="2971800"/>
            <a:ext cx="550862" cy="431800"/>
          </a:xfrm>
          <a:custGeom>
            <a:avLst/>
            <a:gdLst>
              <a:gd name="T0" fmla="*/ 550862 w 138"/>
              <a:gd name="T1" fmla="*/ 203906 h 108"/>
              <a:gd name="T2" fmla="*/ 83827 w 138"/>
              <a:gd name="T3" fmla="*/ 431800 h 108"/>
              <a:gd name="T4" fmla="*/ 51893 w 138"/>
              <a:gd name="T5" fmla="*/ 423804 h 108"/>
              <a:gd name="T6" fmla="*/ 0 w 138"/>
              <a:gd name="T7" fmla="*/ 355835 h 108"/>
              <a:gd name="T8" fmla="*/ 63868 w 138"/>
              <a:gd name="T9" fmla="*/ 0 h 108"/>
              <a:gd name="T10" fmla="*/ 550862 w 138"/>
              <a:gd name="T11" fmla="*/ 203906 h 10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38" h="108" extrusionOk="0">
                <a:moveTo>
                  <a:pt x="138" y="51"/>
                </a:moveTo>
                <a:cubicBezTo>
                  <a:pt x="109" y="82"/>
                  <a:pt x="69" y="104"/>
                  <a:pt x="21" y="108"/>
                </a:cubicBezTo>
                <a:cubicBezTo>
                  <a:pt x="18" y="108"/>
                  <a:pt x="15" y="107"/>
                  <a:pt x="13" y="106"/>
                </a:cubicBezTo>
                <a:cubicBezTo>
                  <a:pt x="5" y="103"/>
                  <a:pt x="1" y="96"/>
                  <a:pt x="0" y="89"/>
                </a:cubicBezTo>
                <a:cubicBezTo>
                  <a:pt x="3" y="59"/>
                  <a:pt x="8" y="29"/>
                  <a:pt x="16" y="0"/>
                </a:cubicBezTo>
                <a:lnTo>
                  <a:pt x="138" y="51"/>
                </a:lnTo>
                <a:close/>
              </a:path>
            </a:pathLst>
          </a:custGeom>
          <a:solidFill>
            <a:srgbClr val="2CC6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30761" name="Google Shape;448;p21">
            <a:extLst>
              <a:ext uri="{FF2B5EF4-FFF2-40B4-BE49-F238E27FC236}">
                <a16:creationId xmlns:a16="http://schemas.microsoft.com/office/drawing/2014/main" id="{ADF50BA6-1B48-4D52-9ED6-C5A42A4671A1}"/>
              </a:ext>
            </a:extLst>
          </p:cNvPr>
          <p:cNvSpPr>
            <a:spLocks/>
          </p:cNvSpPr>
          <p:nvPr/>
        </p:nvSpPr>
        <p:spPr bwMode="auto">
          <a:xfrm>
            <a:off x="5149850" y="1636713"/>
            <a:ext cx="655638" cy="677862"/>
          </a:xfrm>
          <a:custGeom>
            <a:avLst/>
            <a:gdLst>
              <a:gd name="T0" fmla="*/ 0 w 164"/>
              <a:gd name="T1" fmla="*/ 191396 h 170"/>
              <a:gd name="T2" fmla="*/ 203887 w 164"/>
              <a:gd name="T3" fmla="*/ 677862 h 170"/>
              <a:gd name="T4" fmla="*/ 655638 w 164"/>
              <a:gd name="T5" fmla="*/ 490453 h 170"/>
              <a:gd name="T6" fmla="*/ 455748 w 164"/>
              <a:gd name="T7" fmla="*/ 0 h 170"/>
              <a:gd name="T8" fmla="*/ 0 w 164"/>
              <a:gd name="T9" fmla="*/ 191396 h 17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64" h="170" extrusionOk="0">
                <a:moveTo>
                  <a:pt x="0" y="48"/>
                </a:moveTo>
                <a:cubicBezTo>
                  <a:pt x="51" y="170"/>
                  <a:pt x="51" y="170"/>
                  <a:pt x="51" y="170"/>
                </a:cubicBezTo>
                <a:cubicBezTo>
                  <a:pt x="93" y="168"/>
                  <a:pt x="133" y="151"/>
                  <a:pt x="164" y="123"/>
                </a:cubicBezTo>
                <a:cubicBezTo>
                  <a:pt x="114" y="0"/>
                  <a:pt x="114" y="0"/>
                  <a:pt x="114" y="0"/>
                </a:cubicBezTo>
                <a:cubicBezTo>
                  <a:pt x="74" y="11"/>
                  <a:pt x="36" y="27"/>
                  <a:pt x="0" y="48"/>
                </a:cubicBezTo>
                <a:close/>
              </a:path>
            </a:pathLst>
          </a:custGeom>
          <a:solidFill>
            <a:srgbClr val="64DA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30762" name="Google Shape;449;p21">
            <a:extLst>
              <a:ext uri="{FF2B5EF4-FFF2-40B4-BE49-F238E27FC236}">
                <a16:creationId xmlns:a16="http://schemas.microsoft.com/office/drawing/2014/main" id="{73848E16-D834-44CB-A9BB-C4B547D25F22}"/>
              </a:ext>
            </a:extLst>
          </p:cNvPr>
          <p:cNvSpPr>
            <a:spLocks/>
          </p:cNvSpPr>
          <p:nvPr/>
        </p:nvSpPr>
        <p:spPr bwMode="auto">
          <a:xfrm>
            <a:off x="5605463" y="1576388"/>
            <a:ext cx="430212" cy="550862"/>
          </a:xfrm>
          <a:custGeom>
            <a:avLst/>
            <a:gdLst>
              <a:gd name="T0" fmla="*/ 199172 w 108"/>
              <a:gd name="T1" fmla="*/ 550862 h 138"/>
              <a:gd name="T2" fmla="*/ 430212 w 108"/>
              <a:gd name="T3" fmla="*/ 79835 h 138"/>
              <a:gd name="T4" fmla="*/ 422245 w 108"/>
              <a:gd name="T5" fmla="*/ 47901 h 138"/>
              <a:gd name="T6" fmla="*/ 354527 w 108"/>
              <a:gd name="T7" fmla="*/ 0 h 138"/>
              <a:gd name="T8" fmla="*/ 0 w 108"/>
              <a:gd name="T9" fmla="*/ 59876 h 138"/>
              <a:gd name="T10" fmla="*/ 199172 w 108"/>
              <a:gd name="T11" fmla="*/ 550862 h 1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08" h="138" extrusionOk="0">
                <a:moveTo>
                  <a:pt x="50" y="138"/>
                </a:moveTo>
                <a:cubicBezTo>
                  <a:pt x="82" y="109"/>
                  <a:pt x="104" y="69"/>
                  <a:pt x="108" y="20"/>
                </a:cubicBezTo>
                <a:cubicBezTo>
                  <a:pt x="108" y="17"/>
                  <a:pt x="107" y="15"/>
                  <a:pt x="106" y="12"/>
                </a:cubicBezTo>
                <a:cubicBezTo>
                  <a:pt x="103" y="5"/>
                  <a:pt x="96" y="0"/>
                  <a:pt x="89" y="0"/>
                </a:cubicBezTo>
                <a:cubicBezTo>
                  <a:pt x="58" y="2"/>
                  <a:pt x="29" y="7"/>
                  <a:pt x="0" y="15"/>
                </a:cubicBezTo>
                <a:lnTo>
                  <a:pt x="50" y="138"/>
                </a:lnTo>
                <a:close/>
              </a:path>
            </a:pathLst>
          </a:custGeom>
          <a:solidFill>
            <a:srgbClr val="7DE8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30763" name="Google Shape;450;p21">
            <a:extLst>
              <a:ext uri="{FF2B5EF4-FFF2-40B4-BE49-F238E27FC236}">
                <a16:creationId xmlns:a16="http://schemas.microsoft.com/office/drawing/2014/main" id="{F537B2F7-7F34-4EA2-8BA8-F41BC601F472}"/>
              </a:ext>
            </a:extLst>
          </p:cNvPr>
          <p:cNvSpPr>
            <a:spLocks/>
          </p:cNvSpPr>
          <p:nvPr/>
        </p:nvSpPr>
        <p:spPr bwMode="auto">
          <a:xfrm>
            <a:off x="4830763" y="1827213"/>
            <a:ext cx="522287" cy="495300"/>
          </a:xfrm>
          <a:custGeom>
            <a:avLst/>
            <a:gdLst>
              <a:gd name="T0" fmla="*/ 522287 w 131"/>
              <a:gd name="T1" fmla="*/ 487311 h 124"/>
              <a:gd name="T2" fmla="*/ 27908 w 131"/>
              <a:gd name="T3" fmla="*/ 319548 h 124"/>
              <a:gd name="T4" fmla="*/ 11961 w 131"/>
              <a:gd name="T5" fmla="*/ 291588 h 124"/>
              <a:gd name="T6" fmla="*/ 27908 w 131"/>
              <a:gd name="T7" fmla="*/ 207706 h 124"/>
              <a:gd name="T8" fmla="*/ 318954 w 131"/>
              <a:gd name="T9" fmla="*/ 0 h 124"/>
              <a:gd name="T10" fmla="*/ 522287 w 131"/>
              <a:gd name="T11" fmla="*/ 487311 h 12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31" h="124" extrusionOk="0">
                <a:moveTo>
                  <a:pt x="131" y="122"/>
                </a:moveTo>
                <a:cubicBezTo>
                  <a:pt x="88" y="124"/>
                  <a:pt x="44" y="111"/>
                  <a:pt x="7" y="80"/>
                </a:cubicBezTo>
                <a:cubicBezTo>
                  <a:pt x="6" y="78"/>
                  <a:pt x="4" y="76"/>
                  <a:pt x="3" y="73"/>
                </a:cubicBezTo>
                <a:cubicBezTo>
                  <a:pt x="0" y="66"/>
                  <a:pt x="2" y="58"/>
                  <a:pt x="7" y="52"/>
                </a:cubicBezTo>
                <a:cubicBezTo>
                  <a:pt x="30" y="32"/>
                  <a:pt x="54" y="15"/>
                  <a:pt x="80" y="0"/>
                </a:cubicBezTo>
                <a:lnTo>
                  <a:pt x="131" y="122"/>
                </a:lnTo>
                <a:close/>
              </a:path>
            </a:pathLst>
          </a:custGeom>
          <a:solidFill>
            <a:srgbClr val="3ACF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30764" name="Google Shape;451;p21">
            <a:extLst>
              <a:ext uri="{FF2B5EF4-FFF2-40B4-BE49-F238E27FC236}">
                <a16:creationId xmlns:a16="http://schemas.microsoft.com/office/drawing/2014/main" id="{81B424CB-E9C0-4043-A388-EC766D86B3EF}"/>
              </a:ext>
            </a:extLst>
          </p:cNvPr>
          <p:cNvSpPr>
            <a:spLocks/>
          </p:cNvSpPr>
          <p:nvPr/>
        </p:nvSpPr>
        <p:spPr bwMode="auto">
          <a:xfrm>
            <a:off x="6383338" y="1639888"/>
            <a:ext cx="654050" cy="674687"/>
          </a:xfrm>
          <a:custGeom>
            <a:avLst/>
            <a:gdLst>
              <a:gd name="T0" fmla="*/ 199405 w 164"/>
              <a:gd name="T1" fmla="*/ 0 h 169"/>
              <a:gd name="T2" fmla="*/ 0 w 164"/>
              <a:gd name="T3" fmla="*/ 487052 h 169"/>
              <a:gd name="T4" fmla="*/ 454645 w 164"/>
              <a:gd name="T5" fmla="*/ 674687 h 169"/>
              <a:gd name="T6" fmla="*/ 654050 w 164"/>
              <a:gd name="T7" fmla="*/ 183643 h 169"/>
              <a:gd name="T8" fmla="*/ 199405 w 164"/>
              <a:gd name="T9" fmla="*/ 0 h 16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64" h="169" extrusionOk="0">
                <a:moveTo>
                  <a:pt x="50" y="0"/>
                </a:moveTo>
                <a:cubicBezTo>
                  <a:pt x="0" y="122"/>
                  <a:pt x="0" y="122"/>
                  <a:pt x="0" y="122"/>
                </a:cubicBezTo>
                <a:cubicBezTo>
                  <a:pt x="31" y="150"/>
                  <a:pt x="72" y="167"/>
                  <a:pt x="114" y="169"/>
                </a:cubicBezTo>
                <a:cubicBezTo>
                  <a:pt x="164" y="46"/>
                  <a:pt x="164" y="46"/>
                  <a:pt x="164" y="46"/>
                </a:cubicBezTo>
                <a:cubicBezTo>
                  <a:pt x="129" y="26"/>
                  <a:pt x="90" y="10"/>
                  <a:pt x="50" y="0"/>
                </a:cubicBezTo>
                <a:close/>
              </a:path>
            </a:pathLst>
          </a:custGeom>
          <a:solidFill>
            <a:srgbClr val="FFC7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30765" name="Google Shape;452;p21">
            <a:extLst>
              <a:ext uri="{FF2B5EF4-FFF2-40B4-BE49-F238E27FC236}">
                <a16:creationId xmlns:a16="http://schemas.microsoft.com/office/drawing/2014/main" id="{3E6231D1-ABC6-4D57-9307-59E6F868F4AE}"/>
              </a:ext>
            </a:extLst>
          </p:cNvPr>
          <p:cNvSpPr>
            <a:spLocks/>
          </p:cNvSpPr>
          <p:nvPr/>
        </p:nvSpPr>
        <p:spPr bwMode="auto">
          <a:xfrm>
            <a:off x="6838950" y="1824038"/>
            <a:ext cx="522288" cy="498475"/>
          </a:xfrm>
          <a:custGeom>
            <a:avLst/>
            <a:gdLst>
              <a:gd name="T0" fmla="*/ 0 w 131"/>
              <a:gd name="T1" fmla="*/ 490499 h 125"/>
              <a:gd name="T2" fmla="*/ 490393 w 131"/>
              <a:gd name="T3" fmla="*/ 319024 h 125"/>
              <a:gd name="T4" fmla="*/ 510327 w 131"/>
              <a:gd name="T5" fmla="*/ 291109 h 125"/>
              <a:gd name="T6" fmla="*/ 494379 w 131"/>
              <a:gd name="T7" fmla="*/ 207366 h 125"/>
              <a:gd name="T8" fmla="*/ 199347 w 131"/>
              <a:gd name="T9" fmla="*/ 0 h 125"/>
              <a:gd name="T10" fmla="*/ 0 w 131"/>
              <a:gd name="T11" fmla="*/ 490499 h 12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31" h="125" extrusionOk="0">
                <a:moveTo>
                  <a:pt x="0" y="123"/>
                </a:moveTo>
                <a:cubicBezTo>
                  <a:pt x="42" y="125"/>
                  <a:pt x="86" y="112"/>
                  <a:pt x="123" y="80"/>
                </a:cubicBezTo>
                <a:cubicBezTo>
                  <a:pt x="125" y="78"/>
                  <a:pt x="126" y="76"/>
                  <a:pt x="128" y="73"/>
                </a:cubicBezTo>
                <a:cubicBezTo>
                  <a:pt x="131" y="66"/>
                  <a:pt x="129" y="58"/>
                  <a:pt x="124" y="52"/>
                </a:cubicBezTo>
                <a:cubicBezTo>
                  <a:pt x="101" y="33"/>
                  <a:pt x="76" y="15"/>
                  <a:pt x="50" y="0"/>
                </a:cubicBezTo>
                <a:lnTo>
                  <a:pt x="0" y="123"/>
                </a:lnTo>
                <a:close/>
              </a:path>
            </a:pathLst>
          </a:custGeom>
          <a:solidFill>
            <a:srgbClr val="FAB3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30766" name="Google Shape;453;p21">
            <a:extLst>
              <a:ext uri="{FF2B5EF4-FFF2-40B4-BE49-F238E27FC236}">
                <a16:creationId xmlns:a16="http://schemas.microsoft.com/office/drawing/2014/main" id="{994BFC9B-BF37-4F23-AF80-BFC7B062B10A}"/>
              </a:ext>
            </a:extLst>
          </p:cNvPr>
          <p:cNvSpPr>
            <a:spLocks/>
          </p:cNvSpPr>
          <p:nvPr/>
        </p:nvSpPr>
        <p:spPr bwMode="auto">
          <a:xfrm>
            <a:off x="6156325" y="1576388"/>
            <a:ext cx="427038" cy="550862"/>
          </a:xfrm>
          <a:custGeom>
            <a:avLst/>
            <a:gdLst>
              <a:gd name="T0" fmla="*/ 227488 w 107"/>
              <a:gd name="T1" fmla="*/ 550862 h 138"/>
              <a:gd name="T2" fmla="*/ 0 w 107"/>
              <a:gd name="T3" fmla="*/ 83827 h 138"/>
              <a:gd name="T4" fmla="*/ 3991 w 107"/>
              <a:gd name="T5" fmla="*/ 51893 h 138"/>
              <a:gd name="T6" fmla="*/ 71838 w 107"/>
              <a:gd name="T7" fmla="*/ 0 h 138"/>
              <a:gd name="T8" fmla="*/ 427038 w 107"/>
              <a:gd name="T9" fmla="*/ 63868 h 138"/>
              <a:gd name="T10" fmla="*/ 227488 w 107"/>
              <a:gd name="T11" fmla="*/ 550862 h 1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07" h="138" extrusionOk="0">
                <a:moveTo>
                  <a:pt x="57" y="138"/>
                </a:moveTo>
                <a:cubicBezTo>
                  <a:pt x="25" y="109"/>
                  <a:pt x="3" y="69"/>
                  <a:pt x="0" y="21"/>
                </a:cubicBezTo>
                <a:cubicBezTo>
                  <a:pt x="0" y="18"/>
                  <a:pt x="0" y="15"/>
                  <a:pt x="1" y="13"/>
                </a:cubicBezTo>
                <a:cubicBezTo>
                  <a:pt x="4" y="5"/>
                  <a:pt x="11" y="1"/>
                  <a:pt x="18" y="0"/>
                </a:cubicBezTo>
                <a:cubicBezTo>
                  <a:pt x="49" y="3"/>
                  <a:pt x="78" y="8"/>
                  <a:pt x="107" y="16"/>
                </a:cubicBezTo>
                <a:lnTo>
                  <a:pt x="57" y="138"/>
                </a:lnTo>
                <a:close/>
              </a:path>
            </a:pathLst>
          </a:custGeom>
          <a:solidFill>
            <a:srgbClr val="FFD6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30767" name="Google Shape;454;p21">
            <a:extLst>
              <a:ext uri="{FF2B5EF4-FFF2-40B4-BE49-F238E27FC236}">
                <a16:creationId xmlns:a16="http://schemas.microsoft.com/office/drawing/2014/main" id="{6A4B92A0-2529-4DD7-BEB2-EF66D5636CEA}"/>
              </a:ext>
            </a:extLst>
          </p:cNvPr>
          <p:cNvSpPr>
            <a:spLocks/>
          </p:cNvSpPr>
          <p:nvPr/>
        </p:nvSpPr>
        <p:spPr bwMode="auto">
          <a:xfrm>
            <a:off x="7240588" y="2517775"/>
            <a:ext cx="679450" cy="657225"/>
          </a:xfrm>
          <a:custGeom>
            <a:avLst/>
            <a:gdLst>
              <a:gd name="T0" fmla="*/ 491602 w 170"/>
              <a:gd name="T1" fmla="*/ 0 h 165"/>
              <a:gd name="T2" fmla="*/ 0 w 170"/>
              <a:gd name="T3" fmla="*/ 203142 h 165"/>
              <a:gd name="T4" fmla="*/ 191845 w 170"/>
              <a:gd name="T5" fmla="*/ 657225 h 165"/>
              <a:gd name="T6" fmla="*/ 679450 w 170"/>
              <a:gd name="T7" fmla="*/ 454083 h 165"/>
              <a:gd name="T8" fmla="*/ 491602 w 170"/>
              <a:gd name="T9" fmla="*/ 0 h 16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0" h="165" extrusionOk="0">
                <a:moveTo>
                  <a:pt x="123" y="0"/>
                </a:moveTo>
                <a:cubicBezTo>
                  <a:pt x="0" y="51"/>
                  <a:pt x="0" y="51"/>
                  <a:pt x="0" y="51"/>
                </a:cubicBezTo>
                <a:cubicBezTo>
                  <a:pt x="3" y="93"/>
                  <a:pt x="20" y="133"/>
                  <a:pt x="48" y="165"/>
                </a:cubicBezTo>
                <a:cubicBezTo>
                  <a:pt x="170" y="114"/>
                  <a:pt x="170" y="114"/>
                  <a:pt x="170" y="114"/>
                </a:cubicBezTo>
                <a:cubicBezTo>
                  <a:pt x="159" y="74"/>
                  <a:pt x="143" y="36"/>
                  <a:pt x="123" y="0"/>
                </a:cubicBezTo>
                <a:close/>
              </a:path>
            </a:pathLst>
          </a:custGeom>
          <a:solidFill>
            <a:srgbClr val="FF912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30768" name="Google Shape;455;p21">
            <a:extLst>
              <a:ext uri="{FF2B5EF4-FFF2-40B4-BE49-F238E27FC236}">
                <a16:creationId xmlns:a16="http://schemas.microsoft.com/office/drawing/2014/main" id="{EDCBF3EA-8281-4B3A-90BA-F1A1E66536C8}"/>
              </a:ext>
            </a:extLst>
          </p:cNvPr>
          <p:cNvSpPr>
            <a:spLocks/>
          </p:cNvSpPr>
          <p:nvPr/>
        </p:nvSpPr>
        <p:spPr bwMode="auto">
          <a:xfrm>
            <a:off x="7432675" y="2971800"/>
            <a:ext cx="550863" cy="431800"/>
          </a:xfrm>
          <a:custGeom>
            <a:avLst/>
            <a:gdLst>
              <a:gd name="T0" fmla="*/ 0 w 138"/>
              <a:gd name="T1" fmla="*/ 203906 h 108"/>
              <a:gd name="T2" fmla="*/ 467036 w 138"/>
              <a:gd name="T3" fmla="*/ 431800 h 108"/>
              <a:gd name="T4" fmla="*/ 498970 w 138"/>
              <a:gd name="T5" fmla="*/ 423804 h 108"/>
              <a:gd name="T6" fmla="*/ 550863 w 138"/>
              <a:gd name="T7" fmla="*/ 355835 h 108"/>
              <a:gd name="T8" fmla="*/ 486995 w 138"/>
              <a:gd name="T9" fmla="*/ 0 h 108"/>
              <a:gd name="T10" fmla="*/ 0 w 138"/>
              <a:gd name="T11" fmla="*/ 203906 h 10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38" h="108" extrusionOk="0">
                <a:moveTo>
                  <a:pt x="0" y="51"/>
                </a:moveTo>
                <a:cubicBezTo>
                  <a:pt x="28" y="82"/>
                  <a:pt x="69" y="104"/>
                  <a:pt x="117" y="108"/>
                </a:cubicBezTo>
                <a:cubicBezTo>
                  <a:pt x="120" y="108"/>
                  <a:pt x="123" y="107"/>
                  <a:pt x="125" y="106"/>
                </a:cubicBezTo>
                <a:cubicBezTo>
                  <a:pt x="133" y="103"/>
                  <a:pt x="137" y="96"/>
                  <a:pt x="138" y="89"/>
                </a:cubicBezTo>
                <a:cubicBezTo>
                  <a:pt x="135" y="58"/>
                  <a:pt x="130" y="29"/>
                  <a:pt x="122" y="0"/>
                </a:cubicBezTo>
                <a:lnTo>
                  <a:pt x="0" y="51"/>
                </a:lnTo>
                <a:close/>
              </a:path>
            </a:pathLst>
          </a:custGeom>
          <a:solidFill>
            <a:srgbClr val="FA790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30769" name="Google Shape;456;p21">
            <a:extLst>
              <a:ext uri="{FF2B5EF4-FFF2-40B4-BE49-F238E27FC236}">
                <a16:creationId xmlns:a16="http://schemas.microsoft.com/office/drawing/2014/main" id="{B97D42E5-B81F-4E0C-90A3-A37E474E60B3}"/>
              </a:ext>
            </a:extLst>
          </p:cNvPr>
          <p:cNvSpPr>
            <a:spLocks/>
          </p:cNvSpPr>
          <p:nvPr/>
        </p:nvSpPr>
        <p:spPr bwMode="auto">
          <a:xfrm>
            <a:off x="7232650" y="2198688"/>
            <a:ext cx="495300" cy="522287"/>
          </a:xfrm>
          <a:custGeom>
            <a:avLst/>
            <a:gdLst>
              <a:gd name="T0" fmla="*/ 7989 w 124"/>
              <a:gd name="T1" fmla="*/ 522287 h 131"/>
              <a:gd name="T2" fmla="*/ 179746 w 124"/>
              <a:gd name="T3" fmla="*/ 31895 h 131"/>
              <a:gd name="T4" fmla="*/ 203712 w 124"/>
              <a:gd name="T5" fmla="*/ 11961 h 131"/>
              <a:gd name="T6" fmla="*/ 287594 w 124"/>
              <a:gd name="T7" fmla="*/ 27908 h 131"/>
              <a:gd name="T8" fmla="*/ 495300 w 124"/>
              <a:gd name="T9" fmla="*/ 318954 h 131"/>
              <a:gd name="T10" fmla="*/ 7989 w 124"/>
              <a:gd name="T11" fmla="*/ 522287 h 13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24" h="131" extrusionOk="0">
                <a:moveTo>
                  <a:pt x="2" y="131"/>
                </a:moveTo>
                <a:cubicBezTo>
                  <a:pt x="0" y="88"/>
                  <a:pt x="13" y="44"/>
                  <a:pt x="45" y="8"/>
                </a:cubicBezTo>
                <a:cubicBezTo>
                  <a:pt x="47" y="6"/>
                  <a:pt x="49" y="4"/>
                  <a:pt x="51" y="3"/>
                </a:cubicBezTo>
                <a:cubicBezTo>
                  <a:pt x="59" y="0"/>
                  <a:pt x="67" y="2"/>
                  <a:pt x="72" y="7"/>
                </a:cubicBezTo>
                <a:cubicBezTo>
                  <a:pt x="92" y="30"/>
                  <a:pt x="110" y="54"/>
                  <a:pt x="124" y="80"/>
                </a:cubicBezTo>
                <a:lnTo>
                  <a:pt x="2" y="131"/>
                </a:lnTo>
                <a:close/>
              </a:path>
            </a:pathLst>
          </a:custGeom>
          <a:solidFill>
            <a:srgbClr val="FFA7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endParaRPr lang="en-US"/>
          </a:p>
        </p:txBody>
      </p:sp>
      <p:sp>
        <p:nvSpPr>
          <p:cNvPr id="30770" name="Google Shape;457;p21">
            <a:extLst>
              <a:ext uri="{FF2B5EF4-FFF2-40B4-BE49-F238E27FC236}">
                <a16:creationId xmlns:a16="http://schemas.microsoft.com/office/drawing/2014/main" id="{A91D0405-743B-4E7C-A26B-3B52022829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25800" y="328613"/>
            <a:ext cx="5618163" cy="9271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262626"/>
              </a:buClr>
              <a:buSzPts val="4900"/>
              <a:buFont typeface="Montserrat"/>
              <a:buNone/>
              <a:defRPr/>
            </a:pPr>
            <a:r>
              <a:rPr lang="en-US" altLang="en-US" sz="4000" b="1" dirty="0">
                <a:solidFill>
                  <a:srgbClr val="262626"/>
                </a:solidFill>
                <a:latin typeface="Montserrat"/>
                <a:sym typeface="Montserrat"/>
              </a:rPr>
              <a:t>TRABAJO EN EQUIPO</a:t>
            </a:r>
            <a:endParaRPr lang="en-US" altLang="en-US" sz="1050" dirty="0"/>
          </a:p>
        </p:txBody>
      </p:sp>
      <p:sp>
        <p:nvSpPr>
          <p:cNvPr id="30771" name="Google Shape;458;p21">
            <a:extLst>
              <a:ext uri="{FF2B5EF4-FFF2-40B4-BE49-F238E27FC236}">
                <a16:creationId xmlns:a16="http://schemas.microsoft.com/office/drawing/2014/main" id="{93CD1DB3-967C-4990-BDF4-E106076181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92788" y="3013075"/>
            <a:ext cx="617537" cy="754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262626"/>
              </a:buClr>
              <a:buSzPts val="4900"/>
              <a:buFont typeface="Montserrat" panose="02000505000000020004" pitchFamily="2" charset="0"/>
              <a:buNone/>
            </a:pPr>
            <a:r>
              <a:rPr lang="en-US" altLang="en-US" sz="4900" b="1">
                <a:solidFill>
                  <a:srgbClr val="262626"/>
                </a:solidFill>
                <a:latin typeface="Montserrat" panose="02000505000000020004" pitchFamily="2" charset="0"/>
                <a:sym typeface="Montserrat" panose="02000505000000020004" pitchFamily="2" charset="0"/>
              </a:rPr>
              <a:t>IS</a:t>
            </a:r>
            <a:endParaRPr lang="en-US" altLang="en-US"/>
          </a:p>
        </p:txBody>
      </p:sp>
      <p:sp>
        <p:nvSpPr>
          <p:cNvPr id="30772" name="Google Shape;459;p21">
            <a:extLst>
              <a:ext uri="{FF2B5EF4-FFF2-40B4-BE49-F238E27FC236}">
                <a16:creationId xmlns:a16="http://schemas.microsoft.com/office/drawing/2014/main" id="{0F7AAF6F-F8B1-4693-B7C1-64855EE013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25913" y="5534025"/>
            <a:ext cx="3940175" cy="754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262626"/>
              </a:buClr>
              <a:buSzPts val="4900"/>
              <a:buFont typeface="Montserrat" panose="02000505000000020004" pitchFamily="2" charset="0"/>
              <a:buNone/>
            </a:pPr>
            <a:r>
              <a:rPr lang="en-US" altLang="en-US" sz="4800" b="1">
                <a:solidFill>
                  <a:srgbClr val="262626"/>
                </a:solidFill>
                <a:latin typeface="Montserrat" panose="02000505000000020004" pitchFamily="2" charset="0"/>
                <a:sym typeface="Montserrat" panose="02000505000000020004" pitchFamily="2" charset="0"/>
              </a:rPr>
              <a:t>LO ES TODO</a:t>
            </a:r>
            <a:endParaRPr lang="en-US" altLang="en-US" sz="12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1693</Words>
  <Application>Microsoft Office PowerPoint</Application>
  <PresentationFormat>Panorámica</PresentationFormat>
  <Paragraphs>431</Paragraphs>
  <Slides>23</Slides>
  <Notes>23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23</vt:i4>
      </vt:variant>
    </vt:vector>
  </HeadingPairs>
  <TitlesOfParts>
    <vt:vector size="30" baseType="lpstr">
      <vt:lpstr>Arial</vt:lpstr>
      <vt:lpstr>Calibri</vt:lpstr>
      <vt:lpstr>Open Sans</vt:lpstr>
      <vt:lpstr>Montserrat</vt:lpstr>
      <vt:lpstr>Open Sans SemiBold</vt:lpstr>
      <vt:lpstr>PT Sans</vt:lpstr>
      <vt:lpstr>Тема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Вадим</dc:creator>
  <cp:lastModifiedBy>Sebastian Vallejo</cp:lastModifiedBy>
  <cp:revision>5</cp:revision>
  <dcterms:modified xsi:type="dcterms:W3CDTF">2019-11-29T15:42:35Z</dcterms:modified>
</cp:coreProperties>
</file>